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Lst>
  <p:notesMasterIdLst>
    <p:notesMasterId r:id="rId22"/>
  </p:notesMasterIdLst>
  <p:sldIdLst>
    <p:sldId id="365" r:id="rId2"/>
    <p:sldId id="385" r:id="rId3"/>
    <p:sldId id="259" r:id="rId4"/>
    <p:sldId id="338" r:id="rId5"/>
    <p:sldId id="315" r:id="rId6"/>
    <p:sldId id="358" r:id="rId7"/>
    <p:sldId id="359" r:id="rId8"/>
    <p:sldId id="360" r:id="rId9"/>
    <p:sldId id="381" r:id="rId10"/>
    <p:sldId id="372" r:id="rId11"/>
    <p:sldId id="362" r:id="rId12"/>
    <p:sldId id="271" r:id="rId13"/>
    <p:sldId id="382" r:id="rId14"/>
    <p:sldId id="392" r:id="rId15"/>
    <p:sldId id="261" r:id="rId16"/>
    <p:sldId id="265" r:id="rId17"/>
    <p:sldId id="257" r:id="rId18"/>
    <p:sldId id="258" r:id="rId19"/>
    <p:sldId id="351" r:id="rId20"/>
    <p:sldId id="363" r:id="rId21"/>
  </p:sldIdLst>
  <p:sldSz cx="9144000" cy="5143500" type="screen16x9"/>
  <p:notesSz cx="6858000" cy="9144000"/>
  <p:embeddedFontLst>
    <p:embeddedFont>
      <p:font typeface="Advent Pro Medium" panose="020B0604020202020204" charset="0"/>
      <p:regular r:id="rId23"/>
      <p:bold r:id="rId24"/>
    </p:embeddedFont>
    <p:embeddedFont>
      <p:font typeface="Advent Pro SemiBold" panose="020B0604020202020204" charset="0"/>
      <p:regular r:id="rId25"/>
      <p:bold r:id="rId26"/>
    </p:embeddedFont>
    <p:embeddedFont>
      <p:font typeface="Britannic Bold" panose="020B0903060703020204" pitchFamily="34" charset="0"/>
      <p:regular r:id="rId27"/>
    </p:embeddedFont>
    <p:embeddedFont>
      <p:font typeface="Fira Sans Condensed Medium" panose="020B0604020202020204" charset="0"/>
      <p:regular r:id="rId28"/>
      <p:bold r:id="rId29"/>
      <p:italic r:id="rId30"/>
      <p:boldItalic r:id="rId31"/>
    </p:embeddedFont>
    <p:embeddedFont>
      <p:font typeface="Kozuka Mincho Pro B" panose="02020800000000000000" pitchFamily="18" charset="-128"/>
      <p:bold r:id="rId32"/>
    </p:embeddedFont>
    <p:embeddedFont>
      <p:font typeface="Maven Pro" panose="020B0604020202020204" charset="0"/>
      <p:regular r:id="rId33"/>
      <p:bold r:id="rId34"/>
    </p:embeddedFont>
    <p:embeddedFont>
      <p:font typeface="Open Sans" panose="020B0604020202020204" charset="0"/>
      <p:regular r:id="rId35"/>
      <p:bold r:id="rId36"/>
      <p:italic r:id="rId37"/>
      <p:boldItalic r:id="rId38"/>
    </p:embeddedFont>
    <p:embeddedFont>
      <p:font typeface="Roboto" panose="020B0604020202020204" charset="0"/>
      <p:regular r:id="rId39"/>
      <p:bold r:id="rId40"/>
      <p:italic r:id="rId41"/>
      <p:boldItalic r:id="rId42"/>
    </p:embeddedFont>
    <p:embeddedFont>
      <p:font typeface="Share Tech" panose="020B0604020202020204" charset="0"/>
      <p:regular r:id="rId4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9FFFC"/>
    <a:srgbClr val="00CFCC"/>
    <a:srgbClr val="18343D"/>
    <a:srgbClr val="18333C"/>
    <a:srgbClr val="BCE1D6"/>
    <a:srgbClr val="FEF39D"/>
    <a:srgbClr val="B6F4C2"/>
    <a:srgbClr val="66DCD6"/>
    <a:srgbClr val="F09E7D"/>
    <a:srgbClr val="FF997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578C9D8-5A5A-4135-B136-CA6A7A42BA5D}">
  <a:tblStyle styleId="{1578C9D8-5A5A-4135-B136-CA6A7A42BA5D}"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659" autoAdjust="0"/>
    <p:restoredTop sz="78533" autoAdjust="0"/>
  </p:normalViewPr>
  <p:slideViewPr>
    <p:cSldViewPr snapToGrid="0" showGuides="1">
      <p:cViewPr varScale="1">
        <p:scale>
          <a:sx n="70" d="100"/>
          <a:sy n="70" d="100"/>
        </p:scale>
        <p:origin x="1256" y="52"/>
      </p:cViewPr>
      <p:guideLst/>
    </p:cSldViewPr>
  </p:slid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9" Type="http://schemas.openxmlformats.org/officeDocument/2006/relationships/font" Target="fonts/font17.fntdata"/><Relationship Id="rId21" Type="http://schemas.openxmlformats.org/officeDocument/2006/relationships/slide" Target="slides/slide20.xml"/><Relationship Id="rId34" Type="http://schemas.openxmlformats.org/officeDocument/2006/relationships/font" Target="fonts/font12.fntdata"/><Relationship Id="rId42" Type="http://schemas.openxmlformats.org/officeDocument/2006/relationships/font" Target="fonts/font20.fntdata"/><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font" Target="fonts/font15.fntdata"/><Relationship Id="rId40" Type="http://schemas.openxmlformats.org/officeDocument/2006/relationships/font" Target="fonts/font18.fntdata"/><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font" Target="fonts/font1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font" Target="fonts/font13.fntdata"/><Relationship Id="rId43" Type="http://schemas.openxmlformats.org/officeDocument/2006/relationships/font" Target="fonts/font21.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font" Target="fonts/font11.fntdata"/><Relationship Id="rId38" Type="http://schemas.openxmlformats.org/officeDocument/2006/relationships/font" Target="fonts/font16.fntdata"/><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font" Target="fonts/font1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28CED6DF-9D31-45A3-9302-05B86BACF375}"/>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600708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4"/>
        <p:cNvGrpSpPr/>
        <p:nvPr/>
      </p:nvGrpSpPr>
      <p:grpSpPr>
        <a:xfrm>
          <a:off x="0" y="0"/>
          <a:ext cx="0" cy="0"/>
          <a:chOff x="0" y="0"/>
          <a:chExt cx="0" cy="0"/>
        </a:xfrm>
      </p:grpSpPr>
      <p:sp>
        <p:nvSpPr>
          <p:cNvPr id="1115" name="Google Shape;1115;g6c52a2e8d8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6" name="Google Shape;1116;g6c52a2e8d8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And unemployment rate of age(15-24) has raised about 200thousands compare to previous year.</a:t>
            </a:r>
          </a:p>
          <a:p>
            <a:pPr marL="0" lvl="0" indent="0" algn="l" rtl="0">
              <a:spcBef>
                <a:spcPts val="0"/>
              </a:spcBef>
              <a:spcAft>
                <a:spcPts val="0"/>
              </a:spcAft>
              <a:buNone/>
            </a:pPr>
            <a:r>
              <a:rPr lang="en-US" dirty="0"/>
              <a:t>These age of employees are 3times more likely to be unemployed than 25 and above.</a:t>
            </a:r>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1793418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4"/>
        <p:cNvGrpSpPr/>
        <p:nvPr/>
      </p:nvGrpSpPr>
      <p:grpSpPr>
        <a:xfrm>
          <a:off x="0" y="0"/>
          <a:ext cx="0" cy="0"/>
          <a:chOff x="0" y="0"/>
          <a:chExt cx="0" cy="0"/>
        </a:xfrm>
      </p:grpSpPr>
      <p:sp>
        <p:nvSpPr>
          <p:cNvPr id="1115" name="Google Shape;1115;g6c52a2e8d8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6" name="Google Shape;1116;g6c52a2e8d8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We could also see </a:t>
            </a:r>
            <a:r>
              <a:rPr lang="en-US" dirty="0" err="1"/>
              <a:t>woking</a:t>
            </a:r>
            <a:r>
              <a:rPr lang="en-US" dirty="0"/>
              <a:t> hours loses around the world.</a:t>
            </a:r>
          </a:p>
          <a:p>
            <a:pPr marL="0" lvl="0" indent="0" algn="l" rtl="0">
              <a:spcBef>
                <a:spcPts val="0"/>
              </a:spcBef>
              <a:spcAft>
                <a:spcPts val="0"/>
              </a:spcAft>
              <a:buNone/>
            </a:pPr>
            <a:r>
              <a:rPr lang="en-US" dirty="0"/>
              <a:t>And 23% of working hours have been cut during the pandemic.</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4934787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9"/>
        <p:cNvGrpSpPr/>
        <p:nvPr/>
      </p:nvGrpSpPr>
      <p:grpSpPr>
        <a:xfrm>
          <a:off x="0" y="0"/>
          <a:ext cx="0" cy="0"/>
          <a:chOff x="0" y="0"/>
          <a:chExt cx="0" cy="0"/>
        </a:xfrm>
      </p:grpSpPr>
      <p:sp>
        <p:nvSpPr>
          <p:cNvPr id="1130" name="Google Shape;1130;g72c4329eae_4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1" name="Google Shape;1131;g72c4329eae_4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Among the all ‘Travel and tourism’ is the most hard-hit sector during this pandemic.</a:t>
            </a:r>
          </a:p>
          <a:p>
            <a:pPr marL="0" lvl="0" indent="0" algn="l" rtl="0">
              <a:spcBef>
                <a:spcPts val="0"/>
              </a:spcBef>
              <a:spcAft>
                <a:spcPts val="0"/>
              </a:spcAft>
              <a:buNone/>
            </a:pPr>
            <a:r>
              <a:rPr lang="en-US" dirty="0"/>
              <a:t>Projected that there is a 100.8Million job losses in 2020 and total GDP contribution loss is 2.7 trillion.</a:t>
            </a:r>
          </a:p>
          <a:p>
            <a:pPr marL="0" lvl="0" indent="0" algn="l" rtl="0">
              <a:spcBef>
                <a:spcPts val="0"/>
              </a:spcBef>
              <a:spcAft>
                <a:spcPts val="0"/>
              </a:spcAft>
              <a:buNone/>
            </a:pPr>
            <a:r>
              <a:rPr lang="en-US" dirty="0"/>
              <a:t>For this sector unemployment rate has raised 2.9%.</a:t>
            </a: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4"/>
        <p:cNvGrpSpPr/>
        <p:nvPr/>
      </p:nvGrpSpPr>
      <p:grpSpPr>
        <a:xfrm>
          <a:off x="0" y="0"/>
          <a:ext cx="0" cy="0"/>
          <a:chOff x="0" y="0"/>
          <a:chExt cx="0" cy="0"/>
        </a:xfrm>
      </p:grpSpPr>
      <p:sp>
        <p:nvSpPr>
          <p:cNvPr id="1115" name="Google Shape;1115;g6c52a2e8d8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6" name="Google Shape;1116;g6c52a2e8d8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It is necessary to maintain and recover all the </a:t>
            </a:r>
            <a:r>
              <a:rPr lang="en-US" dirty="0" err="1"/>
              <a:t>deline</a:t>
            </a:r>
            <a:r>
              <a:rPr lang="en-US" dirty="0"/>
              <a:t> to run back all the companies and industries.</a:t>
            </a:r>
          </a:p>
          <a:p>
            <a:pPr marL="0" lvl="0" indent="0" algn="l" rtl="0">
              <a:spcBef>
                <a:spcPts val="0"/>
              </a:spcBef>
              <a:spcAft>
                <a:spcPts val="0"/>
              </a:spcAft>
              <a:buNone/>
            </a:pPr>
            <a:r>
              <a:rPr lang="en-US" dirty="0" err="1"/>
              <a:t>So,here</a:t>
            </a:r>
            <a:r>
              <a:rPr lang="en-US" dirty="0"/>
              <a:t> are the recommendations to recover demand shocks</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048294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4"/>
        <p:cNvGrpSpPr/>
        <p:nvPr/>
      </p:nvGrpSpPr>
      <p:grpSpPr>
        <a:xfrm>
          <a:off x="0" y="0"/>
          <a:ext cx="0" cy="0"/>
          <a:chOff x="0" y="0"/>
          <a:chExt cx="0" cy="0"/>
        </a:xfrm>
      </p:grpSpPr>
      <p:sp>
        <p:nvSpPr>
          <p:cNvPr id="1115" name="Google Shape;1115;g6c52a2e8d8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6" name="Google Shape;1116;g6c52a2e8d8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For the trading sector here is recommended do and don’t policies</a:t>
            </a:r>
          </a:p>
          <a:p>
            <a:pPr marL="0" lvl="0" indent="0" algn="l" rtl="0">
              <a:spcBef>
                <a:spcPts val="0"/>
              </a:spcBef>
              <a:spcAft>
                <a:spcPts val="0"/>
              </a:spcAft>
              <a:buNone/>
            </a:pPr>
            <a:r>
              <a:rPr lang="en-US" dirty="0"/>
              <a:t>During this situation it should facilitate to access essential goods and supplies.</a:t>
            </a:r>
          </a:p>
          <a:p>
            <a:pPr marL="0" lvl="0" indent="0" algn="l" rtl="0">
              <a:spcBef>
                <a:spcPts val="0"/>
              </a:spcBef>
              <a:spcAft>
                <a:spcPts val="0"/>
              </a:spcAft>
              <a:buNone/>
            </a:pPr>
            <a:r>
              <a:rPr lang="en-US" dirty="0"/>
              <a:t>Also need to limit negative impacts on the poorest.</a:t>
            </a:r>
          </a:p>
          <a:p>
            <a:pPr marL="0" lvl="0" indent="0" algn="l" rtl="0">
              <a:spcBef>
                <a:spcPts val="0"/>
              </a:spcBef>
              <a:spcAft>
                <a:spcPts val="0"/>
              </a:spcAft>
              <a:buNone/>
            </a:pPr>
            <a:r>
              <a:rPr lang="en-US" dirty="0"/>
              <a:t>Need to support exporters to maintain jobs </a:t>
            </a:r>
          </a:p>
          <a:p>
            <a:pPr marL="0" lvl="0" indent="0" algn="l" rtl="0">
              <a:spcBef>
                <a:spcPts val="0"/>
              </a:spcBef>
              <a:spcAft>
                <a:spcPts val="0"/>
              </a:spcAft>
              <a:buNone/>
            </a:pPr>
            <a:r>
              <a:rPr lang="en-US" dirty="0"/>
              <a:t>Contribute to </a:t>
            </a:r>
            <a:r>
              <a:rPr lang="en-US" dirty="0" err="1"/>
              <a:t>macroecomic</a:t>
            </a:r>
            <a:r>
              <a:rPr lang="en-US" dirty="0"/>
              <a:t> policy </a:t>
            </a:r>
          </a:p>
          <a:p>
            <a:pPr marL="0" lvl="0" indent="0" algn="l" rtl="0">
              <a:spcBef>
                <a:spcPts val="0"/>
              </a:spcBef>
              <a:spcAft>
                <a:spcPts val="0"/>
              </a:spcAft>
              <a:buNone/>
            </a:pPr>
            <a:r>
              <a:rPr lang="en-US" dirty="0"/>
              <a:t>Also need to support streamline and </a:t>
            </a:r>
            <a:r>
              <a:rPr lang="en-US" dirty="0" err="1"/>
              <a:t>regulataory</a:t>
            </a:r>
            <a:r>
              <a:rPr lang="en-US" dirty="0"/>
              <a:t> border procedures</a:t>
            </a:r>
            <a:endParaRPr dirty="0"/>
          </a:p>
        </p:txBody>
      </p:sp>
    </p:spTree>
    <p:extLst>
      <p:ext uri="{BB962C8B-B14F-4D97-AF65-F5344CB8AC3E}">
        <p14:creationId xmlns:p14="http://schemas.microsoft.com/office/powerpoint/2010/main" val="37217435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8ec88277ee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8ec88277ee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380571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2"/>
        <p:cNvGrpSpPr/>
        <p:nvPr/>
      </p:nvGrpSpPr>
      <p:grpSpPr>
        <a:xfrm>
          <a:off x="0" y="0"/>
          <a:ext cx="0" cy="0"/>
          <a:chOff x="0" y="0"/>
          <a:chExt cx="0" cy="0"/>
        </a:xfrm>
      </p:grpSpPr>
      <p:sp>
        <p:nvSpPr>
          <p:cNvPr id="543" name="Google Shape;543;g88e4ee22ba_0_7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4" name="Google Shape;544;g88e4ee22ba_0_7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700866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8badc59791_2_9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8badc59791_2_9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542199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8d8e9c8438_0_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8d8e9c8438_0_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768003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416186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We all know that Economy is the main thing that engine the world.</a:t>
            </a:r>
          </a:p>
          <a:p>
            <a:r>
              <a:rPr lang="en-US" dirty="0"/>
              <a:t>For a country , Economy play an important for development.</a:t>
            </a:r>
          </a:p>
          <a:p>
            <a:r>
              <a:rPr lang="en-US" dirty="0"/>
              <a:t>So, for developing countries in ASEAN building a strong economy is a must.</a:t>
            </a:r>
          </a:p>
          <a:p>
            <a:r>
              <a:rPr lang="en-US" dirty="0"/>
              <a:t>Today, the covid-19 is affected worldwide, it has many impacts in all factors.</a:t>
            </a:r>
          </a:p>
          <a:p>
            <a:r>
              <a:rPr lang="en-US" dirty="0"/>
              <a:t>Of course the long-term health crisis also create the economic crisis.</a:t>
            </a:r>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155415033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2"/>
        <p:cNvGrpSpPr/>
        <p:nvPr/>
      </p:nvGrpSpPr>
      <p:grpSpPr>
        <a:xfrm>
          <a:off x="0" y="0"/>
          <a:ext cx="0" cy="0"/>
          <a:chOff x="0" y="0"/>
          <a:chExt cx="0" cy="0"/>
        </a:xfrm>
      </p:grpSpPr>
      <p:sp>
        <p:nvSpPr>
          <p:cNvPr id="1583" name="Google Shape;1583;g6c60e245bf_1_315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4" name="Google Shape;1584;g6c60e245bf_1_315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080934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g6c4305b01e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4" name="Google Shape;504;g6c4305b01e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When we look back to history we had financial crisis.</a:t>
            </a:r>
          </a:p>
          <a:p>
            <a:pPr marL="0" lvl="0" indent="0" algn="l" rtl="0">
              <a:spcBef>
                <a:spcPts val="0"/>
              </a:spcBef>
              <a:spcAft>
                <a:spcPts val="0"/>
              </a:spcAft>
              <a:buNone/>
            </a:pPr>
            <a:r>
              <a:rPr lang="en-US" dirty="0"/>
              <a:t>But now 2020 is the worst than ever.</a:t>
            </a:r>
          </a:p>
          <a:p>
            <a:pPr marL="0" lvl="0" indent="0" algn="l" rtl="0">
              <a:spcBef>
                <a:spcPts val="0"/>
              </a:spcBef>
              <a:spcAft>
                <a:spcPts val="0"/>
              </a:spcAft>
              <a:buNone/>
            </a:pPr>
            <a:r>
              <a:rPr lang="en-US" dirty="0"/>
              <a:t>As we see here the global gpd is expected to have a sharp decline in 2020 to -3% and for ASEAN it expected decline is -0.7%.</a:t>
            </a: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p:cNvGrpSpPr/>
        <p:nvPr/>
      </p:nvGrpSpPr>
      <p:grpSpPr>
        <a:xfrm>
          <a:off x="0" y="0"/>
          <a:ext cx="0" cy="0"/>
          <a:chOff x="0" y="0"/>
          <a:chExt cx="0" cy="0"/>
        </a:xfrm>
      </p:grpSpPr>
      <p:sp>
        <p:nvSpPr>
          <p:cNvPr id="568" name="Google Shape;568;g6c4305b01e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9" name="Google Shape;569;g6c4305b01e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Here we see a big difference between Initial forecast and revised forecast.</a:t>
            </a:r>
          </a:p>
          <a:p>
            <a:pPr marL="0" lvl="0" indent="0" algn="l" rtl="0">
              <a:spcBef>
                <a:spcPts val="0"/>
              </a:spcBef>
              <a:spcAft>
                <a:spcPts val="0"/>
              </a:spcAft>
              <a:buNone/>
            </a:pPr>
            <a:r>
              <a:rPr lang="en-US" dirty="0"/>
              <a:t>For revised forecast, 9 out of 10 </a:t>
            </a:r>
            <a:r>
              <a:rPr lang="en-US" dirty="0" err="1"/>
              <a:t>asean</a:t>
            </a:r>
            <a:r>
              <a:rPr lang="en-US" dirty="0"/>
              <a:t> countries would decrease in GDP growth</a:t>
            </a:r>
          </a:p>
          <a:p>
            <a:pPr marL="0" lvl="0" indent="0" algn="l" rtl="0">
              <a:spcBef>
                <a:spcPts val="0"/>
              </a:spcBef>
              <a:spcAft>
                <a:spcPts val="0"/>
              </a:spcAft>
              <a:buNone/>
            </a:pPr>
            <a:r>
              <a:rPr lang="en-US" dirty="0"/>
              <a:t>Because of the crisis we will see slowdown and recession not only in economy but also in all the fields including the daily living lives.</a:t>
            </a:r>
            <a:endParaRPr dirty="0"/>
          </a:p>
        </p:txBody>
      </p:sp>
    </p:spTree>
    <p:extLst>
      <p:ext uri="{BB962C8B-B14F-4D97-AF65-F5344CB8AC3E}">
        <p14:creationId xmlns:p14="http://schemas.microsoft.com/office/powerpoint/2010/main" val="31076549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4"/>
        <p:cNvGrpSpPr/>
        <p:nvPr/>
      </p:nvGrpSpPr>
      <p:grpSpPr>
        <a:xfrm>
          <a:off x="0" y="0"/>
          <a:ext cx="0" cy="0"/>
          <a:chOff x="0" y="0"/>
          <a:chExt cx="0" cy="0"/>
        </a:xfrm>
      </p:grpSpPr>
      <p:sp>
        <p:nvSpPr>
          <p:cNvPr id="1115" name="Google Shape;1115;g6c52a2e8d8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6" name="Google Shape;1116;g6c52a2e8d8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Here are the economic factors effected by crisis</a:t>
            </a:r>
            <a:endParaRPr dirty="0"/>
          </a:p>
        </p:txBody>
      </p:sp>
    </p:spTree>
    <p:extLst>
      <p:ext uri="{BB962C8B-B14F-4D97-AF65-F5344CB8AC3E}">
        <p14:creationId xmlns:p14="http://schemas.microsoft.com/office/powerpoint/2010/main" val="10675485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g6c60e245bf_1_318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3" name="Google Shape;463;g6c60e245bf_1_318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 country’s economic growth is highly depend on the several economic sectors as they have large contribution in national economy.</a:t>
            </a:r>
          </a:p>
          <a:p>
            <a:pPr marL="0" lvl="0" indent="0" algn="l" rtl="0">
              <a:spcBef>
                <a:spcPts val="0"/>
              </a:spcBef>
              <a:spcAft>
                <a:spcPts val="0"/>
              </a:spcAft>
              <a:buNone/>
            </a:pPr>
            <a:r>
              <a:rPr lang="en-US" dirty="0"/>
              <a:t>We could see that pandemic also impact on several economic sectors in ASEAN.</a:t>
            </a:r>
          </a:p>
          <a:p>
            <a:pPr marL="0" lvl="0" indent="0" algn="l" rtl="0">
              <a:spcBef>
                <a:spcPts val="0"/>
              </a:spcBef>
              <a:spcAft>
                <a:spcPts val="0"/>
              </a:spcAft>
              <a:buNone/>
            </a:pPr>
            <a:r>
              <a:rPr lang="en-US" dirty="0"/>
              <a:t>Also, there is large demand shock(losses) for sectors per country by hitting the most in Thailand and the least in Brunei.</a:t>
            </a:r>
          </a:p>
          <a:p>
            <a:pPr marL="0" lvl="0" indent="0" algn="l" rtl="0">
              <a:spcBef>
                <a:spcPts val="0"/>
              </a:spcBef>
              <a:spcAft>
                <a:spcPts val="0"/>
              </a:spcAft>
              <a:buNone/>
            </a:pPr>
            <a:r>
              <a:rPr lang="en-US" dirty="0"/>
              <a:t>And the </a:t>
            </a:r>
            <a:r>
              <a:rPr lang="en-US" dirty="0" err="1"/>
              <a:t>hotel,restaurant</a:t>
            </a:r>
            <a:r>
              <a:rPr lang="en-US" dirty="0"/>
              <a:t> and personal services sector meet a large demand shock.</a:t>
            </a:r>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32234283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g6c60e245bf_1_318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3" name="Google Shape;463;g6c60e245bf_1_318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Trade is also one which need to be focus in economy.</a:t>
            </a:r>
          </a:p>
          <a:p>
            <a:pPr marL="0" lvl="0" indent="0" algn="l" rtl="0">
              <a:spcBef>
                <a:spcPts val="0"/>
              </a:spcBef>
              <a:spcAft>
                <a:spcPts val="0"/>
              </a:spcAft>
              <a:buNone/>
            </a:pPr>
            <a:r>
              <a:rPr lang="en-US" dirty="0"/>
              <a:t>All the trading between countries is almost stopped due to the global pandemic .</a:t>
            </a:r>
          </a:p>
          <a:p>
            <a:pPr marL="0" lvl="0" indent="0" algn="l" rtl="0">
              <a:spcBef>
                <a:spcPts val="0"/>
              </a:spcBef>
              <a:spcAft>
                <a:spcPts val="0"/>
              </a:spcAft>
              <a:buNone/>
            </a:pPr>
            <a:r>
              <a:rPr lang="en-US" dirty="0"/>
              <a:t>So, all the manufacturing companies are struggling for export and import.</a:t>
            </a:r>
          </a:p>
          <a:p>
            <a:pPr marL="0" lvl="0" indent="0" algn="l" rtl="0">
              <a:spcBef>
                <a:spcPts val="0"/>
              </a:spcBef>
              <a:spcAft>
                <a:spcPts val="0"/>
              </a:spcAft>
              <a:buNone/>
            </a:pPr>
            <a:r>
              <a:rPr lang="en-US" dirty="0"/>
              <a:t>Expected that nearly all regions will have a double-digit decline with 13%-23% in </a:t>
            </a:r>
            <a:r>
              <a:rPr lang="en-US" dirty="0" err="1"/>
              <a:t>trade.And</a:t>
            </a:r>
            <a:r>
              <a:rPr lang="en-US" dirty="0"/>
              <a:t> about the </a:t>
            </a:r>
            <a:r>
              <a:rPr lang="en-US" dirty="0" err="1"/>
              <a:t>asia</a:t>
            </a:r>
            <a:r>
              <a:rPr lang="en-US" dirty="0"/>
              <a:t>, it will hit hardest with exports. </a:t>
            </a:r>
          </a:p>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7867386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g6c60e245bf_1_318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3" name="Google Shape;463;g6c60e245bf_1_318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SME are also important for local economy growth.</a:t>
            </a:r>
          </a:p>
          <a:p>
            <a:pPr marL="0" lvl="0" indent="0" algn="l" rtl="0">
              <a:spcBef>
                <a:spcPts val="0"/>
              </a:spcBef>
              <a:spcAft>
                <a:spcPts val="0"/>
              </a:spcAft>
              <a:buNone/>
            </a:pPr>
            <a:r>
              <a:rPr lang="en-US" dirty="0"/>
              <a:t>We see that all the </a:t>
            </a:r>
            <a:r>
              <a:rPr lang="en-US" dirty="0" err="1"/>
              <a:t>asean</a:t>
            </a:r>
            <a:r>
              <a:rPr lang="en-US" dirty="0"/>
              <a:t> countries have above 90% of total SME%.</a:t>
            </a:r>
          </a:p>
          <a:p>
            <a:pPr marL="0" lvl="0" indent="0" algn="l" rtl="0">
              <a:spcBef>
                <a:spcPts val="0"/>
              </a:spcBef>
              <a:spcAft>
                <a:spcPts val="0"/>
              </a:spcAft>
              <a:buNone/>
            </a:pPr>
            <a:r>
              <a:rPr lang="en-US" dirty="0"/>
              <a:t>So, it highlights that SME play a big role in </a:t>
            </a:r>
            <a:r>
              <a:rPr lang="en-US" dirty="0" err="1"/>
              <a:t>asean</a:t>
            </a:r>
            <a:r>
              <a:rPr lang="en-US" dirty="0"/>
              <a:t> economic growth.</a:t>
            </a:r>
          </a:p>
          <a:p>
            <a:pPr marL="0" lvl="0" indent="0" algn="l" rtl="0">
              <a:spcBef>
                <a:spcPts val="0"/>
              </a:spcBef>
              <a:spcAft>
                <a:spcPts val="0"/>
              </a:spcAft>
              <a:buNone/>
            </a:pPr>
            <a:r>
              <a:rPr lang="en-US" dirty="0"/>
              <a:t>Globally, about 50% of SMES are at risk for bankruptcy.</a:t>
            </a:r>
          </a:p>
          <a:p>
            <a:pPr marL="0" lvl="0" indent="0" algn="l" rtl="0">
              <a:spcBef>
                <a:spcPts val="0"/>
              </a:spcBef>
              <a:spcAft>
                <a:spcPts val="0"/>
              </a:spcAft>
              <a:buNone/>
            </a:pPr>
            <a:r>
              <a:rPr lang="en-US" dirty="0"/>
              <a:t>And, most of </a:t>
            </a:r>
            <a:r>
              <a:rPr lang="en-US" dirty="0" err="1"/>
              <a:t>asean</a:t>
            </a:r>
            <a:r>
              <a:rPr lang="en-US" dirty="0"/>
              <a:t> countries are more vulnerable to see descent in SMEs.</a:t>
            </a:r>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12883217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4"/>
        <p:cNvGrpSpPr/>
        <p:nvPr/>
      </p:nvGrpSpPr>
      <p:grpSpPr>
        <a:xfrm>
          <a:off x="0" y="0"/>
          <a:ext cx="0" cy="0"/>
          <a:chOff x="0" y="0"/>
          <a:chExt cx="0" cy="0"/>
        </a:xfrm>
      </p:grpSpPr>
      <p:sp>
        <p:nvSpPr>
          <p:cNvPr id="1115" name="Google Shape;1115;g6c52a2e8d8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6" name="Google Shape;1116;g6c52a2e8d8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Employment rate and man-power also support the economic growth.</a:t>
            </a:r>
          </a:p>
          <a:p>
            <a:pPr marL="0" lvl="0" indent="0" algn="l" rtl="0">
              <a:spcBef>
                <a:spcPts val="0"/>
              </a:spcBef>
              <a:spcAft>
                <a:spcPts val="0"/>
              </a:spcAft>
              <a:buNone/>
            </a:pPr>
            <a:r>
              <a:rPr lang="en-US" dirty="0"/>
              <a:t>Since </a:t>
            </a:r>
            <a:r>
              <a:rPr lang="en-US" dirty="0" err="1"/>
              <a:t>asean</a:t>
            </a:r>
            <a:r>
              <a:rPr lang="en-US" dirty="0"/>
              <a:t> countries have high youth employment rate , youth </a:t>
            </a:r>
            <a:r>
              <a:rPr lang="en-US" dirty="0" err="1"/>
              <a:t>employeer</a:t>
            </a:r>
            <a:r>
              <a:rPr lang="en-US" dirty="0"/>
              <a:t> are struggling </a:t>
            </a:r>
            <a:r>
              <a:rPr lang="en-US" dirty="0" err="1"/>
              <a:t>worsely</a:t>
            </a:r>
            <a:r>
              <a:rPr lang="en-US" dirty="0"/>
              <a:t> during this pandemic period.</a:t>
            </a:r>
          </a:p>
          <a:p>
            <a:pPr marL="0" lvl="0" indent="0" algn="l" rtl="0">
              <a:spcBef>
                <a:spcPts val="0"/>
              </a:spcBef>
              <a:spcAft>
                <a:spcPts val="0"/>
              </a:spcAft>
              <a:buNone/>
            </a:pPr>
            <a:r>
              <a:rPr lang="en-US" dirty="0"/>
              <a:t>And, 11.8M of young people has a serious risk of exposure to covid-19 in workspace.</a:t>
            </a:r>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3857622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561650" y="751888"/>
            <a:ext cx="60207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solidFill>
                  <a:schemeClr val="lt1"/>
                </a:solidFill>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2924250" y="2804488"/>
            <a:ext cx="32955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1" name="Google Shape;11;p2"/>
          <p:cNvSpPr/>
          <p:nvPr/>
        </p:nvSpPr>
        <p:spPr>
          <a:xfrm>
            <a:off x="1060456" y="1158638"/>
            <a:ext cx="121198" cy="121434"/>
          </a:xfrm>
          <a:custGeom>
            <a:avLst/>
            <a:gdLst/>
            <a:ahLst/>
            <a:cxnLst/>
            <a:rect l="l" t="t" r="r" b="b"/>
            <a:pathLst>
              <a:path w="4625" h="4634" extrusionOk="0">
                <a:moveTo>
                  <a:pt x="1" y="0"/>
                </a:moveTo>
                <a:lnTo>
                  <a:pt x="1" y="4633"/>
                </a:lnTo>
                <a:lnTo>
                  <a:pt x="4625" y="4633"/>
                </a:lnTo>
                <a:lnTo>
                  <a:pt x="4625" y="0"/>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7799740" y="916059"/>
            <a:ext cx="121434" cy="121434"/>
          </a:xfrm>
          <a:custGeom>
            <a:avLst/>
            <a:gdLst/>
            <a:ahLst/>
            <a:cxnLst/>
            <a:rect l="l" t="t" r="r" b="b"/>
            <a:pathLst>
              <a:path w="4634" h="4634" extrusionOk="0">
                <a:moveTo>
                  <a:pt x="0" y="1"/>
                </a:moveTo>
                <a:lnTo>
                  <a:pt x="0" y="4634"/>
                </a:lnTo>
                <a:lnTo>
                  <a:pt x="4633" y="4634"/>
                </a:lnTo>
                <a:lnTo>
                  <a:pt x="4633"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5257933" y="2452405"/>
            <a:ext cx="57599" cy="57599"/>
          </a:xfrm>
          <a:custGeom>
            <a:avLst/>
            <a:gdLst/>
            <a:ahLst/>
            <a:cxnLst/>
            <a:rect l="l" t="t" r="r" b="b"/>
            <a:pathLst>
              <a:path w="2198" h="2198" fill="none" extrusionOk="0">
                <a:moveTo>
                  <a:pt x="1" y="1"/>
                </a:moveTo>
                <a:lnTo>
                  <a:pt x="2198" y="1"/>
                </a:lnTo>
                <a:lnTo>
                  <a:pt x="2198" y="2198"/>
                </a:lnTo>
                <a:lnTo>
                  <a:pt x="1" y="2198"/>
                </a:lnTo>
                <a:close/>
              </a:path>
            </a:pathLst>
          </a:custGeom>
          <a:noFill/>
          <a:ln w="13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8710023" y="4821495"/>
            <a:ext cx="98059" cy="98295"/>
          </a:xfrm>
          <a:custGeom>
            <a:avLst/>
            <a:gdLst/>
            <a:ahLst/>
            <a:cxnLst/>
            <a:rect l="l" t="t" r="r" b="b"/>
            <a:pathLst>
              <a:path w="3742" h="3751" fill="none" extrusionOk="0">
                <a:moveTo>
                  <a:pt x="1" y="0"/>
                </a:moveTo>
                <a:lnTo>
                  <a:pt x="3742" y="0"/>
                </a:lnTo>
                <a:lnTo>
                  <a:pt x="3742" y="3750"/>
                </a:lnTo>
                <a:lnTo>
                  <a:pt x="1" y="3750"/>
                </a:lnTo>
                <a:close/>
              </a:path>
            </a:pathLst>
          </a:custGeom>
          <a:noFill/>
          <a:ln w="29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275669" y="1557059"/>
            <a:ext cx="57834" cy="57599"/>
          </a:xfrm>
          <a:custGeom>
            <a:avLst/>
            <a:gdLst/>
            <a:ahLst/>
            <a:cxnLst/>
            <a:rect l="l" t="t" r="r" b="b"/>
            <a:pathLst>
              <a:path w="2207" h="2198" fill="none" extrusionOk="0">
                <a:moveTo>
                  <a:pt x="0" y="0"/>
                </a:moveTo>
                <a:lnTo>
                  <a:pt x="2207" y="0"/>
                </a:lnTo>
                <a:lnTo>
                  <a:pt x="2207" y="2197"/>
                </a:lnTo>
                <a:lnTo>
                  <a:pt x="0" y="2197"/>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8263673" y="2953681"/>
            <a:ext cx="104086" cy="104322"/>
          </a:xfrm>
          <a:custGeom>
            <a:avLst/>
            <a:gdLst/>
            <a:ahLst/>
            <a:cxnLst/>
            <a:rect l="l" t="t" r="r" b="b"/>
            <a:pathLst>
              <a:path w="3972" h="3981" extrusionOk="0">
                <a:moveTo>
                  <a:pt x="0" y="1"/>
                </a:moveTo>
                <a:lnTo>
                  <a:pt x="0" y="3981"/>
                </a:lnTo>
                <a:lnTo>
                  <a:pt x="3972" y="3981"/>
                </a:lnTo>
                <a:lnTo>
                  <a:pt x="397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 name="Google Shape;17;p2"/>
          <p:cNvGrpSpPr/>
          <p:nvPr/>
        </p:nvGrpSpPr>
        <p:grpSpPr>
          <a:xfrm>
            <a:off x="8263682" y="-434366"/>
            <a:ext cx="188886" cy="1181531"/>
            <a:chOff x="2877432" y="975334"/>
            <a:chExt cx="188886" cy="1181531"/>
          </a:xfrm>
        </p:grpSpPr>
        <p:sp>
          <p:nvSpPr>
            <p:cNvPr id="18" name="Google Shape;18;p2"/>
            <p:cNvSpPr/>
            <p:nvPr/>
          </p:nvSpPr>
          <p:spPr>
            <a:xfrm>
              <a:off x="2877432" y="1968242"/>
              <a:ext cx="188886" cy="188624"/>
            </a:xfrm>
            <a:custGeom>
              <a:avLst/>
              <a:gdLst/>
              <a:ahLst/>
              <a:cxnLst/>
              <a:rect l="l" t="t" r="r" b="b"/>
              <a:pathLst>
                <a:path w="7208" h="7198" fill="none" extrusionOk="0">
                  <a:moveTo>
                    <a:pt x="1" y="0"/>
                  </a:moveTo>
                  <a:lnTo>
                    <a:pt x="7208" y="0"/>
                  </a:lnTo>
                  <a:lnTo>
                    <a:pt x="7208" y="7198"/>
                  </a:lnTo>
                  <a:lnTo>
                    <a:pt x="1" y="7198"/>
                  </a:lnTo>
                  <a:close/>
                </a:path>
              </a:pathLst>
            </a:custGeom>
            <a:noFill/>
            <a:ln w="5750"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2905393" y="1452501"/>
              <a:ext cx="133226" cy="133252"/>
            </a:xfrm>
            <a:custGeom>
              <a:avLst/>
              <a:gdLst/>
              <a:ahLst/>
              <a:cxnLst/>
              <a:rect l="l" t="t" r="r" b="b"/>
              <a:pathLst>
                <a:path w="5084" h="5085" fill="none" extrusionOk="0">
                  <a:moveTo>
                    <a:pt x="0" y="1"/>
                  </a:moveTo>
                  <a:lnTo>
                    <a:pt x="5083" y="1"/>
                  </a:lnTo>
                  <a:lnTo>
                    <a:pt x="5083" y="5084"/>
                  </a:lnTo>
                  <a:lnTo>
                    <a:pt x="0"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2931651" y="975334"/>
              <a:ext cx="80476" cy="80711"/>
            </a:xfrm>
            <a:custGeom>
              <a:avLst/>
              <a:gdLst/>
              <a:ahLst/>
              <a:cxnLst/>
              <a:rect l="l" t="t" r="r" b="b"/>
              <a:pathLst>
                <a:path w="3071" h="3080" fill="none" extrusionOk="0">
                  <a:moveTo>
                    <a:pt x="0" y="0"/>
                  </a:moveTo>
                  <a:lnTo>
                    <a:pt x="3070" y="0"/>
                  </a:lnTo>
                  <a:lnTo>
                    <a:pt x="3070" y="3080"/>
                  </a:lnTo>
                  <a:lnTo>
                    <a:pt x="0" y="3080"/>
                  </a:lnTo>
                  <a:close/>
                </a:path>
              </a:pathLst>
            </a:custGeom>
            <a:noFill/>
            <a:ln w="2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21;p2"/>
          <p:cNvSpPr/>
          <p:nvPr/>
        </p:nvSpPr>
        <p:spPr>
          <a:xfrm>
            <a:off x="8485996" y="1614632"/>
            <a:ext cx="80502" cy="80476"/>
          </a:xfrm>
          <a:custGeom>
            <a:avLst/>
            <a:gdLst/>
            <a:ahLst/>
            <a:cxnLst/>
            <a:rect l="l" t="t" r="r" b="b"/>
            <a:pathLst>
              <a:path w="3072" h="3071" extrusionOk="0">
                <a:moveTo>
                  <a:pt x="1" y="0"/>
                </a:moveTo>
                <a:lnTo>
                  <a:pt x="1" y="3070"/>
                </a:lnTo>
                <a:lnTo>
                  <a:pt x="3071" y="3070"/>
                </a:lnTo>
                <a:lnTo>
                  <a:pt x="3071"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 name="Google Shape;22;p2"/>
          <p:cNvGrpSpPr/>
          <p:nvPr/>
        </p:nvGrpSpPr>
        <p:grpSpPr>
          <a:xfrm>
            <a:off x="3090746" y="-533657"/>
            <a:ext cx="98059" cy="1147596"/>
            <a:chOff x="3347921" y="16006"/>
            <a:chExt cx="98059" cy="1147596"/>
          </a:xfrm>
        </p:grpSpPr>
        <p:sp>
          <p:nvSpPr>
            <p:cNvPr id="23" name="Google Shape;23;p2"/>
            <p:cNvSpPr/>
            <p:nvPr/>
          </p:nvSpPr>
          <p:spPr>
            <a:xfrm>
              <a:off x="3347921" y="1065280"/>
              <a:ext cx="98059" cy="98321"/>
            </a:xfrm>
            <a:custGeom>
              <a:avLst/>
              <a:gdLst/>
              <a:ahLst/>
              <a:cxnLst/>
              <a:rect l="l" t="t" r="r" b="b"/>
              <a:pathLst>
                <a:path w="3742" h="3752" fill="none" extrusionOk="0">
                  <a:moveTo>
                    <a:pt x="0" y="1"/>
                  </a:moveTo>
                  <a:lnTo>
                    <a:pt x="3741" y="1"/>
                  </a:lnTo>
                  <a:lnTo>
                    <a:pt x="3741" y="3751"/>
                  </a:lnTo>
                  <a:lnTo>
                    <a:pt x="0" y="3751"/>
                  </a:lnTo>
                  <a:close/>
                </a:path>
              </a:pathLst>
            </a:custGeom>
            <a:noFill/>
            <a:ln w="29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3392705" y="16006"/>
              <a:ext cx="8464" cy="894665"/>
            </a:xfrm>
            <a:custGeom>
              <a:avLst/>
              <a:gdLst/>
              <a:ahLst/>
              <a:cxnLst/>
              <a:rect l="l" t="t" r="r" b="b"/>
              <a:pathLst>
                <a:path w="323" h="34141" extrusionOk="0">
                  <a:moveTo>
                    <a:pt x="157" y="1"/>
                  </a:moveTo>
                  <a:lnTo>
                    <a:pt x="1" y="34141"/>
                  </a:lnTo>
                  <a:lnTo>
                    <a:pt x="323" y="34141"/>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 name="Google Shape;25;p2"/>
          <p:cNvGrpSpPr/>
          <p:nvPr/>
        </p:nvGrpSpPr>
        <p:grpSpPr>
          <a:xfrm>
            <a:off x="4892771" y="-340112"/>
            <a:ext cx="121172" cy="760495"/>
            <a:chOff x="5245196" y="3136513"/>
            <a:chExt cx="121172" cy="760495"/>
          </a:xfrm>
        </p:grpSpPr>
        <p:sp>
          <p:nvSpPr>
            <p:cNvPr id="26" name="Google Shape;26;p2"/>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 name="Google Shape;28;p2"/>
          <p:cNvGrpSpPr/>
          <p:nvPr/>
        </p:nvGrpSpPr>
        <p:grpSpPr>
          <a:xfrm>
            <a:off x="250617" y="2402301"/>
            <a:ext cx="188650" cy="2468354"/>
            <a:chOff x="250617" y="2402301"/>
            <a:chExt cx="188650" cy="2468354"/>
          </a:xfrm>
        </p:grpSpPr>
        <p:sp>
          <p:nvSpPr>
            <p:cNvPr id="29" name="Google Shape;29;p2"/>
            <p:cNvSpPr/>
            <p:nvPr/>
          </p:nvSpPr>
          <p:spPr>
            <a:xfrm>
              <a:off x="250617" y="4681770"/>
              <a:ext cx="188650" cy="188886"/>
            </a:xfrm>
            <a:custGeom>
              <a:avLst/>
              <a:gdLst/>
              <a:ahLst/>
              <a:cxnLst/>
              <a:rect l="l" t="t" r="r" b="b"/>
              <a:pathLst>
                <a:path w="7199" h="7208" fill="none" extrusionOk="0">
                  <a:moveTo>
                    <a:pt x="0" y="1"/>
                  </a:moveTo>
                  <a:lnTo>
                    <a:pt x="7198" y="1"/>
                  </a:lnTo>
                  <a:lnTo>
                    <a:pt x="7198" y="7207"/>
                  </a:lnTo>
                  <a:lnTo>
                    <a:pt x="0" y="7207"/>
                  </a:lnTo>
                  <a:close/>
                </a:path>
              </a:pathLst>
            </a:custGeom>
            <a:noFill/>
            <a:ln w="5750"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278316" y="4166291"/>
              <a:ext cx="133226" cy="133226"/>
            </a:xfrm>
            <a:custGeom>
              <a:avLst/>
              <a:gdLst/>
              <a:ahLst/>
              <a:cxnLst/>
              <a:rect l="l" t="t" r="r" b="b"/>
              <a:pathLst>
                <a:path w="5084" h="5084" fill="none" extrusionOk="0">
                  <a:moveTo>
                    <a:pt x="1" y="0"/>
                  </a:moveTo>
                  <a:lnTo>
                    <a:pt x="5084" y="0"/>
                  </a:lnTo>
                  <a:lnTo>
                    <a:pt x="5084" y="5084"/>
                  </a:lnTo>
                  <a:lnTo>
                    <a:pt x="1"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304573" y="3689098"/>
              <a:ext cx="80476" cy="80476"/>
            </a:xfrm>
            <a:custGeom>
              <a:avLst/>
              <a:gdLst/>
              <a:ahLst/>
              <a:cxnLst/>
              <a:rect l="l" t="t" r="r" b="b"/>
              <a:pathLst>
                <a:path w="3071" h="3071" fill="none" extrusionOk="0">
                  <a:moveTo>
                    <a:pt x="1" y="0"/>
                  </a:moveTo>
                  <a:lnTo>
                    <a:pt x="3071" y="0"/>
                  </a:lnTo>
                  <a:lnTo>
                    <a:pt x="3071" y="3071"/>
                  </a:lnTo>
                  <a:lnTo>
                    <a:pt x="1" y="3071"/>
                  </a:lnTo>
                  <a:close/>
                </a:path>
              </a:pathLst>
            </a:custGeom>
            <a:noFill/>
            <a:ln w="2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340710" y="2402301"/>
              <a:ext cx="8464" cy="1011487"/>
            </a:xfrm>
            <a:custGeom>
              <a:avLst/>
              <a:gdLst/>
              <a:ahLst/>
              <a:cxnLst/>
              <a:rect l="l" t="t" r="r" b="b"/>
              <a:pathLst>
                <a:path w="323" h="38599" extrusionOk="0">
                  <a:moveTo>
                    <a:pt x="157" y="1"/>
                  </a:moveTo>
                  <a:lnTo>
                    <a:pt x="0" y="38599"/>
                  </a:lnTo>
                  <a:lnTo>
                    <a:pt x="322" y="38599"/>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 name="Google Shape;33;p2"/>
          <p:cNvSpPr/>
          <p:nvPr/>
        </p:nvSpPr>
        <p:spPr>
          <a:xfrm>
            <a:off x="8935726" y="10"/>
            <a:ext cx="8464" cy="2519637"/>
          </a:xfrm>
          <a:custGeom>
            <a:avLst/>
            <a:gdLst/>
            <a:ahLst/>
            <a:cxnLst/>
            <a:rect l="l" t="t" r="r" b="b"/>
            <a:pathLst>
              <a:path w="323" h="96151" extrusionOk="0">
                <a:moveTo>
                  <a:pt x="166" y="0"/>
                </a:moveTo>
                <a:lnTo>
                  <a:pt x="1" y="96150"/>
                </a:lnTo>
                <a:lnTo>
                  <a:pt x="323" y="96150"/>
                </a:lnTo>
                <a:lnTo>
                  <a:pt x="16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646863" y="21446"/>
            <a:ext cx="8464" cy="1689069"/>
          </a:xfrm>
          <a:custGeom>
            <a:avLst/>
            <a:gdLst/>
            <a:ahLst/>
            <a:cxnLst/>
            <a:rect l="l" t="t" r="r" b="b"/>
            <a:pathLst>
              <a:path w="323" h="64456" extrusionOk="0">
                <a:moveTo>
                  <a:pt x="166" y="0"/>
                </a:moveTo>
                <a:lnTo>
                  <a:pt x="1" y="64456"/>
                </a:lnTo>
                <a:lnTo>
                  <a:pt x="322" y="64456"/>
                </a:lnTo>
                <a:lnTo>
                  <a:pt x="16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 name="Google Shape;35;p2"/>
          <p:cNvGrpSpPr/>
          <p:nvPr/>
        </p:nvGrpSpPr>
        <p:grpSpPr>
          <a:xfrm>
            <a:off x="2038689" y="173907"/>
            <a:ext cx="57599" cy="831799"/>
            <a:chOff x="2038689" y="173907"/>
            <a:chExt cx="57599" cy="831799"/>
          </a:xfrm>
        </p:grpSpPr>
        <p:sp>
          <p:nvSpPr>
            <p:cNvPr id="36" name="Google Shape;36;p2"/>
            <p:cNvSpPr/>
            <p:nvPr/>
          </p:nvSpPr>
          <p:spPr>
            <a:xfrm>
              <a:off x="2038689" y="947872"/>
              <a:ext cx="57599" cy="57834"/>
            </a:xfrm>
            <a:custGeom>
              <a:avLst/>
              <a:gdLst/>
              <a:ahLst/>
              <a:cxnLst/>
              <a:rect l="l" t="t" r="r" b="b"/>
              <a:pathLst>
                <a:path w="2198" h="2207" fill="none" extrusionOk="0">
                  <a:moveTo>
                    <a:pt x="1" y="0"/>
                  </a:moveTo>
                  <a:lnTo>
                    <a:pt x="2197" y="0"/>
                  </a:lnTo>
                  <a:lnTo>
                    <a:pt x="2197" y="2206"/>
                  </a:lnTo>
                  <a:lnTo>
                    <a:pt x="1" y="2206"/>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2063269" y="173907"/>
              <a:ext cx="8438" cy="692074"/>
            </a:xfrm>
            <a:custGeom>
              <a:avLst/>
              <a:gdLst/>
              <a:ahLst/>
              <a:cxnLst/>
              <a:rect l="l" t="t" r="r" b="b"/>
              <a:pathLst>
                <a:path w="322" h="26410" extrusionOk="0">
                  <a:moveTo>
                    <a:pt x="166" y="1"/>
                  </a:moveTo>
                  <a:lnTo>
                    <a:pt x="0" y="26410"/>
                  </a:lnTo>
                  <a:lnTo>
                    <a:pt x="322" y="26410"/>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59"/>
        <p:cNvGrpSpPr/>
        <p:nvPr/>
      </p:nvGrpSpPr>
      <p:grpSpPr>
        <a:xfrm>
          <a:off x="0" y="0"/>
          <a:ext cx="0" cy="0"/>
          <a:chOff x="0" y="0"/>
          <a:chExt cx="0" cy="0"/>
        </a:xfrm>
      </p:grpSpPr>
      <p:sp>
        <p:nvSpPr>
          <p:cNvPr id="60" name="Google Shape;60;p4"/>
          <p:cNvSpPr txBox="1">
            <a:spLocks noGrp="1"/>
          </p:cNvSpPr>
          <p:nvPr>
            <p:ph type="body" idx="1"/>
          </p:nvPr>
        </p:nvSpPr>
        <p:spPr>
          <a:xfrm>
            <a:off x="618825" y="1679175"/>
            <a:ext cx="3534300" cy="2090100"/>
          </a:xfrm>
          <a:prstGeom prst="rect">
            <a:avLst/>
          </a:prstGeom>
        </p:spPr>
        <p:txBody>
          <a:bodyPr spcFirstLastPara="1" wrap="square" lIns="91425" tIns="91425" rIns="91425" bIns="91425" anchor="t" anchorCtr="0">
            <a:noAutofit/>
          </a:bodyPr>
          <a:lstStyle>
            <a:lvl1pPr marL="457200" lvl="0" indent="-342900">
              <a:lnSpc>
                <a:spcPct val="100000"/>
              </a:lnSpc>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61" name="Google Shape;61;p4"/>
          <p:cNvSpPr txBox="1">
            <a:spLocks noGrp="1"/>
          </p:cNvSpPr>
          <p:nvPr>
            <p:ph type="ctrTitle"/>
          </p:nvPr>
        </p:nvSpPr>
        <p:spPr>
          <a:xfrm>
            <a:off x="618825" y="411675"/>
            <a:ext cx="26865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
        <p:nvSpPr>
          <p:cNvPr id="62" name="Google Shape;62;p4"/>
          <p:cNvSpPr/>
          <p:nvPr/>
        </p:nvSpPr>
        <p:spPr>
          <a:xfrm>
            <a:off x="720000" y="4690125"/>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4"/>
          <p:cNvSpPr/>
          <p:nvPr/>
        </p:nvSpPr>
        <p:spPr>
          <a:xfrm>
            <a:off x="2058475" y="4152200"/>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4"/>
          <p:cNvSpPr/>
          <p:nvPr/>
        </p:nvSpPr>
        <p:spPr>
          <a:xfrm>
            <a:off x="1432075" y="4296400"/>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4"/>
          <p:cNvSpPr/>
          <p:nvPr/>
        </p:nvSpPr>
        <p:spPr>
          <a:xfrm>
            <a:off x="2194725" y="4474775"/>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4"/>
          <p:cNvSpPr/>
          <p:nvPr/>
        </p:nvSpPr>
        <p:spPr>
          <a:xfrm>
            <a:off x="1585475" y="4695513"/>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 name="Google Shape;67;p4"/>
          <p:cNvGrpSpPr/>
          <p:nvPr/>
        </p:nvGrpSpPr>
        <p:grpSpPr>
          <a:xfrm>
            <a:off x="8148521" y="3004593"/>
            <a:ext cx="98059" cy="1147596"/>
            <a:chOff x="3347921" y="16006"/>
            <a:chExt cx="98059" cy="1147596"/>
          </a:xfrm>
        </p:grpSpPr>
        <p:sp>
          <p:nvSpPr>
            <p:cNvPr id="68" name="Google Shape;68;p4"/>
            <p:cNvSpPr/>
            <p:nvPr/>
          </p:nvSpPr>
          <p:spPr>
            <a:xfrm>
              <a:off x="3347921" y="1065280"/>
              <a:ext cx="98059" cy="98321"/>
            </a:xfrm>
            <a:custGeom>
              <a:avLst/>
              <a:gdLst/>
              <a:ahLst/>
              <a:cxnLst/>
              <a:rect l="l" t="t" r="r" b="b"/>
              <a:pathLst>
                <a:path w="3742" h="3752" fill="none" extrusionOk="0">
                  <a:moveTo>
                    <a:pt x="0" y="1"/>
                  </a:moveTo>
                  <a:lnTo>
                    <a:pt x="3741" y="1"/>
                  </a:lnTo>
                  <a:lnTo>
                    <a:pt x="3741" y="3751"/>
                  </a:lnTo>
                  <a:lnTo>
                    <a:pt x="0" y="3751"/>
                  </a:lnTo>
                  <a:close/>
                </a:path>
              </a:pathLst>
            </a:custGeom>
            <a:noFill/>
            <a:ln w="29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4"/>
            <p:cNvSpPr/>
            <p:nvPr/>
          </p:nvSpPr>
          <p:spPr>
            <a:xfrm>
              <a:off x="3392705" y="16006"/>
              <a:ext cx="8464" cy="894665"/>
            </a:xfrm>
            <a:custGeom>
              <a:avLst/>
              <a:gdLst/>
              <a:ahLst/>
              <a:cxnLst/>
              <a:rect l="l" t="t" r="r" b="b"/>
              <a:pathLst>
                <a:path w="323" h="34141" extrusionOk="0">
                  <a:moveTo>
                    <a:pt x="157" y="1"/>
                  </a:moveTo>
                  <a:lnTo>
                    <a:pt x="1" y="34141"/>
                  </a:lnTo>
                  <a:lnTo>
                    <a:pt x="323" y="34141"/>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 name="Google Shape;70;p4"/>
          <p:cNvGrpSpPr/>
          <p:nvPr/>
        </p:nvGrpSpPr>
        <p:grpSpPr>
          <a:xfrm>
            <a:off x="281421" y="3769263"/>
            <a:ext cx="121172" cy="760495"/>
            <a:chOff x="5245196" y="3136513"/>
            <a:chExt cx="121172" cy="760495"/>
          </a:xfrm>
        </p:grpSpPr>
        <p:sp>
          <p:nvSpPr>
            <p:cNvPr id="71" name="Google Shape;71;p4"/>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4"/>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 name="Google Shape;73;p4"/>
          <p:cNvGrpSpPr/>
          <p:nvPr/>
        </p:nvGrpSpPr>
        <p:grpSpPr>
          <a:xfrm>
            <a:off x="8534739" y="4069632"/>
            <a:ext cx="57599" cy="831799"/>
            <a:chOff x="2038689" y="173907"/>
            <a:chExt cx="57599" cy="831799"/>
          </a:xfrm>
        </p:grpSpPr>
        <p:sp>
          <p:nvSpPr>
            <p:cNvPr id="74" name="Google Shape;74;p4"/>
            <p:cNvSpPr/>
            <p:nvPr/>
          </p:nvSpPr>
          <p:spPr>
            <a:xfrm>
              <a:off x="2038689" y="947872"/>
              <a:ext cx="57599" cy="57834"/>
            </a:xfrm>
            <a:custGeom>
              <a:avLst/>
              <a:gdLst/>
              <a:ahLst/>
              <a:cxnLst/>
              <a:rect l="l" t="t" r="r" b="b"/>
              <a:pathLst>
                <a:path w="2198" h="2207" fill="none" extrusionOk="0">
                  <a:moveTo>
                    <a:pt x="1" y="0"/>
                  </a:moveTo>
                  <a:lnTo>
                    <a:pt x="2197" y="0"/>
                  </a:lnTo>
                  <a:lnTo>
                    <a:pt x="2197" y="2206"/>
                  </a:lnTo>
                  <a:lnTo>
                    <a:pt x="1" y="2206"/>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4"/>
            <p:cNvSpPr/>
            <p:nvPr/>
          </p:nvSpPr>
          <p:spPr>
            <a:xfrm>
              <a:off x="2063269" y="173907"/>
              <a:ext cx="8438" cy="692074"/>
            </a:xfrm>
            <a:custGeom>
              <a:avLst/>
              <a:gdLst/>
              <a:ahLst/>
              <a:cxnLst/>
              <a:rect l="l" t="t" r="r" b="b"/>
              <a:pathLst>
                <a:path w="322" h="26410" extrusionOk="0">
                  <a:moveTo>
                    <a:pt x="166" y="1"/>
                  </a:moveTo>
                  <a:lnTo>
                    <a:pt x="0" y="26410"/>
                  </a:lnTo>
                  <a:lnTo>
                    <a:pt x="322" y="26410"/>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 name="Google Shape;76;p4"/>
          <p:cNvSpPr/>
          <p:nvPr/>
        </p:nvSpPr>
        <p:spPr>
          <a:xfrm>
            <a:off x="7686100" y="4568875"/>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4"/>
          <p:cNvSpPr/>
          <p:nvPr/>
        </p:nvSpPr>
        <p:spPr>
          <a:xfrm>
            <a:off x="8868125" y="3769263"/>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78"/>
        <p:cNvGrpSpPr/>
        <p:nvPr/>
      </p:nvGrpSpPr>
      <p:grpSpPr>
        <a:xfrm>
          <a:off x="0" y="0"/>
          <a:ext cx="0" cy="0"/>
          <a:chOff x="0" y="0"/>
          <a:chExt cx="0" cy="0"/>
        </a:xfrm>
      </p:grpSpPr>
      <p:sp>
        <p:nvSpPr>
          <p:cNvPr id="79" name="Google Shape;79;p5"/>
          <p:cNvSpPr txBox="1">
            <a:spLocks noGrp="1"/>
          </p:cNvSpPr>
          <p:nvPr>
            <p:ph type="ctrTitle"/>
          </p:nvPr>
        </p:nvSpPr>
        <p:spPr>
          <a:xfrm>
            <a:off x="923625" y="1196026"/>
            <a:ext cx="982200" cy="5778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rgbClr val="000000"/>
              </a:buClr>
              <a:buSzPts val="1800"/>
              <a:buFont typeface="Fira Sans Condensed Medium"/>
              <a:buNone/>
              <a:defRPr sz="2400">
                <a:solidFill>
                  <a:schemeClr val="lt1"/>
                </a:solidFill>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80" name="Google Shape;80;p5"/>
          <p:cNvSpPr txBox="1">
            <a:spLocks noGrp="1"/>
          </p:cNvSpPr>
          <p:nvPr>
            <p:ph type="subTitle" idx="1"/>
          </p:nvPr>
        </p:nvSpPr>
        <p:spPr>
          <a:xfrm>
            <a:off x="923637" y="1684093"/>
            <a:ext cx="2620500" cy="111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81" name="Google Shape;81;p5"/>
          <p:cNvSpPr txBox="1">
            <a:spLocks noGrp="1"/>
          </p:cNvSpPr>
          <p:nvPr>
            <p:ph type="ctrTitle" idx="2"/>
          </p:nvPr>
        </p:nvSpPr>
        <p:spPr>
          <a:xfrm>
            <a:off x="7050379" y="1196025"/>
            <a:ext cx="1137300" cy="577800"/>
          </a:xfrm>
          <a:prstGeom prst="rect">
            <a:avLst/>
          </a:prstGeom>
          <a:ln>
            <a:noFill/>
          </a:ln>
        </p:spPr>
        <p:txBody>
          <a:bodyPr spcFirstLastPara="1" wrap="square" lIns="91425" tIns="91425" rIns="91425" bIns="91425" anchor="b" anchorCtr="0">
            <a:noAutofit/>
          </a:bodyPr>
          <a:lstStyle>
            <a:lvl1pPr lvl="0" algn="r" rtl="0">
              <a:spcBef>
                <a:spcPts val="0"/>
              </a:spcBef>
              <a:spcAft>
                <a:spcPts val="0"/>
              </a:spcAft>
              <a:buClr>
                <a:srgbClr val="000000"/>
              </a:buClr>
              <a:buSzPts val="1800"/>
              <a:buFont typeface="Fira Sans Condensed Medium"/>
              <a:buNone/>
              <a:defRPr sz="2400">
                <a:solidFill>
                  <a:schemeClr val="lt1"/>
                </a:solidFill>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82" name="Google Shape;82;p5"/>
          <p:cNvSpPr txBox="1">
            <a:spLocks noGrp="1"/>
          </p:cNvSpPr>
          <p:nvPr>
            <p:ph type="subTitle" idx="3"/>
          </p:nvPr>
        </p:nvSpPr>
        <p:spPr>
          <a:xfrm>
            <a:off x="5450166" y="1684093"/>
            <a:ext cx="2737500" cy="111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83" name="Google Shape;83;p5"/>
          <p:cNvSpPr txBox="1">
            <a:spLocks noGrp="1"/>
          </p:cNvSpPr>
          <p:nvPr>
            <p:ph type="ctrTitle" idx="4"/>
          </p:nvPr>
        </p:nvSpPr>
        <p:spPr>
          <a:xfrm>
            <a:off x="618825" y="411675"/>
            <a:ext cx="46182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
        <p:nvSpPr>
          <p:cNvPr id="84" name="Google Shape;84;p5"/>
          <p:cNvSpPr/>
          <p:nvPr/>
        </p:nvSpPr>
        <p:spPr>
          <a:xfrm>
            <a:off x="7131388" y="365350"/>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5"/>
          <p:cNvSpPr/>
          <p:nvPr/>
        </p:nvSpPr>
        <p:spPr>
          <a:xfrm>
            <a:off x="8403188" y="218375"/>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5"/>
          <p:cNvSpPr/>
          <p:nvPr/>
        </p:nvSpPr>
        <p:spPr>
          <a:xfrm>
            <a:off x="7776788" y="362575"/>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5"/>
          <p:cNvSpPr/>
          <p:nvPr/>
        </p:nvSpPr>
        <p:spPr>
          <a:xfrm>
            <a:off x="8539438" y="540950"/>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 name="Google Shape;88;p5"/>
          <p:cNvGrpSpPr/>
          <p:nvPr/>
        </p:nvGrpSpPr>
        <p:grpSpPr>
          <a:xfrm>
            <a:off x="6626134" y="-164562"/>
            <a:ext cx="121172" cy="760495"/>
            <a:chOff x="5245196" y="3136513"/>
            <a:chExt cx="121172" cy="760495"/>
          </a:xfrm>
        </p:grpSpPr>
        <p:sp>
          <p:nvSpPr>
            <p:cNvPr id="89" name="Google Shape;89;p5"/>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5"/>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 name="Google Shape;91;p5"/>
          <p:cNvSpPr/>
          <p:nvPr/>
        </p:nvSpPr>
        <p:spPr>
          <a:xfrm>
            <a:off x="318213" y="4418900"/>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5"/>
          <p:cNvSpPr/>
          <p:nvPr/>
        </p:nvSpPr>
        <p:spPr>
          <a:xfrm>
            <a:off x="454463" y="4741475"/>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69"/>
        <p:cNvGrpSpPr/>
        <p:nvPr/>
      </p:nvGrpSpPr>
      <p:grpSpPr>
        <a:xfrm>
          <a:off x="0" y="0"/>
          <a:ext cx="0" cy="0"/>
          <a:chOff x="0" y="0"/>
          <a:chExt cx="0" cy="0"/>
        </a:xfrm>
      </p:grpSpPr>
      <p:sp>
        <p:nvSpPr>
          <p:cNvPr id="170" name="Google Shape;170;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171" name="Google Shape;171;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172" name="Google Shape;172;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Quote">
  <p:cSld name="TITLE_1">
    <p:spTree>
      <p:nvGrpSpPr>
        <p:cNvPr id="1" name="Shape 175"/>
        <p:cNvGrpSpPr/>
        <p:nvPr/>
      </p:nvGrpSpPr>
      <p:grpSpPr>
        <a:xfrm>
          <a:off x="0" y="0"/>
          <a:ext cx="0" cy="0"/>
          <a:chOff x="0" y="0"/>
          <a:chExt cx="0" cy="0"/>
        </a:xfrm>
      </p:grpSpPr>
      <p:sp>
        <p:nvSpPr>
          <p:cNvPr id="176" name="Google Shape;176;p11"/>
          <p:cNvSpPr txBox="1">
            <a:spLocks noGrp="1"/>
          </p:cNvSpPr>
          <p:nvPr>
            <p:ph type="ctrTitle"/>
          </p:nvPr>
        </p:nvSpPr>
        <p:spPr>
          <a:xfrm>
            <a:off x="3068675" y="3075325"/>
            <a:ext cx="3055800" cy="547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5200"/>
              <a:buNone/>
              <a:defRPr sz="2400">
                <a:solidFill>
                  <a:schemeClr val="accent1"/>
                </a:solidFill>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77" name="Google Shape;177;p11"/>
          <p:cNvSpPr txBox="1">
            <a:spLocks noGrp="1"/>
          </p:cNvSpPr>
          <p:nvPr>
            <p:ph type="subTitle" idx="1"/>
          </p:nvPr>
        </p:nvSpPr>
        <p:spPr>
          <a:xfrm>
            <a:off x="2333000" y="1799075"/>
            <a:ext cx="4478100" cy="792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800"/>
              <a:buNone/>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78" name="Google Shape;178;p11"/>
          <p:cNvSpPr/>
          <p:nvPr/>
        </p:nvSpPr>
        <p:spPr>
          <a:xfrm>
            <a:off x="1621169" y="2890613"/>
            <a:ext cx="121198" cy="121434"/>
          </a:xfrm>
          <a:custGeom>
            <a:avLst/>
            <a:gdLst/>
            <a:ahLst/>
            <a:cxnLst/>
            <a:rect l="l" t="t" r="r" b="b"/>
            <a:pathLst>
              <a:path w="4625" h="4634" extrusionOk="0">
                <a:moveTo>
                  <a:pt x="1" y="0"/>
                </a:moveTo>
                <a:lnTo>
                  <a:pt x="1" y="4633"/>
                </a:lnTo>
                <a:lnTo>
                  <a:pt x="4625" y="4633"/>
                </a:lnTo>
                <a:lnTo>
                  <a:pt x="4625" y="0"/>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11"/>
          <p:cNvSpPr/>
          <p:nvPr/>
        </p:nvSpPr>
        <p:spPr>
          <a:xfrm>
            <a:off x="1238740" y="2106884"/>
            <a:ext cx="121434" cy="121434"/>
          </a:xfrm>
          <a:custGeom>
            <a:avLst/>
            <a:gdLst/>
            <a:ahLst/>
            <a:cxnLst/>
            <a:rect l="l" t="t" r="r" b="b"/>
            <a:pathLst>
              <a:path w="4634" h="4634" extrusionOk="0">
                <a:moveTo>
                  <a:pt x="0" y="1"/>
                </a:moveTo>
                <a:lnTo>
                  <a:pt x="0" y="4634"/>
                </a:lnTo>
                <a:lnTo>
                  <a:pt x="4633" y="4634"/>
                </a:lnTo>
                <a:lnTo>
                  <a:pt x="463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1"/>
          <p:cNvSpPr/>
          <p:nvPr/>
        </p:nvSpPr>
        <p:spPr>
          <a:xfrm>
            <a:off x="8710023" y="4821495"/>
            <a:ext cx="98059" cy="98295"/>
          </a:xfrm>
          <a:custGeom>
            <a:avLst/>
            <a:gdLst/>
            <a:ahLst/>
            <a:cxnLst/>
            <a:rect l="l" t="t" r="r" b="b"/>
            <a:pathLst>
              <a:path w="3742" h="3751" fill="none" extrusionOk="0">
                <a:moveTo>
                  <a:pt x="1" y="0"/>
                </a:moveTo>
                <a:lnTo>
                  <a:pt x="3742" y="0"/>
                </a:lnTo>
                <a:lnTo>
                  <a:pt x="3742" y="3750"/>
                </a:lnTo>
                <a:lnTo>
                  <a:pt x="1" y="3750"/>
                </a:lnTo>
                <a:close/>
              </a:path>
            </a:pathLst>
          </a:custGeom>
          <a:noFill/>
          <a:ln w="29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1"/>
          <p:cNvSpPr/>
          <p:nvPr/>
        </p:nvSpPr>
        <p:spPr>
          <a:xfrm>
            <a:off x="275669" y="1557059"/>
            <a:ext cx="57834" cy="57599"/>
          </a:xfrm>
          <a:custGeom>
            <a:avLst/>
            <a:gdLst/>
            <a:ahLst/>
            <a:cxnLst/>
            <a:rect l="l" t="t" r="r" b="b"/>
            <a:pathLst>
              <a:path w="2207" h="2198" fill="none" extrusionOk="0">
                <a:moveTo>
                  <a:pt x="0" y="0"/>
                </a:moveTo>
                <a:lnTo>
                  <a:pt x="2207" y="0"/>
                </a:lnTo>
                <a:lnTo>
                  <a:pt x="2207" y="2197"/>
                </a:lnTo>
                <a:lnTo>
                  <a:pt x="0" y="2197"/>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1"/>
          <p:cNvSpPr/>
          <p:nvPr/>
        </p:nvSpPr>
        <p:spPr>
          <a:xfrm>
            <a:off x="8263673" y="2953681"/>
            <a:ext cx="104086" cy="104322"/>
          </a:xfrm>
          <a:custGeom>
            <a:avLst/>
            <a:gdLst/>
            <a:ahLst/>
            <a:cxnLst/>
            <a:rect l="l" t="t" r="r" b="b"/>
            <a:pathLst>
              <a:path w="3972" h="3981" extrusionOk="0">
                <a:moveTo>
                  <a:pt x="0" y="1"/>
                </a:moveTo>
                <a:lnTo>
                  <a:pt x="0" y="3981"/>
                </a:lnTo>
                <a:lnTo>
                  <a:pt x="3972" y="3981"/>
                </a:lnTo>
                <a:lnTo>
                  <a:pt x="397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3" name="Google Shape;183;p11"/>
          <p:cNvGrpSpPr/>
          <p:nvPr/>
        </p:nvGrpSpPr>
        <p:grpSpPr>
          <a:xfrm>
            <a:off x="8217007" y="3576772"/>
            <a:ext cx="188886" cy="1181531"/>
            <a:chOff x="2877432" y="975334"/>
            <a:chExt cx="188886" cy="1181531"/>
          </a:xfrm>
        </p:grpSpPr>
        <p:sp>
          <p:nvSpPr>
            <p:cNvPr id="184" name="Google Shape;184;p11"/>
            <p:cNvSpPr/>
            <p:nvPr/>
          </p:nvSpPr>
          <p:spPr>
            <a:xfrm>
              <a:off x="2877432" y="1968242"/>
              <a:ext cx="188886" cy="188624"/>
            </a:xfrm>
            <a:custGeom>
              <a:avLst/>
              <a:gdLst/>
              <a:ahLst/>
              <a:cxnLst/>
              <a:rect l="l" t="t" r="r" b="b"/>
              <a:pathLst>
                <a:path w="7208" h="7198" fill="none" extrusionOk="0">
                  <a:moveTo>
                    <a:pt x="1" y="0"/>
                  </a:moveTo>
                  <a:lnTo>
                    <a:pt x="7208" y="0"/>
                  </a:lnTo>
                  <a:lnTo>
                    <a:pt x="7208" y="7198"/>
                  </a:lnTo>
                  <a:lnTo>
                    <a:pt x="1" y="7198"/>
                  </a:lnTo>
                  <a:close/>
                </a:path>
              </a:pathLst>
            </a:custGeom>
            <a:noFill/>
            <a:ln w="5750"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11"/>
            <p:cNvSpPr/>
            <p:nvPr/>
          </p:nvSpPr>
          <p:spPr>
            <a:xfrm>
              <a:off x="2905393" y="1452501"/>
              <a:ext cx="133226" cy="133252"/>
            </a:xfrm>
            <a:custGeom>
              <a:avLst/>
              <a:gdLst/>
              <a:ahLst/>
              <a:cxnLst/>
              <a:rect l="l" t="t" r="r" b="b"/>
              <a:pathLst>
                <a:path w="5084" h="5085" fill="none" extrusionOk="0">
                  <a:moveTo>
                    <a:pt x="0" y="1"/>
                  </a:moveTo>
                  <a:lnTo>
                    <a:pt x="5083" y="1"/>
                  </a:lnTo>
                  <a:lnTo>
                    <a:pt x="5083" y="5084"/>
                  </a:lnTo>
                  <a:lnTo>
                    <a:pt x="0"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1"/>
            <p:cNvSpPr/>
            <p:nvPr/>
          </p:nvSpPr>
          <p:spPr>
            <a:xfrm>
              <a:off x="2931651" y="975334"/>
              <a:ext cx="80476" cy="80711"/>
            </a:xfrm>
            <a:custGeom>
              <a:avLst/>
              <a:gdLst/>
              <a:ahLst/>
              <a:cxnLst/>
              <a:rect l="l" t="t" r="r" b="b"/>
              <a:pathLst>
                <a:path w="3071" h="3080" fill="none" extrusionOk="0">
                  <a:moveTo>
                    <a:pt x="0" y="0"/>
                  </a:moveTo>
                  <a:lnTo>
                    <a:pt x="3070" y="0"/>
                  </a:lnTo>
                  <a:lnTo>
                    <a:pt x="3070" y="3080"/>
                  </a:lnTo>
                  <a:lnTo>
                    <a:pt x="0" y="3080"/>
                  </a:lnTo>
                  <a:close/>
                </a:path>
              </a:pathLst>
            </a:custGeom>
            <a:noFill/>
            <a:ln w="2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7" name="Google Shape;187;p11"/>
          <p:cNvSpPr/>
          <p:nvPr/>
        </p:nvSpPr>
        <p:spPr>
          <a:xfrm>
            <a:off x="8718796" y="1164882"/>
            <a:ext cx="80502" cy="80476"/>
          </a:xfrm>
          <a:custGeom>
            <a:avLst/>
            <a:gdLst/>
            <a:ahLst/>
            <a:cxnLst/>
            <a:rect l="l" t="t" r="r" b="b"/>
            <a:pathLst>
              <a:path w="3072" h="3071" extrusionOk="0">
                <a:moveTo>
                  <a:pt x="1" y="0"/>
                </a:moveTo>
                <a:lnTo>
                  <a:pt x="1" y="3070"/>
                </a:lnTo>
                <a:lnTo>
                  <a:pt x="3071" y="3070"/>
                </a:lnTo>
                <a:lnTo>
                  <a:pt x="3071"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8" name="Google Shape;188;p11"/>
          <p:cNvGrpSpPr/>
          <p:nvPr/>
        </p:nvGrpSpPr>
        <p:grpSpPr>
          <a:xfrm>
            <a:off x="7519346" y="3243318"/>
            <a:ext cx="98059" cy="1147596"/>
            <a:chOff x="3347921" y="16006"/>
            <a:chExt cx="98059" cy="1147596"/>
          </a:xfrm>
        </p:grpSpPr>
        <p:sp>
          <p:nvSpPr>
            <p:cNvPr id="189" name="Google Shape;189;p11"/>
            <p:cNvSpPr/>
            <p:nvPr/>
          </p:nvSpPr>
          <p:spPr>
            <a:xfrm>
              <a:off x="3347921" y="1065280"/>
              <a:ext cx="98059" cy="98321"/>
            </a:xfrm>
            <a:custGeom>
              <a:avLst/>
              <a:gdLst/>
              <a:ahLst/>
              <a:cxnLst/>
              <a:rect l="l" t="t" r="r" b="b"/>
              <a:pathLst>
                <a:path w="3742" h="3752" fill="none" extrusionOk="0">
                  <a:moveTo>
                    <a:pt x="0" y="1"/>
                  </a:moveTo>
                  <a:lnTo>
                    <a:pt x="3741" y="1"/>
                  </a:lnTo>
                  <a:lnTo>
                    <a:pt x="3741" y="3751"/>
                  </a:lnTo>
                  <a:lnTo>
                    <a:pt x="0" y="3751"/>
                  </a:lnTo>
                  <a:close/>
                </a:path>
              </a:pathLst>
            </a:custGeom>
            <a:noFill/>
            <a:ln w="29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1"/>
            <p:cNvSpPr/>
            <p:nvPr/>
          </p:nvSpPr>
          <p:spPr>
            <a:xfrm>
              <a:off x="3392705" y="16006"/>
              <a:ext cx="8464" cy="894665"/>
            </a:xfrm>
            <a:custGeom>
              <a:avLst/>
              <a:gdLst/>
              <a:ahLst/>
              <a:cxnLst/>
              <a:rect l="l" t="t" r="r" b="b"/>
              <a:pathLst>
                <a:path w="323" h="34141" extrusionOk="0">
                  <a:moveTo>
                    <a:pt x="157" y="1"/>
                  </a:moveTo>
                  <a:lnTo>
                    <a:pt x="1" y="34141"/>
                  </a:lnTo>
                  <a:lnTo>
                    <a:pt x="323" y="34141"/>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1" name="Google Shape;191;p11"/>
          <p:cNvGrpSpPr/>
          <p:nvPr/>
        </p:nvGrpSpPr>
        <p:grpSpPr>
          <a:xfrm>
            <a:off x="805821" y="2953663"/>
            <a:ext cx="121172" cy="760495"/>
            <a:chOff x="5245196" y="3136513"/>
            <a:chExt cx="121172" cy="760495"/>
          </a:xfrm>
        </p:grpSpPr>
        <p:sp>
          <p:nvSpPr>
            <p:cNvPr id="192" name="Google Shape;192;p11"/>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1"/>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 name="Google Shape;194;p11"/>
          <p:cNvGrpSpPr/>
          <p:nvPr/>
        </p:nvGrpSpPr>
        <p:grpSpPr>
          <a:xfrm>
            <a:off x="250617" y="2402301"/>
            <a:ext cx="188650" cy="2468354"/>
            <a:chOff x="250617" y="2402301"/>
            <a:chExt cx="188650" cy="2468354"/>
          </a:xfrm>
        </p:grpSpPr>
        <p:sp>
          <p:nvSpPr>
            <p:cNvPr id="195" name="Google Shape;195;p11"/>
            <p:cNvSpPr/>
            <p:nvPr/>
          </p:nvSpPr>
          <p:spPr>
            <a:xfrm>
              <a:off x="250617" y="4681770"/>
              <a:ext cx="188650" cy="188886"/>
            </a:xfrm>
            <a:custGeom>
              <a:avLst/>
              <a:gdLst/>
              <a:ahLst/>
              <a:cxnLst/>
              <a:rect l="l" t="t" r="r" b="b"/>
              <a:pathLst>
                <a:path w="7199" h="7208" fill="none" extrusionOk="0">
                  <a:moveTo>
                    <a:pt x="0" y="1"/>
                  </a:moveTo>
                  <a:lnTo>
                    <a:pt x="7198" y="1"/>
                  </a:lnTo>
                  <a:lnTo>
                    <a:pt x="7198" y="7207"/>
                  </a:lnTo>
                  <a:lnTo>
                    <a:pt x="0" y="7207"/>
                  </a:lnTo>
                  <a:close/>
                </a:path>
              </a:pathLst>
            </a:custGeom>
            <a:noFill/>
            <a:ln w="5750"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1"/>
            <p:cNvSpPr/>
            <p:nvPr/>
          </p:nvSpPr>
          <p:spPr>
            <a:xfrm>
              <a:off x="278316" y="4166291"/>
              <a:ext cx="133226" cy="133226"/>
            </a:xfrm>
            <a:custGeom>
              <a:avLst/>
              <a:gdLst/>
              <a:ahLst/>
              <a:cxnLst/>
              <a:rect l="l" t="t" r="r" b="b"/>
              <a:pathLst>
                <a:path w="5084" h="5084" fill="none" extrusionOk="0">
                  <a:moveTo>
                    <a:pt x="1" y="0"/>
                  </a:moveTo>
                  <a:lnTo>
                    <a:pt x="5084" y="0"/>
                  </a:lnTo>
                  <a:lnTo>
                    <a:pt x="5084" y="5084"/>
                  </a:lnTo>
                  <a:lnTo>
                    <a:pt x="1"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1"/>
            <p:cNvSpPr/>
            <p:nvPr/>
          </p:nvSpPr>
          <p:spPr>
            <a:xfrm>
              <a:off x="304573" y="3689098"/>
              <a:ext cx="80476" cy="80476"/>
            </a:xfrm>
            <a:custGeom>
              <a:avLst/>
              <a:gdLst/>
              <a:ahLst/>
              <a:cxnLst/>
              <a:rect l="l" t="t" r="r" b="b"/>
              <a:pathLst>
                <a:path w="3071" h="3071" fill="none" extrusionOk="0">
                  <a:moveTo>
                    <a:pt x="1" y="0"/>
                  </a:moveTo>
                  <a:lnTo>
                    <a:pt x="3071" y="0"/>
                  </a:lnTo>
                  <a:lnTo>
                    <a:pt x="3071" y="3071"/>
                  </a:lnTo>
                  <a:lnTo>
                    <a:pt x="1" y="3071"/>
                  </a:lnTo>
                  <a:close/>
                </a:path>
              </a:pathLst>
            </a:custGeom>
            <a:noFill/>
            <a:ln w="2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1"/>
            <p:cNvSpPr/>
            <p:nvPr/>
          </p:nvSpPr>
          <p:spPr>
            <a:xfrm>
              <a:off x="340710" y="2402301"/>
              <a:ext cx="8464" cy="1011487"/>
            </a:xfrm>
            <a:custGeom>
              <a:avLst/>
              <a:gdLst/>
              <a:ahLst/>
              <a:cxnLst/>
              <a:rect l="l" t="t" r="r" b="b"/>
              <a:pathLst>
                <a:path w="323" h="38599" extrusionOk="0">
                  <a:moveTo>
                    <a:pt x="157" y="1"/>
                  </a:moveTo>
                  <a:lnTo>
                    <a:pt x="0" y="38599"/>
                  </a:lnTo>
                  <a:lnTo>
                    <a:pt x="322" y="38599"/>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9" name="Google Shape;199;p11"/>
          <p:cNvSpPr/>
          <p:nvPr/>
        </p:nvSpPr>
        <p:spPr>
          <a:xfrm>
            <a:off x="8307214" y="-383977"/>
            <a:ext cx="8464" cy="2519637"/>
          </a:xfrm>
          <a:custGeom>
            <a:avLst/>
            <a:gdLst/>
            <a:ahLst/>
            <a:cxnLst/>
            <a:rect l="l" t="t" r="r" b="b"/>
            <a:pathLst>
              <a:path w="323" h="96151" extrusionOk="0">
                <a:moveTo>
                  <a:pt x="166" y="0"/>
                </a:moveTo>
                <a:lnTo>
                  <a:pt x="1" y="96150"/>
                </a:lnTo>
                <a:lnTo>
                  <a:pt x="323" y="96150"/>
                </a:lnTo>
                <a:lnTo>
                  <a:pt x="16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1"/>
          <p:cNvSpPr/>
          <p:nvPr/>
        </p:nvSpPr>
        <p:spPr>
          <a:xfrm>
            <a:off x="646863" y="21446"/>
            <a:ext cx="8464" cy="1689069"/>
          </a:xfrm>
          <a:custGeom>
            <a:avLst/>
            <a:gdLst/>
            <a:ahLst/>
            <a:cxnLst/>
            <a:rect l="l" t="t" r="r" b="b"/>
            <a:pathLst>
              <a:path w="323" h="64456" extrusionOk="0">
                <a:moveTo>
                  <a:pt x="166" y="0"/>
                </a:moveTo>
                <a:lnTo>
                  <a:pt x="1" y="64456"/>
                </a:lnTo>
                <a:lnTo>
                  <a:pt x="322" y="64456"/>
                </a:lnTo>
                <a:lnTo>
                  <a:pt x="16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1" name="Google Shape;201;p11"/>
          <p:cNvGrpSpPr/>
          <p:nvPr/>
        </p:nvGrpSpPr>
        <p:grpSpPr>
          <a:xfrm>
            <a:off x="2038689" y="173907"/>
            <a:ext cx="57599" cy="831799"/>
            <a:chOff x="2038689" y="173907"/>
            <a:chExt cx="57599" cy="831799"/>
          </a:xfrm>
        </p:grpSpPr>
        <p:sp>
          <p:nvSpPr>
            <p:cNvPr id="202" name="Google Shape;202;p11"/>
            <p:cNvSpPr/>
            <p:nvPr/>
          </p:nvSpPr>
          <p:spPr>
            <a:xfrm>
              <a:off x="2038689" y="947872"/>
              <a:ext cx="57599" cy="57834"/>
            </a:xfrm>
            <a:custGeom>
              <a:avLst/>
              <a:gdLst/>
              <a:ahLst/>
              <a:cxnLst/>
              <a:rect l="l" t="t" r="r" b="b"/>
              <a:pathLst>
                <a:path w="2198" h="2207" fill="none" extrusionOk="0">
                  <a:moveTo>
                    <a:pt x="1" y="0"/>
                  </a:moveTo>
                  <a:lnTo>
                    <a:pt x="2197" y="0"/>
                  </a:lnTo>
                  <a:lnTo>
                    <a:pt x="2197" y="2206"/>
                  </a:lnTo>
                  <a:lnTo>
                    <a:pt x="1" y="2206"/>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11"/>
            <p:cNvSpPr/>
            <p:nvPr/>
          </p:nvSpPr>
          <p:spPr>
            <a:xfrm>
              <a:off x="2063269" y="173907"/>
              <a:ext cx="8438" cy="692074"/>
            </a:xfrm>
            <a:custGeom>
              <a:avLst/>
              <a:gdLst/>
              <a:ahLst/>
              <a:cxnLst/>
              <a:rect l="l" t="t" r="r" b="b"/>
              <a:pathLst>
                <a:path w="322" h="26410" extrusionOk="0">
                  <a:moveTo>
                    <a:pt x="166" y="1"/>
                  </a:moveTo>
                  <a:lnTo>
                    <a:pt x="0" y="26410"/>
                  </a:lnTo>
                  <a:lnTo>
                    <a:pt x="322" y="26410"/>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4" name="Google Shape;204;p11"/>
          <p:cNvSpPr/>
          <p:nvPr/>
        </p:nvSpPr>
        <p:spPr>
          <a:xfrm>
            <a:off x="7582340" y="1834534"/>
            <a:ext cx="121434" cy="121434"/>
          </a:xfrm>
          <a:custGeom>
            <a:avLst/>
            <a:gdLst/>
            <a:ahLst/>
            <a:cxnLst/>
            <a:rect l="l" t="t" r="r" b="b"/>
            <a:pathLst>
              <a:path w="4634" h="4634" extrusionOk="0">
                <a:moveTo>
                  <a:pt x="0" y="1"/>
                </a:moveTo>
                <a:lnTo>
                  <a:pt x="0" y="4634"/>
                </a:lnTo>
                <a:lnTo>
                  <a:pt x="4633" y="4634"/>
                </a:lnTo>
                <a:lnTo>
                  <a:pt x="4633"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5" name="Google Shape;205;p11"/>
          <p:cNvGrpSpPr/>
          <p:nvPr/>
        </p:nvGrpSpPr>
        <p:grpSpPr>
          <a:xfrm>
            <a:off x="4920170" y="-496491"/>
            <a:ext cx="188886" cy="1181531"/>
            <a:chOff x="2877432" y="975334"/>
            <a:chExt cx="188886" cy="1181531"/>
          </a:xfrm>
        </p:grpSpPr>
        <p:sp>
          <p:nvSpPr>
            <p:cNvPr id="206" name="Google Shape;206;p11"/>
            <p:cNvSpPr/>
            <p:nvPr/>
          </p:nvSpPr>
          <p:spPr>
            <a:xfrm>
              <a:off x="2877432" y="1968242"/>
              <a:ext cx="188886" cy="188624"/>
            </a:xfrm>
            <a:custGeom>
              <a:avLst/>
              <a:gdLst/>
              <a:ahLst/>
              <a:cxnLst/>
              <a:rect l="l" t="t" r="r" b="b"/>
              <a:pathLst>
                <a:path w="7208" h="7198" fill="none" extrusionOk="0">
                  <a:moveTo>
                    <a:pt x="1" y="0"/>
                  </a:moveTo>
                  <a:lnTo>
                    <a:pt x="7208" y="0"/>
                  </a:lnTo>
                  <a:lnTo>
                    <a:pt x="7208" y="7198"/>
                  </a:lnTo>
                  <a:lnTo>
                    <a:pt x="1" y="7198"/>
                  </a:lnTo>
                  <a:close/>
                </a:path>
              </a:pathLst>
            </a:custGeom>
            <a:noFill/>
            <a:ln w="5750" cap="flat" cmpd="sng">
              <a:solidFill>
                <a:schemeClr val="accent2"/>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1"/>
            <p:cNvSpPr/>
            <p:nvPr/>
          </p:nvSpPr>
          <p:spPr>
            <a:xfrm>
              <a:off x="2905393" y="1452501"/>
              <a:ext cx="133226" cy="133252"/>
            </a:xfrm>
            <a:custGeom>
              <a:avLst/>
              <a:gdLst/>
              <a:ahLst/>
              <a:cxnLst/>
              <a:rect l="l" t="t" r="r" b="b"/>
              <a:pathLst>
                <a:path w="5084" h="5085" fill="none" extrusionOk="0">
                  <a:moveTo>
                    <a:pt x="0" y="1"/>
                  </a:moveTo>
                  <a:lnTo>
                    <a:pt x="5083" y="1"/>
                  </a:lnTo>
                  <a:lnTo>
                    <a:pt x="5083" y="5084"/>
                  </a:lnTo>
                  <a:lnTo>
                    <a:pt x="0" y="5084"/>
                  </a:lnTo>
                  <a:close/>
                </a:path>
              </a:pathLst>
            </a:custGeom>
            <a:noFill/>
            <a:ln w="4125" cap="flat" cmpd="sng">
              <a:solidFill>
                <a:schemeClr val="accent2"/>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11"/>
            <p:cNvSpPr/>
            <p:nvPr/>
          </p:nvSpPr>
          <p:spPr>
            <a:xfrm>
              <a:off x="2931651" y="975334"/>
              <a:ext cx="80476" cy="80711"/>
            </a:xfrm>
            <a:custGeom>
              <a:avLst/>
              <a:gdLst/>
              <a:ahLst/>
              <a:cxnLst/>
              <a:rect l="l" t="t" r="r" b="b"/>
              <a:pathLst>
                <a:path w="3071" h="3080" fill="none" extrusionOk="0">
                  <a:moveTo>
                    <a:pt x="0" y="0"/>
                  </a:moveTo>
                  <a:lnTo>
                    <a:pt x="3070" y="0"/>
                  </a:lnTo>
                  <a:lnTo>
                    <a:pt x="3070" y="3080"/>
                  </a:lnTo>
                  <a:lnTo>
                    <a:pt x="0" y="3080"/>
                  </a:lnTo>
                  <a:close/>
                </a:path>
              </a:pathLst>
            </a:custGeom>
            <a:noFill/>
            <a:ln w="2525" cap="flat" cmpd="sng">
              <a:solidFill>
                <a:schemeClr val="accent2"/>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9" name="Google Shape;209;p11"/>
          <p:cNvSpPr/>
          <p:nvPr/>
        </p:nvSpPr>
        <p:spPr>
          <a:xfrm>
            <a:off x="7084804" y="549572"/>
            <a:ext cx="80476" cy="80476"/>
          </a:xfrm>
          <a:custGeom>
            <a:avLst/>
            <a:gdLst/>
            <a:ahLst/>
            <a:cxnLst/>
            <a:rect l="l" t="t" r="r" b="b"/>
            <a:pathLst>
              <a:path w="3071" h="3071" extrusionOk="0">
                <a:moveTo>
                  <a:pt x="1" y="1"/>
                </a:moveTo>
                <a:lnTo>
                  <a:pt x="1" y="3071"/>
                </a:lnTo>
                <a:lnTo>
                  <a:pt x="3071" y="3071"/>
                </a:lnTo>
                <a:lnTo>
                  <a:pt x="3071"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0" name="Google Shape;210;p11"/>
          <p:cNvGrpSpPr/>
          <p:nvPr/>
        </p:nvGrpSpPr>
        <p:grpSpPr>
          <a:xfrm>
            <a:off x="3030471" y="-223849"/>
            <a:ext cx="121172" cy="760495"/>
            <a:chOff x="5245196" y="3136513"/>
            <a:chExt cx="121172" cy="760495"/>
          </a:xfrm>
        </p:grpSpPr>
        <p:sp>
          <p:nvSpPr>
            <p:cNvPr id="211" name="Google Shape;211;p11"/>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11"/>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3" name="Google Shape;213;p11"/>
          <p:cNvGrpSpPr/>
          <p:nvPr/>
        </p:nvGrpSpPr>
        <p:grpSpPr>
          <a:xfrm>
            <a:off x="2306292" y="2569221"/>
            <a:ext cx="199237" cy="2828935"/>
            <a:chOff x="1608717" y="1280046"/>
            <a:chExt cx="199237" cy="2828935"/>
          </a:xfrm>
        </p:grpSpPr>
        <p:sp>
          <p:nvSpPr>
            <p:cNvPr id="214" name="Google Shape;214;p11"/>
            <p:cNvSpPr/>
            <p:nvPr/>
          </p:nvSpPr>
          <p:spPr>
            <a:xfrm>
              <a:off x="1608717" y="3909744"/>
              <a:ext cx="199237" cy="199237"/>
            </a:xfrm>
            <a:custGeom>
              <a:avLst/>
              <a:gdLst/>
              <a:ahLst/>
              <a:cxnLst/>
              <a:rect l="l" t="t" r="r" b="b"/>
              <a:pathLst>
                <a:path w="7603" h="7603" extrusionOk="0">
                  <a:moveTo>
                    <a:pt x="0" y="1"/>
                  </a:moveTo>
                  <a:lnTo>
                    <a:pt x="0" y="7602"/>
                  </a:lnTo>
                  <a:lnTo>
                    <a:pt x="7602" y="7602"/>
                  </a:lnTo>
                  <a:lnTo>
                    <a:pt x="760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11"/>
            <p:cNvSpPr/>
            <p:nvPr/>
          </p:nvSpPr>
          <p:spPr>
            <a:xfrm>
              <a:off x="1656175" y="3269477"/>
              <a:ext cx="104086" cy="104086"/>
            </a:xfrm>
            <a:custGeom>
              <a:avLst/>
              <a:gdLst/>
              <a:ahLst/>
              <a:cxnLst/>
              <a:rect l="l" t="t" r="r" b="b"/>
              <a:pathLst>
                <a:path w="3972" h="3972" extrusionOk="0">
                  <a:moveTo>
                    <a:pt x="0" y="1"/>
                  </a:moveTo>
                  <a:lnTo>
                    <a:pt x="0" y="3972"/>
                  </a:lnTo>
                  <a:lnTo>
                    <a:pt x="3971" y="3972"/>
                  </a:lnTo>
                  <a:lnTo>
                    <a:pt x="3971"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11"/>
            <p:cNvSpPr/>
            <p:nvPr/>
          </p:nvSpPr>
          <p:spPr>
            <a:xfrm>
              <a:off x="1704104" y="1280046"/>
              <a:ext cx="8464" cy="1794099"/>
            </a:xfrm>
            <a:custGeom>
              <a:avLst/>
              <a:gdLst/>
              <a:ahLst/>
              <a:cxnLst/>
              <a:rect l="l" t="t" r="r" b="b"/>
              <a:pathLst>
                <a:path w="323" h="68464" extrusionOk="0">
                  <a:moveTo>
                    <a:pt x="157" y="0"/>
                  </a:moveTo>
                  <a:lnTo>
                    <a:pt x="0" y="68464"/>
                  </a:lnTo>
                  <a:lnTo>
                    <a:pt x="322" y="68464"/>
                  </a:lnTo>
                  <a:lnTo>
                    <a:pt x="157"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wo columns 2">
  <p:cSld name="TITLE_AND_TWO_COLUMNS_1">
    <p:spTree>
      <p:nvGrpSpPr>
        <p:cNvPr id="1" name="Shape 278"/>
        <p:cNvGrpSpPr/>
        <p:nvPr/>
      </p:nvGrpSpPr>
      <p:grpSpPr>
        <a:xfrm>
          <a:off x="0" y="0"/>
          <a:ext cx="0" cy="0"/>
          <a:chOff x="0" y="0"/>
          <a:chExt cx="0" cy="0"/>
        </a:xfrm>
      </p:grpSpPr>
      <p:sp>
        <p:nvSpPr>
          <p:cNvPr id="279" name="Google Shape;279;p14"/>
          <p:cNvSpPr txBox="1">
            <a:spLocks noGrp="1"/>
          </p:cNvSpPr>
          <p:nvPr>
            <p:ph type="ctrTitle"/>
          </p:nvPr>
        </p:nvSpPr>
        <p:spPr>
          <a:xfrm>
            <a:off x="4696481" y="1365079"/>
            <a:ext cx="2655600" cy="644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rgbClr val="000000"/>
              </a:buClr>
              <a:buSzPts val="1800"/>
              <a:buFont typeface="Fira Sans Condensed Medium"/>
              <a:buNone/>
              <a:defRPr sz="2400">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280" name="Google Shape;280;p14"/>
          <p:cNvSpPr txBox="1">
            <a:spLocks noGrp="1"/>
          </p:cNvSpPr>
          <p:nvPr>
            <p:ph type="subTitle" idx="1"/>
          </p:nvPr>
        </p:nvSpPr>
        <p:spPr>
          <a:xfrm>
            <a:off x="4696481" y="1835141"/>
            <a:ext cx="3039300" cy="938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6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281" name="Google Shape;281;p14"/>
          <p:cNvSpPr txBox="1">
            <a:spLocks noGrp="1"/>
          </p:cNvSpPr>
          <p:nvPr>
            <p:ph type="ctrTitle" idx="2"/>
          </p:nvPr>
        </p:nvSpPr>
        <p:spPr>
          <a:xfrm>
            <a:off x="1900150" y="3127942"/>
            <a:ext cx="2472900" cy="644700"/>
          </a:xfrm>
          <a:prstGeom prst="rect">
            <a:avLst/>
          </a:prstGeom>
          <a:ln>
            <a:noFill/>
          </a:ln>
        </p:spPr>
        <p:txBody>
          <a:bodyPr spcFirstLastPara="1" wrap="square" lIns="91425" tIns="91425" rIns="91425" bIns="91425" anchor="b" anchorCtr="0">
            <a:noAutofit/>
          </a:bodyPr>
          <a:lstStyle>
            <a:lvl1pPr lvl="0" algn="r" rtl="0">
              <a:spcBef>
                <a:spcPts val="0"/>
              </a:spcBef>
              <a:spcAft>
                <a:spcPts val="0"/>
              </a:spcAft>
              <a:buClr>
                <a:srgbClr val="000000"/>
              </a:buClr>
              <a:buSzPts val="1800"/>
              <a:buFont typeface="Fira Sans Condensed Medium"/>
              <a:buNone/>
              <a:defRPr sz="2400">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282" name="Google Shape;282;p14"/>
          <p:cNvSpPr txBox="1">
            <a:spLocks noGrp="1"/>
          </p:cNvSpPr>
          <p:nvPr>
            <p:ph type="subTitle" idx="3"/>
          </p:nvPr>
        </p:nvSpPr>
        <p:spPr>
          <a:xfrm>
            <a:off x="1333875" y="3598390"/>
            <a:ext cx="3039300" cy="11793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000000"/>
              </a:buClr>
              <a:buSzPts val="1000"/>
              <a:buNone/>
              <a:defRPr sz="16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283" name="Google Shape;283;p14"/>
          <p:cNvSpPr/>
          <p:nvPr/>
        </p:nvSpPr>
        <p:spPr>
          <a:xfrm>
            <a:off x="7131388" y="365350"/>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14"/>
          <p:cNvSpPr/>
          <p:nvPr/>
        </p:nvSpPr>
        <p:spPr>
          <a:xfrm>
            <a:off x="8403188" y="218375"/>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14"/>
          <p:cNvSpPr/>
          <p:nvPr/>
        </p:nvSpPr>
        <p:spPr>
          <a:xfrm>
            <a:off x="7776788" y="362575"/>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14"/>
          <p:cNvSpPr/>
          <p:nvPr/>
        </p:nvSpPr>
        <p:spPr>
          <a:xfrm>
            <a:off x="8539438" y="540950"/>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7" name="Google Shape;287;p14"/>
          <p:cNvGrpSpPr/>
          <p:nvPr/>
        </p:nvGrpSpPr>
        <p:grpSpPr>
          <a:xfrm>
            <a:off x="6626134" y="-164562"/>
            <a:ext cx="121172" cy="760495"/>
            <a:chOff x="5245196" y="3136513"/>
            <a:chExt cx="121172" cy="760495"/>
          </a:xfrm>
        </p:grpSpPr>
        <p:sp>
          <p:nvSpPr>
            <p:cNvPr id="288" name="Google Shape;288;p14"/>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14"/>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0" name="Google Shape;290;p14"/>
          <p:cNvSpPr/>
          <p:nvPr/>
        </p:nvSpPr>
        <p:spPr>
          <a:xfrm>
            <a:off x="318213" y="4418900"/>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14"/>
          <p:cNvSpPr/>
          <p:nvPr/>
        </p:nvSpPr>
        <p:spPr>
          <a:xfrm>
            <a:off x="454463" y="4741475"/>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14"/>
          <p:cNvSpPr txBox="1">
            <a:spLocks noGrp="1"/>
          </p:cNvSpPr>
          <p:nvPr>
            <p:ph type="ctrTitle" idx="4"/>
          </p:nvPr>
        </p:nvSpPr>
        <p:spPr>
          <a:xfrm>
            <a:off x="618825" y="411675"/>
            <a:ext cx="47277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list">
  <p:cSld name="CUSTOM_4">
    <p:spTree>
      <p:nvGrpSpPr>
        <p:cNvPr id="1" name="Shape 409"/>
        <p:cNvGrpSpPr/>
        <p:nvPr/>
      </p:nvGrpSpPr>
      <p:grpSpPr>
        <a:xfrm>
          <a:off x="0" y="0"/>
          <a:ext cx="0" cy="0"/>
          <a:chOff x="0" y="0"/>
          <a:chExt cx="0" cy="0"/>
        </a:xfrm>
      </p:grpSpPr>
      <p:sp>
        <p:nvSpPr>
          <p:cNvPr id="410" name="Google Shape;410;p20"/>
          <p:cNvSpPr txBox="1">
            <a:spLocks noGrp="1"/>
          </p:cNvSpPr>
          <p:nvPr>
            <p:ph type="body" idx="1"/>
          </p:nvPr>
        </p:nvSpPr>
        <p:spPr>
          <a:xfrm>
            <a:off x="597375" y="1063525"/>
            <a:ext cx="3908700" cy="3786900"/>
          </a:xfrm>
          <a:prstGeom prst="rect">
            <a:avLst/>
          </a:prstGeom>
        </p:spPr>
        <p:txBody>
          <a:bodyPr spcFirstLastPara="1" wrap="square" lIns="91425" tIns="91425" rIns="91425" bIns="91425" anchor="t" anchorCtr="0">
            <a:noAutofit/>
          </a:bodyPr>
          <a:lstStyle>
            <a:lvl1pPr marL="457200" lvl="0" indent="-292100" rtl="0">
              <a:lnSpc>
                <a:spcPct val="100000"/>
              </a:lnSpc>
              <a:spcBef>
                <a:spcPts val="0"/>
              </a:spcBef>
              <a:spcAft>
                <a:spcPts val="0"/>
              </a:spcAft>
              <a:buSzPts val="1000"/>
              <a:buFont typeface="Livvic Light"/>
              <a:buChar char="●"/>
              <a:defRPr sz="1200"/>
            </a:lvl1pPr>
            <a:lvl2pPr marL="914400" lvl="1" indent="-292100" rtl="0">
              <a:spcBef>
                <a:spcPts val="1600"/>
              </a:spcBef>
              <a:spcAft>
                <a:spcPts val="0"/>
              </a:spcAft>
              <a:buSzPts val="1000"/>
              <a:buFont typeface="Nunito Light"/>
              <a:buChar char="○"/>
              <a:defRPr/>
            </a:lvl2pPr>
            <a:lvl3pPr marL="1371600" lvl="2" indent="-292100" rtl="0">
              <a:spcBef>
                <a:spcPts val="1600"/>
              </a:spcBef>
              <a:spcAft>
                <a:spcPts val="0"/>
              </a:spcAft>
              <a:buSzPts val="1000"/>
              <a:buFont typeface="Nunito Light"/>
              <a:buChar char="■"/>
              <a:defRPr/>
            </a:lvl3pPr>
            <a:lvl4pPr marL="1828800" lvl="3" indent="-292100" rtl="0">
              <a:spcBef>
                <a:spcPts val="1600"/>
              </a:spcBef>
              <a:spcAft>
                <a:spcPts val="0"/>
              </a:spcAft>
              <a:buSzPts val="1000"/>
              <a:buFont typeface="Nunito Light"/>
              <a:buChar char="●"/>
              <a:defRPr/>
            </a:lvl4pPr>
            <a:lvl5pPr marL="2286000" lvl="4" indent="-292100" rtl="0">
              <a:spcBef>
                <a:spcPts val="1600"/>
              </a:spcBef>
              <a:spcAft>
                <a:spcPts val="0"/>
              </a:spcAft>
              <a:buSzPts val="1000"/>
              <a:buFont typeface="Nunito Light"/>
              <a:buChar char="○"/>
              <a:defRPr/>
            </a:lvl5pPr>
            <a:lvl6pPr marL="2743200" lvl="5" indent="-292100" rtl="0">
              <a:spcBef>
                <a:spcPts val="1600"/>
              </a:spcBef>
              <a:spcAft>
                <a:spcPts val="0"/>
              </a:spcAft>
              <a:buSzPts val="1000"/>
              <a:buFont typeface="Nunito Light"/>
              <a:buChar char="■"/>
              <a:defRPr/>
            </a:lvl6pPr>
            <a:lvl7pPr marL="3200400" lvl="6" indent="-292100" rtl="0">
              <a:spcBef>
                <a:spcPts val="1600"/>
              </a:spcBef>
              <a:spcAft>
                <a:spcPts val="0"/>
              </a:spcAft>
              <a:buSzPts val="1000"/>
              <a:buFont typeface="Nunito Light"/>
              <a:buChar char="●"/>
              <a:defRPr/>
            </a:lvl7pPr>
            <a:lvl8pPr marL="3657600" lvl="7" indent="-292100" rtl="0">
              <a:spcBef>
                <a:spcPts val="1600"/>
              </a:spcBef>
              <a:spcAft>
                <a:spcPts val="0"/>
              </a:spcAft>
              <a:buSzPts val="1000"/>
              <a:buFont typeface="Nunito Light"/>
              <a:buChar char="○"/>
              <a:defRPr/>
            </a:lvl8pPr>
            <a:lvl9pPr marL="4114800" lvl="8" indent="-292100" rtl="0">
              <a:spcBef>
                <a:spcPts val="1600"/>
              </a:spcBef>
              <a:spcAft>
                <a:spcPts val="1600"/>
              </a:spcAft>
              <a:buSzPts val="1000"/>
              <a:buFont typeface="Nunito Light"/>
              <a:buChar char="■"/>
              <a:defRPr/>
            </a:lvl9pPr>
          </a:lstStyle>
          <a:p>
            <a:endParaRPr/>
          </a:p>
        </p:txBody>
      </p:sp>
      <p:sp>
        <p:nvSpPr>
          <p:cNvPr id="411" name="Google Shape;411;p20"/>
          <p:cNvSpPr txBox="1">
            <a:spLocks noGrp="1"/>
          </p:cNvSpPr>
          <p:nvPr>
            <p:ph type="ctrTitle"/>
          </p:nvPr>
        </p:nvSpPr>
        <p:spPr>
          <a:xfrm>
            <a:off x="618825" y="411675"/>
            <a:ext cx="47277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
        <p:nvSpPr>
          <p:cNvPr id="412" name="Google Shape;412;p20"/>
          <p:cNvSpPr txBox="1">
            <a:spLocks noGrp="1"/>
          </p:cNvSpPr>
          <p:nvPr>
            <p:ph type="body" idx="2"/>
          </p:nvPr>
        </p:nvSpPr>
        <p:spPr>
          <a:xfrm>
            <a:off x="4690125" y="1063525"/>
            <a:ext cx="3908700" cy="3786900"/>
          </a:xfrm>
          <a:prstGeom prst="rect">
            <a:avLst/>
          </a:prstGeom>
        </p:spPr>
        <p:txBody>
          <a:bodyPr spcFirstLastPara="1" wrap="square" lIns="91425" tIns="91425" rIns="91425" bIns="91425" anchor="t" anchorCtr="0">
            <a:noAutofit/>
          </a:bodyPr>
          <a:lstStyle>
            <a:lvl1pPr marL="457200" lvl="0" indent="-292100" rtl="0">
              <a:lnSpc>
                <a:spcPct val="100000"/>
              </a:lnSpc>
              <a:spcBef>
                <a:spcPts val="0"/>
              </a:spcBef>
              <a:spcAft>
                <a:spcPts val="0"/>
              </a:spcAft>
              <a:buClr>
                <a:srgbClr val="EC5D37"/>
              </a:buClr>
              <a:buSzPts val="1000"/>
              <a:buFont typeface="Livvic Light"/>
              <a:buChar char="●"/>
              <a:defRPr sz="1200"/>
            </a:lvl1pPr>
            <a:lvl2pPr marL="914400" lvl="1" indent="-292100" rtl="0">
              <a:spcBef>
                <a:spcPts val="1600"/>
              </a:spcBef>
              <a:spcAft>
                <a:spcPts val="0"/>
              </a:spcAft>
              <a:buClr>
                <a:srgbClr val="FFC800"/>
              </a:buClr>
              <a:buSzPts val="1000"/>
              <a:buFont typeface="Nunito Light"/>
              <a:buChar char="○"/>
              <a:defRPr/>
            </a:lvl2pPr>
            <a:lvl3pPr marL="1371600" lvl="2" indent="-292100" rtl="0">
              <a:spcBef>
                <a:spcPts val="1600"/>
              </a:spcBef>
              <a:spcAft>
                <a:spcPts val="0"/>
              </a:spcAft>
              <a:buClr>
                <a:srgbClr val="FFC800"/>
              </a:buClr>
              <a:buSzPts val="1000"/>
              <a:buFont typeface="Nunito Light"/>
              <a:buChar char="■"/>
              <a:defRPr/>
            </a:lvl3pPr>
            <a:lvl4pPr marL="1828800" lvl="3" indent="-292100" rtl="0">
              <a:spcBef>
                <a:spcPts val="1600"/>
              </a:spcBef>
              <a:spcAft>
                <a:spcPts val="0"/>
              </a:spcAft>
              <a:buClr>
                <a:srgbClr val="FFC800"/>
              </a:buClr>
              <a:buSzPts val="1000"/>
              <a:buFont typeface="Nunito Light"/>
              <a:buChar char="●"/>
              <a:defRPr/>
            </a:lvl4pPr>
            <a:lvl5pPr marL="2286000" lvl="4" indent="-292100" rtl="0">
              <a:spcBef>
                <a:spcPts val="1600"/>
              </a:spcBef>
              <a:spcAft>
                <a:spcPts val="0"/>
              </a:spcAft>
              <a:buClr>
                <a:srgbClr val="434343"/>
              </a:buClr>
              <a:buSzPts val="1000"/>
              <a:buFont typeface="Nunito Light"/>
              <a:buChar char="○"/>
              <a:defRPr/>
            </a:lvl5pPr>
            <a:lvl6pPr marL="2743200" lvl="5" indent="-292100" rtl="0">
              <a:spcBef>
                <a:spcPts val="1600"/>
              </a:spcBef>
              <a:spcAft>
                <a:spcPts val="0"/>
              </a:spcAft>
              <a:buClr>
                <a:srgbClr val="434343"/>
              </a:buClr>
              <a:buSzPts val="1000"/>
              <a:buFont typeface="Nunito Light"/>
              <a:buChar char="■"/>
              <a:defRPr/>
            </a:lvl6pPr>
            <a:lvl7pPr marL="3200400" lvl="6" indent="-292100" rtl="0">
              <a:spcBef>
                <a:spcPts val="1600"/>
              </a:spcBef>
              <a:spcAft>
                <a:spcPts val="0"/>
              </a:spcAft>
              <a:buClr>
                <a:srgbClr val="434343"/>
              </a:buClr>
              <a:buSzPts val="1000"/>
              <a:buFont typeface="Nunito Light"/>
              <a:buChar char="●"/>
              <a:defRPr/>
            </a:lvl7pPr>
            <a:lvl8pPr marL="3657600" lvl="7" indent="-292100" rtl="0">
              <a:spcBef>
                <a:spcPts val="1600"/>
              </a:spcBef>
              <a:spcAft>
                <a:spcPts val="0"/>
              </a:spcAft>
              <a:buClr>
                <a:srgbClr val="434343"/>
              </a:buClr>
              <a:buSzPts val="1000"/>
              <a:buFont typeface="Nunito Light"/>
              <a:buChar char="○"/>
              <a:defRPr/>
            </a:lvl8pPr>
            <a:lvl9pPr marL="4114800" lvl="8" indent="-292100" rtl="0">
              <a:spcBef>
                <a:spcPts val="1600"/>
              </a:spcBef>
              <a:spcAft>
                <a:spcPts val="1600"/>
              </a:spcAft>
              <a:buClr>
                <a:srgbClr val="434343"/>
              </a:buClr>
              <a:buSzPts val="1000"/>
              <a:buFont typeface="Nunito Light"/>
              <a:buChar char="■"/>
              <a:defRPr/>
            </a:lvl9pPr>
          </a:lstStyle>
          <a:p>
            <a:endParaRPr/>
          </a:p>
        </p:txBody>
      </p:sp>
      <p:sp>
        <p:nvSpPr>
          <p:cNvPr id="413" name="Google Shape;413;p20"/>
          <p:cNvSpPr/>
          <p:nvPr/>
        </p:nvSpPr>
        <p:spPr>
          <a:xfrm>
            <a:off x="8829925" y="1123700"/>
            <a:ext cx="108650" cy="108625"/>
          </a:xfrm>
          <a:custGeom>
            <a:avLst/>
            <a:gdLst/>
            <a:ahLst/>
            <a:cxnLst/>
            <a:rect l="l" t="t" r="r" b="b"/>
            <a:pathLst>
              <a:path w="4346" h="4345" extrusionOk="0">
                <a:moveTo>
                  <a:pt x="4027" y="337"/>
                </a:moveTo>
                <a:lnTo>
                  <a:pt x="4027" y="4008"/>
                </a:lnTo>
                <a:lnTo>
                  <a:pt x="338" y="4008"/>
                </a:lnTo>
                <a:lnTo>
                  <a:pt x="338" y="337"/>
                </a:lnTo>
                <a:close/>
                <a:moveTo>
                  <a:pt x="1" y="0"/>
                </a:moveTo>
                <a:lnTo>
                  <a:pt x="1" y="4345"/>
                </a:lnTo>
                <a:lnTo>
                  <a:pt x="4346" y="4345"/>
                </a:lnTo>
                <a:lnTo>
                  <a:pt x="4346"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20"/>
          <p:cNvSpPr/>
          <p:nvPr/>
        </p:nvSpPr>
        <p:spPr>
          <a:xfrm>
            <a:off x="9156250" y="1340450"/>
            <a:ext cx="111450" cy="110975"/>
          </a:xfrm>
          <a:custGeom>
            <a:avLst/>
            <a:gdLst/>
            <a:ahLst/>
            <a:cxnLst/>
            <a:rect l="l" t="t" r="r" b="b"/>
            <a:pathLst>
              <a:path w="4458" h="4439" extrusionOk="0">
                <a:moveTo>
                  <a:pt x="4008" y="431"/>
                </a:moveTo>
                <a:lnTo>
                  <a:pt x="4008" y="4008"/>
                </a:lnTo>
                <a:lnTo>
                  <a:pt x="431" y="4008"/>
                </a:lnTo>
                <a:lnTo>
                  <a:pt x="431" y="431"/>
                </a:lnTo>
                <a:close/>
                <a:moveTo>
                  <a:pt x="0" y="1"/>
                </a:moveTo>
                <a:lnTo>
                  <a:pt x="0" y="4439"/>
                </a:lnTo>
                <a:lnTo>
                  <a:pt x="4457" y="4439"/>
                </a:lnTo>
                <a:lnTo>
                  <a:pt x="4457"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20"/>
          <p:cNvSpPr/>
          <p:nvPr/>
        </p:nvSpPr>
        <p:spPr>
          <a:xfrm>
            <a:off x="5809850" y="214400"/>
            <a:ext cx="108625" cy="108625"/>
          </a:xfrm>
          <a:custGeom>
            <a:avLst/>
            <a:gdLst/>
            <a:ahLst/>
            <a:cxnLst/>
            <a:rect l="l" t="t" r="r" b="b"/>
            <a:pathLst>
              <a:path w="4345" h="4345" extrusionOk="0">
                <a:moveTo>
                  <a:pt x="4008" y="337"/>
                </a:moveTo>
                <a:lnTo>
                  <a:pt x="4008" y="4008"/>
                </a:lnTo>
                <a:lnTo>
                  <a:pt x="337" y="4008"/>
                </a:lnTo>
                <a:lnTo>
                  <a:pt x="337" y="337"/>
                </a:lnTo>
                <a:close/>
                <a:moveTo>
                  <a:pt x="0" y="0"/>
                </a:moveTo>
                <a:lnTo>
                  <a:pt x="0" y="4345"/>
                </a:lnTo>
                <a:lnTo>
                  <a:pt x="4345" y="4345"/>
                </a:lnTo>
                <a:lnTo>
                  <a:pt x="4345" y="0"/>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0"/>
          <p:cNvSpPr/>
          <p:nvPr/>
        </p:nvSpPr>
        <p:spPr>
          <a:xfrm>
            <a:off x="7079800" y="420088"/>
            <a:ext cx="164825" cy="164375"/>
          </a:xfrm>
          <a:custGeom>
            <a:avLst/>
            <a:gdLst/>
            <a:ahLst/>
            <a:cxnLst/>
            <a:rect l="l" t="t" r="r" b="b"/>
            <a:pathLst>
              <a:path w="6593" h="6575" extrusionOk="0">
                <a:moveTo>
                  <a:pt x="6256" y="338"/>
                </a:moveTo>
                <a:lnTo>
                  <a:pt x="6256" y="6237"/>
                </a:lnTo>
                <a:lnTo>
                  <a:pt x="338" y="6237"/>
                </a:lnTo>
                <a:lnTo>
                  <a:pt x="338" y="338"/>
                </a:lnTo>
                <a:close/>
                <a:moveTo>
                  <a:pt x="1" y="1"/>
                </a:moveTo>
                <a:lnTo>
                  <a:pt x="1" y="6574"/>
                </a:lnTo>
                <a:lnTo>
                  <a:pt x="6593" y="6574"/>
                </a:lnTo>
                <a:lnTo>
                  <a:pt x="6593"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20"/>
          <p:cNvSpPr/>
          <p:nvPr/>
        </p:nvSpPr>
        <p:spPr>
          <a:xfrm>
            <a:off x="7952700" y="278513"/>
            <a:ext cx="44975" cy="44500"/>
          </a:xfrm>
          <a:custGeom>
            <a:avLst/>
            <a:gdLst/>
            <a:ahLst/>
            <a:cxnLst/>
            <a:rect l="l" t="t" r="r" b="b"/>
            <a:pathLst>
              <a:path w="1799" h="1780" extrusionOk="0">
                <a:moveTo>
                  <a:pt x="1" y="1"/>
                </a:moveTo>
                <a:lnTo>
                  <a:pt x="1" y="1780"/>
                </a:lnTo>
                <a:lnTo>
                  <a:pt x="1798" y="1780"/>
                </a:lnTo>
                <a:lnTo>
                  <a:pt x="1798"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20"/>
          <p:cNvSpPr/>
          <p:nvPr/>
        </p:nvSpPr>
        <p:spPr>
          <a:xfrm>
            <a:off x="7372450" y="-69325"/>
            <a:ext cx="155925" cy="155925"/>
          </a:xfrm>
          <a:custGeom>
            <a:avLst/>
            <a:gdLst/>
            <a:ahLst/>
            <a:cxnLst/>
            <a:rect l="l" t="t" r="r" b="b"/>
            <a:pathLst>
              <a:path w="6237" h="6237" extrusionOk="0">
                <a:moveTo>
                  <a:pt x="0" y="0"/>
                </a:moveTo>
                <a:lnTo>
                  <a:pt x="0" y="6236"/>
                </a:lnTo>
                <a:lnTo>
                  <a:pt x="6236" y="6236"/>
                </a:lnTo>
                <a:lnTo>
                  <a:pt x="6236"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20"/>
          <p:cNvSpPr/>
          <p:nvPr/>
        </p:nvSpPr>
        <p:spPr>
          <a:xfrm>
            <a:off x="8464275" y="355050"/>
            <a:ext cx="155925" cy="156400"/>
          </a:xfrm>
          <a:custGeom>
            <a:avLst/>
            <a:gdLst/>
            <a:ahLst/>
            <a:cxnLst/>
            <a:rect l="l" t="t" r="r" b="b"/>
            <a:pathLst>
              <a:path w="6237" h="6256" extrusionOk="0">
                <a:moveTo>
                  <a:pt x="1" y="1"/>
                </a:moveTo>
                <a:lnTo>
                  <a:pt x="1" y="6256"/>
                </a:lnTo>
                <a:lnTo>
                  <a:pt x="6237" y="6256"/>
                </a:lnTo>
                <a:lnTo>
                  <a:pt x="6237"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20"/>
          <p:cNvSpPr/>
          <p:nvPr/>
        </p:nvSpPr>
        <p:spPr>
          <a:xfrm>
            <a:off x="7264275" y="607363"/>
            <a:ext cx="122675" cy="122675"/>
          </a:xfrm>
          <a:custGeom>
            <a:avLst/>
            <a:gdLst/>
            <a:ahLst/>
            <a:cxnLst/>
            <a:rect l="l" t="t" r="r" b="b"/>
            <a:pathLst>
              <a:path w="4907" h="4907" extrusionOk="0">
                <a:moveTo>
                  <a:pt x="0" y="1"/>
                </a:moveTo>
                <a:lnTo>
                  <a:pt x="0" y="4907"/>
                </a:lnTo>
                <a:lnTo>
                  <a:pt x="4907" y="4907"/>
                </a:lnTo>
                <a:lnTo>
                  <a:pt x="4907"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20"/>
          <p:cNvSpPr/>
          <p:nvPr/>
        </p:nvSpPr>
        <p:spPr>
          <a:xfrm>
            <a:off x="6298850" y="907625"/>
            <a:ext cx="155925" cy="155900"/>
          </a:xfrm>
          <a:custGeom>
            <a:avLst/>
            <a:gdLst/>
            <a:ahLst/>
            <a:cxnLst/>
            <a:rect l="l" t="t" r="r" b="b"/>
            <a:pathLst>
              <a:path w="6237" h="6236" extrusionOk="0">
                <a:moveTo>
                  <a:pt x="1" y="0"/>
                </a:moveTo>
                <a:lnTo>
                  <a:pt x="1" y="6236"/>
                </a:lnTo>
                <a:lnTo>
                  <a:pt x="6237" y="6236"/>
                </a:lnTo>
                <a:lnTo>
                  <a:pt x="6237" y="0"/>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20"/>
          <p:cNvSpPr/>
          <p:nvPr/>
        </p:nvSpPr>
        <p:spPr>
          <a:xfrm>
            <a:off x="-83000" y="4540463"/>
            <a:ext cx="164825" cy="164375"/>
          </a:xfrm>
          <a:custGeom>
            <a:avLst/>
            <a:gdLst/>
            <a:ahLst/>
            <a:cxnLst/>
            <a:rect l="l" t="t" r="r" b="b"/>
            <a:pathLst>
              <a:path w="6593" h="6575" extrusionOk="0">
                <a:moveTo>
                  <a:pt x="6256" y="338"/>
                </a:moveTo>
                <a:lnTo>
                  <a:pt x="6256" y="6237"/>
                </a:lnTo>
                <a:lnTo>
                  <a:pt x="338" y="6237"/>
                </a:lnTo>
                <a:lnTo>
                  <a:pt x="338" y="338"/>
                </a:lnTo>
                <a:close/>
                <a:moveTo>
                  <a:pt x="1" y="1"/>
                </a:moveTo>
                <a:lnTo>
                  <a:pt x="1" y="6574"/>
                </a:lnTo>
                <a:lnTo>
                  <a:pt x="6593" y="6574"/>
                </a:lnTo>
                <a:lnTo>
                  <a:pt x="6593"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20"/>
          <p:cNvSpPr/>
          <p:nvPr/>
        </p:nvSpPr>
        <p:spPr>
          <a:xfrm>
            <a:off x="101475" y="4727738"/>
            <a:ext cx="122675" cy="122675"/>
          </a:xfrm>
          <a:custGeom>
            <a:avLst/>
            <a:gdLst/>
            <a:ahLst/>
            <a:cxnLst/>
            <a:rect l="l" t="t" r="r" b="b"/>
            <a:pathLst>
              <a:path w="4907" h="4907" extrusionOk="0">
                <a:moveTo>
                  <a:pt x="0" y="1"/>
                </a:moveTo>
                <a:lnTo>
                  <a:pt x="0" y="4907"/>
                </a:lnTo>
                <a:lnTo>
                  <a:pt x="4907" y="4907"/>
                </a:lnTo>
                <a:lnTo>
                  <a:pt x="4907"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3"/>
        <p:cNvGrpSpPr/>
        <p:nvPr/>
      </p:nvGrpSpPr>
      <p:grpSpPr>
        <a:xfrm>
          <a:off x="0" y="0"/>
          <a:ext cx="0" cy="0"/>
          <a:chOff x="0" y="0"/>
          <a:chExt cx="0" cy="0"/>
        </a:xfrm>
      </p:grpSpPr>
      <p:sp>
        <p:nvSpPr>
          <p:cNvPr id="24" name="Google Shape;24;p6"/>
          <p:cNvSpPr txBox="1">
            <a:spLocks noGrp="1"/>
          </p:cNvSpPr>
          <p:nvPr>
            <p:ph type="title"/>
          </p:nvPr>
        </p:nvSpPr>
        <p:spPr>
          <a:xfrm>
            <a:off x="710275" y="536650"/>
            <a:ext cx="7723500" cy="4812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Tree>
    <p:extLst>
      <p:ext uri="{BB962C8B-B14F-4D97-AF65-F5344CB8AC3E}">
        <p14:creationId xmlns:p14="http://schemas.microsoft.com/office/powerpoint/2010/main" val="11816614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0C343D"/>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1pPr>
            <a:lvl2pPr lvl="1">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2pPr>
            <a:lvl3pPr lvl="2">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3pPr>
            <a:lvl4pPr lvl="3">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4pPr>
            <a:lvl5pPr lvl="4">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5pPr>
            <a:lvl6pPr lvl="5">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6pPr>
            <a:lvl7pPr lvl="6">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7pPr>
            <a:lvl8pPr lvl="7">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8pPr>
            <a:lvl9pPr lvl="8">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lt1"/>
              </a:buClr>
              <a:buSzPts val="1800"/>
              <a:buFont typeface="Maven Pro"/>
              <a:buChar char="●"/>
              <a:defRPr sz="1800">
                <a:solidFill>
                  <a:schemeClr val="lt1"/>
                </a:solidFill>
                <a:latin typeface="Maven Pro"/>
                <a:ea typeface="Maven Pro"/>
                <a:cs typeface="Maven Pro"/>
                <a:sym typeface="Maven Pro"/>
              </a:defRPr>
            </a:lvl1pPr>
            <a:lvl2pPr marL="914400" lvl="1"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2pPr>
            <a:lvl3pPr marL="1371600" lvl="2"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3pPr>
            <a:lvl4pPr marL="1828800" lvl="3"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4pPr>
            <a:lvl5pPr marL="2286000" lvl="4"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5pPr>
            <a:lvl6pPr marL="2743200" lvl="5"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6pPr>
            <a:lvl7pPr marL="3200400" lvl="6"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7pPr>
            <a:lvl8pPr marL="3657600" lvl="7"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8pPr>
            <a:lvl9pPr marL="4114800" lvl="8" indent="-317500">
              <a:lnSpc>
                <a:spcPct val="115000"/>
              </a:lnSpc>
              <a:spcBef>
                <a:spcPts val="1600"/>
              </a:spcBef>
              <a:spcAft>
                <a:spcPts val="1600"/>
              </a:spcAft>
              <a:buClr>
                <a:schemeClr val="lt1"/>
              </a:buClr>
              <a:buSzPts val="1400"/>
              <a:buFont typeface="Maven Pro"/>
              <a:buChar char="■"/>
              <a:defRPr>
                <a:solidFill>
                  <a:schemeClr val="lt1"/>
                </a:solidFill>
                <a:latin typeface="Maven Pro"/>
                <a:ea typeface="Maven Pro"/>
                <a:cs typeface="Maven Pro"/>
                <a:sym typeface="Maven Pr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5" r:id="rId4"/>
    <p:sldLayoutId id="2147483657" r:id="rId5"/>
    <p:sldLayoutId id="2147483660" r:id="rId6"/>
    <p:sldLayoutId id="2147483666" r:id="rId7"/>
    <p:sldLayoutId id="2147483671"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jpg"/><Relationship Id="rId5" Type="http://schemas.openxmlformats.org/officeDocument/2006/relationships/image" Target="../media/image3.png"/><Relationship Id="rId10" Type="http://schemas.openxmlformats.org/officeDocument/2006/relationships/image" Target="../media/image8.jpg"/><Relationship Id="rId4" Type="http://schemas.openxmlformats.org/officeDocument/2006/relationships/image" Target="../media/image2.gif"/><Relationship Id="rId9" Type="http://schemas.openxmlformats.org/officeDocument/2006/relationships/image" Target="../media/image7.svg"/></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12.jpg"/><Relationship Id="rId4" Type="http://schemas.openxmlformats.org/officeDocument/2006/relationships/image" Target="../media/image11.jp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23.png"/><Relationship Id="rId4" Type="http://schemas.openxmlformats.org/officeDocument/2006/relationships/image" Target="../media/image22.png"/></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Shape 433"/>
        <p:cNvGrpSpPr/>
        <p:nvPr/>
      </p:nvGrpSpPr>
      <p:grpSpPr>
        <a:xfrm>
          <a:off x="0" y="0"/>
          <a:ext cx="0" cy="0"/>
          <a:chOff x="0" y="0"/>
          <a:chExt cx="0" cy="0"/>
        </a:xfrm>
      </p:grpSpPr>
      <p:pic>
        <p:nvPicPr>
          <p:cNvPr id="4" name="Picture 3">
            <a:extLst>
              <a:ext uri="{FF2B5EF4-FFF2-40B4-BE49-F238E27FC236}">
                <a16:creationId xmlns:a16="http://schemas.microsoft.com/office/drawing/2014/main" id="{C4E2EDF1-0EA4-5E4E-A0EA-6096ADF4CDC4}"/>
              </a:ext>
            </a:extLst>
          </p:cNvPr>
          <p:cNvPicPr>
            <a:picLocks noChangeAspect="1"/>
          </p:cNvPicPr>
          <p:nvPr/>
        </p:nvPicPr>
        <p:blipFill>
          <a:blip r:embed="rId3"/>
          <a:stretch>
            <a:fillRect/>
          </a:stretch>
        </p:blipFill>
        <p:spPr>
          <a:xfrm>
            <a:off x="0" y="0"/>
            <a:ext cx="5041900" cy="5143500"/>
          </a:xfrm>
          <a:prstGeom prst="rect">
            <a:avLst/>
          </a:prstGeom>
        </p:spPr>
      </p:pic>
      <p:sp>
        <p:nvSpPr>
          <p:cNvPr id="5" name="Google Shape;435;p25">
            <a:extLst>
              <a:ext uri="{FF2B5EF4-FFF2-40B4-BE49-F238E27FC236}">
                <a16:creationId xmlns:a16="http://schemas.microsoft.com/office/drawing/2014/main" id="{D786C620-47A4-484B-A997-C44FA0870224}"/>
              </a:ext>
            </a:extLst>
          </p:cNvPr>
          <p:cNvSpPr txBox="1">
            <a:spLocks/>
          </p:cNvSpPr>
          <p:nvPr/>
        </p:nvSpPr>
        <p:spPr>
          <a:xfrm>
            <a:off x="5083962" y="76029"/>
            <a:ext cx="4060038" cy="84463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5200"/>
              <a:buFont typeface="Share Tech"/>
              <a:buNone/>
              <a:defRPr sz="5200" b="0" i="0" u="none" strike="noStrike" cap="none">
                <a:solidFill>
                  <a:schemeClr val="lt1"/>
                </a:solidFill>
                <a:latin typeface="Share Tech"/>
                <a:ea typeface="Share Tech"/>
                <a:cs typeface="Share Tech"/>
                <a:sym typeface="Share Tech"/>
              </a:defRPr>
            </a:lvl1pPr>
            <a:lvl2pPr marR="0" lvl="1" algn="ctr" rtl="0">
              <a:lnSpc>
                <a:spcPct val="100000"/>
              </a:lnSpc>
              <a:spcBef>
                <a:spcPts val="0"/>
              </a:spcBef>
              <a:spcAft>
                <a:spcPts val="0"/>
              </a:spcAft>
              <a:buClr>
                <a:schemeClr val="lt1"/>
              </a:buClr>
              <a:buSzPts val="5200"/>
              <a:buFont typeface="Share Tech"/>
              <a:buNone/>
              <a:defRPr sz="5200" b="0" i="0" u="none" strike="noStrike" cap="none">
                <a:solidFill>
                  <a:schemeClr val="lt1"/>
                </a:solidFill>
                <a:latin typeface="Share Tech"/>
                <a:ea typeface="Share Tech"/>
                <a:cs typeface="Share Tech"/>
                <a:sym typeface="Share Tech"/>
              </a:defRPr>
            </a:lvl2pPr>
            <a:lvl3pPr marR="0" lvl="2" algn="ctr" rtl="0">
              <a:lnSpc>
                <a:spcPct val="100000"/>
              </a:lnSpc>
              <a:spcBef>
                <a:spcPts val="0"/>
              </a:spcBef>
              <a:spcAft>
                <a:spcPts val="0"/>
              </a:spcAft>
              <a:buClr>
                <a:schemeClr val="lt1"/>
              </a:buClr>
              <a:buSzPts val="5200"/>
              <a:buFont typeface="Share Tech"/>
              <a:buNone/>
              <a:defRPr sz="5200" b="0" i="0" u="none" strike="noStrike" cap="none">
                <a:solidFill>
                  <a:schemeClr val="lt1"/>
                </a:solidFill>
                <a:latin typeface="Share Tech"/>
                <a:ea typeface="Share Tech"/>
                <a:cs typeface="Share Tech"/>
                <a:sym typeface="Share Tech"/>
              </a:defRPr>
            </a:lvl3pPr>
            <a:lvl4pPr marR="0" lvl="3" algn="ctr" rtl="0">
              <a:lnSpc>
                <a:spcPct val="100000"/>
              </a:lnSpc>
              <a:spcBef>
                <a:spcPts val="0"/>
              </a:spcBef>
              <a:spcAft>
                <a:spcPts val="0"/>
              </a:spcAft>
              <a:buClr>
                <a:schemeClr val="lt1"/>
              </a:buClr>
              <a:buSzPts val="5200"/>
              <a:buFont typeface="Share Tech"/>
              <a:buNone/>
              <a:defRPr sz="5200" b="0" i="0" u="none" strike="noStrike" cap="none">
                <a:solidFill>
                  <a:schemeClr val="lt1"/>
                </a:solidFill>
                <a:latin typeface="Share Tech"/>
                <a:ea typeface="Share Tech"/>
                <a:cs typeface="Share Tech"/>
                <a:sym typeface="Share Tech"/>
              </a:defRPr>
            </a:lvl4pPr>
            <a:lvl5pPr marR="0" lvl="4" algn="ctr" rtl="0">
              <a:lnSpc>
                <a:spcPct val="100000"/>
              </a:lnSpc>
              <a:spcBef>
                <a:spcPts val="0"/>
              </a:spcBef>
              <a:spcAft>
                <a:spcPts val="0"/>
              </a:spcAft>
              <a:buClr>
                <a:schemeClr val="lt1"/>
              </a:buClr>
              <a:buSzPts val="5200"/>
              <a:buFont typeface="Share Tech"/>
              <a:buNone/>
              <a:defRPr sz="5200" b="0" i="0" u="none" strike="noStrike" cap="none">
                <a:solidFill>
                  <a:schemeClr val="lt1"/>
                </a:solidFill>
                <a:latin typeface="Share Tech"/>
                <a:ea typeface="Share Tech"/>
                <a:cs typeface="Share Tech"/>
                <a:sym typeface="Share Tech"/>
              </a:defRPr>
            </a:lvl5pPr>
            <a:lvl6pPr marR="0" lvl="5" algn="ctr" rtl="0">
              <a:lnSpc>
                <a:spcPct val="100000"/>
              </a:lnSpc>
              <a:spcBef>
                <a:spcPts val="0"/>
              </a:spcBef>
              <a:spcAft>
                <a:spcPts val="0"/>
              </a:spcAft>
              <a:buClr>
                <a:schemeClr val="lt1"/>
              </a:buClr>
              <a:buSzPts val="5200"/>
              <a:buFont typeface="Share Tech"/>
              <a:buNone/>
              <a:defRPr sz="5200" b="0" i="0" u="none" strike="noStrike" cap="none">
                <a:solidFill>
                  <a:schemeClr val="lt1"/>
                </a:solidFill>
                <a:latin typeface="Share Tech"/>
                <a:ea typeface="Share Tech"/>
                <a:cs typeface="Share Tech"/>
                <a:sym typeface="Share Tech"/>
              </a:defRPr>
            </a:lvl6pPr>
            <a:lvl7pPr marR="0" lvl="6" algn="ctr" rtl="0">
              <a:lnSpc>
                <a:spcPct val="100000"/>
              </a:lnSpc>
              <a:spcBef>
                <a:spcPts val="0"/>
              </a:spcBef>
              <a:spcAft>
                <a:spcPts val="0"/>
              </a:spcAft>
              <a:buClr>
                <a:schemeClr val="lt1"/>
              </a:buClr>
              <a:buSzPts val="5200"/>
              <a:buFont typeface="Share Tech"/>
              <a:buNone/>
              <a:defRPr sz="5200" b="0" i="0" u="none" strike="noStrike" cap="none">
                <a:solidFill>
                  <a:schemeClr val="lt1"/>
                </a:solidFill>
                <a:latin typeface="Share Tech"/>
                <a:ea typeface="Share Tech"/>
                <a:cs typeface="Share Tech"/>
                <a:sym typeface="Share Tech"/>
              </a:defRPr>
            </a:lvl7pPr>
            <a:lvl8pPr marR="0" lvl="7" algn="ctr" rtl="0">
              <a:lnSpc>
                <a:spcPct val="100000"/>
              </a:lnSpc>
              <a:spcBef>
                <a:spcPts val="0"/>
              </a:spcBef>
              <a:spcAft>
                <a:spcPts val="0"/>
              </a:spcAft>
              <a:buClr>
                <a:schemeClr val="lt1"/>
              </a:buClr>
              <a:buSzPts val="5200"/>
              <a:buFont typeface="Share Tech"/>
              <a:buNone/>
              <a:defRPr sz="5200" b="0" i="0" u="none" strike="noStrike" cap="none">
                <a:solidFill>
                  <a:schemeClr val="lt1"/>
                </a:solidFill>
                <a:latin typeface="Share Tech"/>
                <a:ea typeface="Share Tech"/>
                <a:cs typeface="Share Tech"/>
                <a:sym typeface="Share Tech"/>
              </a:defRPr>
            </a:lvl8pPr>
            <a:lvl9pPr marR="0" lvl="8" algn="ctr" rtl="0">
              <a:lnSpc>
                <a:spcPct val="100000"/>
              </a:lnSpc>
              <a:spcBef>
                <a:spcPts val="0"/>
              </a:spcBef>
              <a:spcAft>
                <a:spcPts val="0"/>
              </a:spcAft>
              <a:buClr>
                <a:schemeClr val="lt1"/>
              </a:buClr>
              <a:buSzPts val="5200"/>
              <a:buFont typeface="Share Tech"/>
              <a:buNone/>
              <a:defRPr sz="5200" b="0" i="0" u="none" strike="noStrike" cap="none">
                <a:solidFill>
                  <a:schemeClr val="lt1"/>
                </a:solidFill>
                <a:latin typeface="Share Tech"/>
                <a:ea typeface="Share Tech"/>
                <a:cs typeface="Share Tech"/>
                <a:sym typeface="Share Tech"/>
              </a:defRPr>
            </a:lvl9pPr>
          </a:lstStyle>
          <a:p>
            <a:r>
              <a:rPr lang="en-US" sz="4000" b="1" dirty="0">
                <a:solidFill>
                  <a:schemeClr val="accent2">
                    <a:lumMod val="60000"/>
                    <a:lumOff val="40000"/>
                  </a:schemeClr>
                </a:solidFill>
              </a:rPr>
              <a:t>BUILD BACK BETTER</a:t>
            </a:r>
          </a:p>
        </p:txBody>
      </p:sp>
      <p:pic>
        <p:nvPicPr>
          <p:cNvPr id="6" name="Picture 5">
            <a:extLst>
              <a:ext uri="{FF2B5EF4-FFF2-40B4-BE49-F238E27FC236}">
                <a16:creationId xmlns:a16="http://schemas.microsoft.com/office/drawing/2014/main" id="{A64D19E0-E427-7C47-8F99-4906A20D16B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00749" y="1056326"/>
            <a:ext cx="2252587" cy="880743"/>
          </a:xfrm>
          <a:prstGeom prst="rect">
            <a:avLst/>
          </a:prstGeom>
        </p:spPr>
      </p:pic>
      <p:pic>
        <p:nvPicPr>
          <p:cNvPr id="7" name="Picture 6">
            <a:extLst>
              <a:ext uri="{FF2B5EF4-FFF2-40B4-BE49-F238E27FC236}">
                <a16:creationId xmlns:a16="http://schemas.microsoft.com/office/drawing/2014/main" id="{2D24C822-86D7-744E-9457-34EFEBDD5AF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03982" y="4521661"/>
            <a:ext cx="2036942" cy="621839"/>
          </a:xfrm>
          <a:prstGeom prst="rect">
            <a:avLst/>
          </a:prstGeom>
        </p:spPr>
      </p:pic>
      <p:pic>
        <p:nvPicPr>
          <p:cNvPr id="8" name="Picture 7">
            <a:extLst>
              <a:ext uri="{FF2B5EF4-FFF2-40B4-BE49-F238E27FC236}">
                <a16:creationId xmlns:a16="http://schemas.microsoft.com/office/drawing/2014/main" id="{35949D0F-3CB7-894A-AF13-D209CB9B9F5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53161" y="4297266"/>
            <a:ext cx="1149845" cy="1070627"/>
          </a:xfrm>
          <a:prstGeom prst="rect">
            <a:avLst/>
          </a:prstGeom>
        </p:spPr>
      </p:pic>
      <p:pic>
        <p:nvPicPr>
          <p:cNvPr id="10" name="Picture 9">
            <a:extLst>
              <a:ext uri="{FF2B5EF4-FFF2-40B4-BE49-F238E27FC236}">
                <a16:creationId xmlns:a16="http://schemas.microsoft.com/office/drawing/2014/main" id="{1A2266D6-4B17-B148-80F5-F2A85B0A7FE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 y="0"/>
            <a:ext cx="1306098" cy="1281723"/>
          </a:xfrm>
          <a:prstGeom prst="rect">
            <a:avLst/>
          </a:prstGeom>
          <a:solidFill>
            <a:schemeClr val="accent4">
              <a:lumMod val="75000"/>
            </a:schemeClr>
          </a:solidFill>
        </p:spPr>
      </p:pic>
      <p:pic>
        <p:nvPicPr>
          <p:cNvPr id="12" name="Graphic 11">
            <a:extLst>
              <a:ext uri="{FF2B5EF4-FFF2-40B4-BE49-F238E27FC236}">
                <a16:creationId xmlns:a16="http://schemas.microsoft.com/office/drawing/2014/main" id="{8A33E380-7C67-B14E-A584-15668D48C47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612185" y="1001339"/>
            <a:ext cx="1427040" cy="951360"/>
          </a:xfrm>
          <a:prstGeom prst="rect">
            <a:avLst/>
          </a:prstGeom>
        </p:spPr>
      </p:pic>
      <p:cxnSp>
        <p:nvCxnSpPr>
          <p:cNvPr id="13" name="Straight Connector 12">
            <a:extLst>
              <a:ext uri="{FF2B5EF4-FFF2-40B4-BE49-F238E27FC236}">
                <a16:creationId xmlns:a16="http://schemas.microsoft.com/office/drawing/2014/main" id="{4BCF16DF-2056-1F42-A977-7D1906D8BD3A}"/>
              </a:ext>
            </a:extLst>
          </p:cNvPr>
          <p:cNvCxnSpPr>
            <a:cxnSpLocks/>
          </p:cNvCxnSpPr>
          <p:nvPr/>
        </p:nvCxnSpPr>
        <p:spPr>
          <a:xfrm>
            <a:off x="5200749" y="831432"/>
            <a:ext cx="3838476" cy="0"/>
          </a:xfrm>
          <a:prstGeom prst="line">
            <a:avLst/>
          </a:prstGeom>
        </p:spPr>
        <p:style>
          <a:lnRef idx="2">
            <a:schemeClr val="accent6"/>
          </a:lnRef>
          <a:fillRef idx="0">
            <a:schemeClr val="accent6"/>
          </a:fillRef>
          <a:effectRef idx="1">
            <a:schemeClr val="accent6"/>
          </a:effectRef>
          <a:fontRef idx="minor">
            <a:schemeClr val="tx1"/>
          </a:fontRef>
        </p:style>
      </p:cxnSp>
      <p:pic>
        <p:nvPicPr>
          <p:cNvPr id="17" name="Picture 16">
            <a:extLst>
              <a:ext uri="{FF2B5EF4-FFF2-40B4-BE49-F238E27FC236}">
                <a16:creationId xmlns:a16="http://schemas.microsoft.com/office/drawing/2014/main" id="{26B60A23-55C9-CD42-B08C-D23E49596FF8}"/>
              </a:ext>
            </a:extLst>
          </p:cNvPr>
          <p:cNvPicPr>
            <a:picLocks noChangeAspect="1"/>
          </p:cNvPicPr>
          <p:nvPr/>
        </p:nvPicPr>
        <p:blipFill>
          <a:blip r:embed="rId10"/>
          <a:stretch>
            <a:fillRect/>
          </a:stretch>
        </p:blipFill>
        <p:spPr>
          <a:xfrm>
            <a:off x="5448591" y="2502576"/>
            <a:ext cx="1156678" cy="1156678"/>
          </a:xfrm>
          <a:prstGeom prst="ellipse">
            <a:avLst/>
          </a:prstGeom>
        </p:spPr>
      </p:pic>
      <p:sp>
        <p:nvSpPr>
          <p:cNvPr id="18" name="TextBox 17">
            <a:extLst>
              <a:ext uri="{FF2B5EF4-FFF2-40B4-BE49-F238E27FC236}">
                <a16:creationId xmlns:a16="http://schemas.microsoft.com/office/drawing/2014/main" id="{0F2A70DE-1A05-1A47-B9A8-815E8E5600D7}"/>
              </a:ext>
            </a:extLst>
          </p:cNvPr>
          <p:cNvSpPr txBox="1"/>
          <p:nvPr/>
        </p:nvSpPr>
        <p:spPr>
          <a:xfrm>
            <a:off x="6472083" y="2044524"/>
            <a:ext cx="1306098" cy="338554"/>
          </a:xfrm>
          <a:prstGeom prst="rect">
            <a:avLst/>
          </a:prstGeom>
          <a:noFill/>
        </p:spPr>
        <p:txBody>
          <a:bodyPr wrap="square" rtlCol="0">
            <a:spAutoFit/>
          </a:bodyPr>
          <a:lstStyle/>
          <a:p>
            <a:pPr algn="just"/>
            <a:r>
              <a:rPr lang="en-SG" altLang="ko-KR" sz="1600" b="1" dirty="0">
                <a:solidFill>
                  <a:srgbClr val="49FFFC"/>
                </a:solidFill>
                <a:latin typeface="Kozuka Mincho Pro B" panose="02020800000000000000" pitchFamily="18" charset="-128"/>
                <a:ea typeface="Kozuka Mincho Pro B" panose="02020800000000000000" pitchFamily="18" charset="-128"/>
                <a:cs typeface="Arial" pitchFamily="34" charset="0"/>
              </a:rPr>
              <a:t>Team Dino</a:t>
            </a:r>
            <a:endParaRPr lang="en-US" altLang="ko-KR" sz="1600" b="1" dirty="0">
              <a:solidFill>
                <a:srgbClr val="49FFFC"/>
              </a:solidFill>
              <a:latin typeface="Kozuka Mincho Pro B" panose="02020800000000000000" pitchFamily="18" charset="-128"/>
              <a:ea typeface="Kozuka Mincho Pro B" panose="02020800000000000000" pitchFamily="18" charset="-128"/>
              <a:cs typeface="Arial" pitchFamily="34" charset="0"/>
            </a:endParaRPr>
          </a:p>
        </p:txBody>
      </p:sp>
      <p:cxnSp>
        <p:nvCxnSpPr>
          <p:cNvPr id="19" name="Straight Connector 18">
            <a:extLst>
              <a:ext uri="{FF2B5EF4-FFF2-40B4-BE49-F238E27FC236}">
                <a16:creationId xmlns:a16="http://schemas.microsoft.com/office/drawing/2014/main" id="{12E61FC9-603A-6645-9476-48F65C7B7CF1}"/>
              </a:ext>
            </a:extLst>
          </p:cNvPr>
          <p:cNvCxnSpPr>
            <a:cxnSpLocks/>
          </p:cNvCxnSpPr>
          <p:nvPr/>
        </p:nvCxnSpPr>
        <p:spPr>
          <a:xfrm>
            <a:off x="6564925" y="2317219"/>
            <a:ext cx="1047260" cy="0"/>
          </a:xfrm>
          <a:prstGeom prst="line">
            <a:avLst/>
          </a:prstGeom>
        </p:spPr>
        <p:style>
          <a:lnRef idx="2">
            <a:schemeClr val="accent6"/>
          </a:lnRef>
          <a:fillRef idx="0">
            <a:schemeClr val="accent6"/>
          </a:fillRef>
          <a:effectRef idx="1">
            <a:schemeClr val="accent6"/>
          </a:effectRef>
          <a:fontRef idx="minor">
            <a:schemeClr val="tx1"/>
          </a:fontRef>
        </p:style>
      </p:cxnSp>
      <p:sp>
        <p:nvSpPr>
          <p:cNvPr id="59" name="Google Shape;10432;p59">
            <a:extLst>
              <a:ext uri="{FF2B5EF4-FFF2-40B4-BE49-F238E27FC236}">
                <a16:creationId xmlns:a16="http://schemas.microsoft.com/office/drawing/2014/main" id="{03248EF0-83FE-8041-A8DD-EC1F1BA970B3}"/>
              </a:ext>
            </a:extLst>
          </p:cNvPr>
          <p:cNvSpPr/>
          <p:nvPr/>
        </p:nvSpPr>
        <p:spPr>
          <a:xfrm>
            <a:off x="7154695" y="4167639"/>
            <a:ext cx="380444" cy="310077"/>
          </a:xfrm>
          <a:custGeom>
            <a:avLst/>
            <a:gdLst/>
            <a:ahLst/>
            <a:cxnLst/>
            <a:rect l="l" t="t" r="r" b="b"/>
            <a:pathLst>
              <a:path w="11943" h="9734" extrusionOk="0">
                <a:moveTo>
                  <a:pt x="11585" y="2638"/>
                </a:moveTo>
                <a:lnTo>
                  <a:pt x="11585" y="3066"/>
                </a:lnTo>
                <a:lnTo>
                  <a:pt x="9121" y="4007"/>
                </a:lnTo>
                <a:lnTo>
                  <a:pt x="9121" y="3566"/>
                </a:lnTo>
                <a:lnTo>
                  <a:pt x="11585" y="2638"/>
                </a:lnTo>
                <a:close/>
                <a:moveTo>
                  <a:pt x="370" y="2638"/>
                </a:moveTo>
                <a:lnTo>
                  <a:pt x="5787" y="4697"/>
                </a:lnTo>
                <a:lnTo>
                  <a:pt x="5787" y="5138"/>
                </a:lnTo>
                <a:lnTo>
                  <a:pt x="370" y="3066"/>
                </a:lnTo>
                <a:lnTo>
                  <a:pt x="370" y="2638"/>
                </a:lnTo>
                <a:close/>
                <a:moveTo>
                  <a:pt x="8764" y="3709"/>
                </a:moveTo>
                <a:lnTo>
                  <a:pt x="8764" y="4138"/>
                </a:lnTo>
                <a:lnTo>
                  <a:pt x="6144" y="5138"/>
                </a:lnTo>
                <a:lnTo>
                  <a:pt x="6144" y="4697"/>
                </a:lnTo>
                <a:lnTo>
                  <a:pt x="8764" y="3709"/>
                </a:lnTo>
                <a:close/>
                <a:moveTo>
                  <a:pt x="9657" y="4162"/>
                </a:moveTo>
                <a:lnTo>
                  <a:pt x="9657" y="6745"/>
                </a:lnTo>
                <a:cubicBezTo>
                  <a:pt x="9478" y="6876"/>
                  <a:pt x="9299" y="6995"/>
                  <a:pt x="9121" y="7114"/>
                </a:cubicBezTo>
                <a:lnTo>
                  <a:pt x="9121" y="4376"/>
                </a:lnTo>
                <a:lnTo>
                  <a:pt x="9657" y="4162"/>
                </a:lnTo>
                <a:close/>
                <a:moveTo>
                  <a:pt x="8961" y="8757"/>
                </a:moveTo>
                <a:cubicBezTo>
                  <a:pt x="9131" y="8757"/>
                  <a:pt x="9264" y="8907"/>
                  <a:pt x="9264" y="9079"/>
                </a:cubicBezTo>
                <a:cubicBezTo>
                  <a:pt x="9264" y="9258"/>
                  <a:pt x="9109" y="9389"/>
                  <a:pt x="8942" y="9389"/>
                </a:cubicBezTo>
                <a:cubicBezTo>
                  <a:pt x="8764" y="9389"/>
                  <a:pt x="8633" y="9246"/>
                  <a:pt x="8633" y="9079"/>
                </a:cubicBezTo>
                <a:cubicBezTo>
                  <a:pt x="8633" y="8900"/>
                  <a:pt x="8787" y="8757"/>
                  <a:pt x="8942" y="8757"/>
                </a:cubicBezTo>
                <a:cubicBezTo>
                  <a:pt x="8949" y="8757"/>
                  <a:pt x="8955" y="8757"/>
                  <a:pt x="8961" y="8757"/>
                </a:cubicBezTo>
                <a:close/>
                <a:moveTo>
                  <a:pt x="5949" y="0"/>
                </a:moveTo>
                <a:cubicBezTo>
                  <a:pt x="5930" y="0"/>
                  <a:pt x="5912" y="6"/>
                  <a:pt x="5894" y="18"/>
                </a:cubicBezTo>
                <a:lnTo>
                  <a:pt x="120" y="2221"/>
                </a:lnTo>
                <a:cubicBezTo>
                  <a:pt x="48" y="2245"/>
                  <a:pt x="1" y="2304"/>
                  <a:pt x="1" y="2376"/>
                </a:cubicBezTo>
                <a:lnTo>
                  <a:pt x="1" y="3185"/>
                </a:lnTo>
                <a:cubicBezTo>
                  <a:pt x="1" y="3257"/>
                  <a:pt x="48" y="3316"/>
                  <a:pt x="120" y="3352"/>
                </a:cubicBezTo>
                <a:lnTo>
                  <a:pt x="1917" y="4031"/>
                </a:lnTo>
                <a:lnTo>
                  <a:pt x="1917" y="4638"/>
                </a:lnTo>
                <a:cubicBezTo>
                  <a:pt x="1917" y="4745"/>
                  <a:pt x="2001" y="4817"/>
                  <a:pt x="2096" y="4817"/>
                </a:cubicBezTo>
                <a:cubicBezTo>
                  <a:pt x="2203" y="4817"/>
                  <a:pt x="2275" y="4745"/>
                  <a:pt x="2275" y="4638"/>
                </a:cubicBezTo>
                <a:lnTo>
                  <a:pt x="2275" y="4186"/>
                </a:lnTo>
                <a:lnTo>
                  <a:pt x="5894" y="5567"/>
                </a:lnTo>
                <a:cubicBezTo>
                  <a:pt x="5906" y="5579"/>
                  <a:pt x="5942" y="5579"/>
                  <a:pt x="5954" y="5579"/>
                </a:cubicBezTo>
                <a:cubicBezTo>
                  <a:pt x="5966" y="5579"/>
                  <a:pt x="6001" y="5579"/>
                  <a:pt x="6013" y="5567"/>
                </a:cubicBezTo>
                <a:lnTo>
                  <a:pt x="8740" y="4519"/>
                </a:lnTo>
                <a:lnTo>
                  <a:pt x="8740" y="7317"/>
                </a:lnTo>
                <a:cubicBezTo>
                  <a:pt x="7871" y="7769"/>
                  <a:pt x="6918" y="8007"/>
                  <a:pt x="5942" y="8007"/>
                </a:cubicBezTo>
                <a:cubicBezTo>
                  <a:pt x="4620" y="8007"/>
                  <a:pt x="3310" y="7555"/>
                  <a:pt x="2263" y="6745"/>
                </a:cubicBezTo>
                <a:lnTo>
                  <a:pt x="2263" y="5352"/>
                </a:lnTo>
                <a:cubicBezTo>
                  <a:pt x="2263" y="5257"/>
                  <a:pt x="2191" y="5174"/>
                  <a:pt x="2084" y="5174"/>
                </a:cubicBezTo>
                <a:cubicBezTo>
                  <a:pt x="1977" y="5174"/>
                  <a:pt x="1906" y="5257"/>
                  <a:pt x="1906" y="5352"/>
                </a:cubicBezTo>
                <a:lnTo>
                  <a:pt x="1906" y="6817"/>
                </a:lnTo>
                <a:cubicBezTo>
                  <a:pt x="1906" y="6876"/>
                  <a:pt x="1941" y="6924"/>
                  <a:pt x="1965" y="6948"/>
                </a:cubicBezTo>
                <a:cubicBezTo>
                  <a:pt x="3084" y="7841"/>
                  <a:pt x="4501" y="8353"/>
                  <a:pt x="5942" y="8353"/>
                </a:cubicBezTo>
                <a:cubicBezTo>
                  <a:pt x="6906" y="8353"/>
                  <a:pt x="7859" y="8126"/>
                  <a:pt x="8740" y="7698"/>
                </a:cubicBezTo>
                <a:lnTo>
                  <a:pt x="8740" y="8412"/>
                </a:lnTo>
                <a:cubicBezTo>
                  <a:pt x="8454" y="8484"/>
                  <a:pt x="8252" y="8746"/>
                  <a:pt x="8252" y="9067"/>
                </a:cubicBezTo>
                <a:cubicBezTo>
                  <a:pt x="8252" y="9436"/>
                  <a:pt x="8549" y="9734"/>
                  <a:pt x="8918" y="9734"/>
                </a:cubicBezTo>
                <a:cubicBezTo>
                  <a:pt x="9287" y="9734"/>
                  <a:pt x="9585" y="9436"/>
                  <a:pt x="9585" y="9067"/>
                </a:cubicBezTo>
                <a:cubicBezTo>
                  <a:pt x="9585" y="8746"/>
                  <a:pt x="9383" y="8496"/>
                  <a:pt x="9097" y="8412"/>
                </a:cubicBezTo>
                <a:lnTo>
                  <a:pt x="9097" y="7495"/>
                </a:lnTo>
                <a:cubicBezTo>
                  <a:pt x="9383" y="7341"/>
                  <a:pt x="9657" y="7138"/>
                  <a:pt x="9918" y="6936"/>
                </a:cubicBezTo>
                <a:cubicBezTo>
                  <a:pt x="9954" y="6900"/>
                  <a:pt x="9978" y="6841"/>
                  <a:pt x="9978" y="6805"/>
                </a:cubicBezTo>
                <a:lnTo>
                  <a:pt x="9978" y="4019"/>
                </a:lnTo>
                <a:lnTo>
                  <a:pt x="11776" y="3328"/>
                </a:lnTo>
                <a:cubicBezTo>
                  <a:pt x="11847" y="3304"/>
                  <a:pt x="11895" y="3245"/>
                  <a:pt x="11895" y="3173"/>
                </a:cubicBezTo>
                <a:lnTo>
                  <a:pt x="11895" y="2364"/>
                </a:lnTo>
                <a:cubicBezTo>
                  <a:pt x="11943" y="2304"/>
                  <a:pt x="11895" y="2245"/>
                  <a:pt x="11823" y="2221"/>
                </a:cubicBezTo>
                <a:lnTo>
                  <a:pt x="8049" y="792"/>
                </a:lnTo>
                <a:cubicBezTo>
                  <a:pt x="8030" y="784"/>
                  <a:pt x="8010" y="780"/>
                  <a:pt x="7989" y="780"/>
                </a:cubicBezTo>
                <a:cubicBezTo>
                  <a:pt x="7921" y="780"/>
                  <a:pt x="7853" y="823"/>
                  <a:pt x="7835" y="887"/>
                </a:cubicBezTo>
                <a:cubicBezTo>
                  <a:pt x="7799" y="983"/>
                  <a:pt x="7847" y="1090"/>
                  <a:pt x="7930" y="1114"/>
                </a:cubicBezTo>
                <a:lnTo>
                  <a:pt x="11264" y="2376"/>
                </a:lnTo>
                <a:lnTo>
                  <a:pt x="8966" y="3257"/>
                </a:lnTo>
                <a:lnTo>
                  <a:pt x="6061" y="1947"/>
                </a:lnTo>
                <a:cubicBezTo>
                  <a:pt x="6035" y="1934"/>
                  <a:pt x="6010" y="1928"/>
                  <a:pt x="5985" y="1928"/>
                </a:cubicBezTo>
                <a:cubicBezTo>
                  <a:pt x="5918" y="1928"/>
                  <a:pt x="5858" y="1973"/>
                  <a:pt x="5823" y="2042"/>
                </a:cubicBezTo>
                <a:cubicBezTo>
                  <a:pt x="5775" y="2126"/>
                  <a:pt x="5823" y="2233"/>
                  <a:pt x="5906" y="2281"/>
                </a:cubicBezTo>
                <a:lnTo>
                  <a:pt x="8490" y="3435"/>
                </a:lnTo>
                <a:lnTo>
                  <a:pt x="5966" y="4388"/>
                </a:lnTo>
                <a:lnTo>
                  <a:pt x="691" y="2376"/>
                </a:lnTo>
                <a:lnTo>
                  <a:pt x="5966" y="376"/>
                </a:lnTo>
                <a:lnTo>
                  <a:pt x="7263" y="864"/>
                </a:lnTo>
                <a:cubicBezTo>
                  <a:pt x="7282" y="868"/>
                  <a:pt x="7301" y="871"/>
                  <a:pt x="7320" y="871"/>
                </a:cubicBezTo>
                <a:cubicBezTo>
                  <a:pt x="7394" y="871"/>
                  <a:pt x="7461" y="833"/>
                  <a:pt x="7490" y="757"/>
                </a:cubicBezTo>
                <a:cubicBezTo>
                  <a:pt x="7513" y="673"/>
                  <a:pt x="7478" y="566"/>
                  <a:pt x="7382" y="530"/>
                </a:cubicBezTo>
                <a:lnTo>
                  <a:pt x="6013" y="18"/>
                </a:lnTo>
                <a:cubicBezTo>
                  <a:pt x="5989" y="6"/>
                  <a:pt x="5969" y="0"/>
                  <a:pt x="594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 name="Google Shape;10626;p60">
            <a:extLst>
              <a:ext uri="{FF2B5EF4-FFF2-40B4-BE49-F238E27FC236}">
                <a16:creationId xmlns:a16="http://schemas.microsoft.com/office/drawing/2014/main" id="{87A128F9-20E4-404C-8687-6D9C10D93116}"/>
              </a:ext>
            </a:extLst>
          </p:cNvPr>
          <p:cNvGrpSpPr/>
          <p:nvPr/>
        </p:nvGrpSpPr>
        <p:grpSpPr>
          <a:xfrm>
            <a:off x="7184154" y="4561622"/>
            <a:ext cx="350166" cy="349434"/>
            <a:chOff x="3541011" y="1508594"/>
            <a:chExt cx="350166" cy="349434"/>
          </a:xfrm>
          <a:solidFill>
            <a:schemeClr val="accent2"/>
          </a:solidFill>
        </p:grpSpPr>
        <p:sp>
          <p:nvSpPr>
            <p:cNvPr id="62" name="Google Shape;10627;p60">
              <a:extLst>
                <a:ext uri="{FF2B5EF4-FFF2-40B4-BE49-F238E27FC236}">
                  <a16:creationId xmlns:a16="http://schemas.microsoft.com/office/drawing/2014/main" id="{0502B438-C646-FC4E-9181-EDAB010B7750}"/>
                </a:ext>
              </a:extLst>
            </p:cNvPr>
            <p:cNvSpPr/>
            <p:nvPr/>
          </p:nvSpPr>
          <p:spPr>
            <a:xfrm>
              <a:off x="3600879" y="1568270"/>
              <a:ext cx="230049" cy="289758"/>
            </a:xfrm>
            <a:custGeom>
              <a:avLst/>
              <a:gdLst/>
              <a:ahLst/>
              <a:cxnLst/>
              <a:rect l="l" t="t" r="r" b="b"/>
              <a:pathLst>
                <a:path w="7228" h="9104" extrusionOk="0">
                  <a:moveTo>
                    <a:pt x="3810" y="3781"/>
                  </a:moveTo>
                  <a:cubicBezTo>
                    <a:pt x="4001" y="3781"/>
                    <a:pt x="4156" y="3936"/>
                    <a:pt x="4156" y="4138"/>
                  </a:cubicBezTo>
                  <a:lnTo>
                    <a:pt x="4156" y="4472"/>
                  </a:lnTo>
                  <a:cubicBezTo>
                    <a:pt x="4144" y="4757"/>
                    <a:pt x="3906" y="4995"/>
                    <a:pt x="3632" y="4995"/>
                  </a:cubicBezTo>
                  <a:cubicBezTo>
                    <a:pt x="3334" y="4995"/>
                    <a:pt x="3108" y="4757"/>
                    <a:pt x="3108" y="4472"/>
                  </a:cubicBezTo>
                  <a:lnTo>
                    <a:pt x="3108" y="4138"/>
                  </a:lnTo>
                  <a:cubicBezTo>
                    <a:pt x="3108" y="3936"/>
                    <a:pt x="3275" y="3781"/>
                    <a:pt x="3465" y="3781"/>
                  </a:cubicBezTo>
                  <a:close/>
                  <a:moveTo>
                    <a:pt x="3787" y="5329"/>
                  </a:moveTo>
                  <a:lnTo>
                    <a:pt x="3787" y="5400"/>
                  </a:lnTo>
                  <a:cubicBezTo>
                    <a:pt x="3810" y="5460"/>
                    <a:pt x="3822" y="5519"/>
                    <a:pt x="3846" y="5567"/>
                  </a:cubicBezTo>
                  <a:lnTo>
                    <a:pt x="3632" y="5781"/>
                  </a:lnTo>
                  <a:lnTo>
                    <a:pt x="3596" y="5781"/>
                  </a:lnTo>
                  <a:lnTo>
                    <a:pt x="3370" y="5567"/>
                  </a:lnTo>
                  <a:cubicBezTo>
                    <a:pt x="3406" y="5519"/>
                    <a:pt x="3417" y="5460"/>
                    <a:pt x="3417" y="5400"/>
                  </a:cubicBezTo>
                  <a:lnTo>
                    <a:pt x="3417" y="5329"/>
                  </a:lnTo>
                  <a:close/>
                  <a:moveTo>
                    <a:pt x="3617" y="361"/>
                  </a:moveTo>
                  <a:cubicBezTo>
                    <a:pt x="4471" y="361"/>
                    <a:pt x="5286" y="670"/>
                    <a:pt x="5918" y="1257"/>
                  </a:cubicBezTo>
                  <a:cubicBezTo>
                    <a:pt x="6573" y="1888"/>
                    <a:pt x="6942" y="2733"/>
                    <a:pt x="6942" y="3638"/>
                  </a:cubicBezTo>
                  <a:cubicBezTo>
                    <a:pt x="6906" y="4281"/>
                    <a:pt x="6692" y="4936"/>
                    <a:pt x="6323" y="5484"/>
                  </a:cubicBezTo>
                  <a:cubicBezTo>
                    <a:pt x="5953" y="6019"/>
                    <a:pt x="5430" y="6436"/>
                    <a:pt x="4822" y="6674"/>
                  </a:cubicBezTo>
                  <a:cubicBezTo>
                    <a:pt x="4620" y="6758"/>
                    <a:pt x="4501" y="6948"/>
                    <a:pt x="4501" y="7139"/>
                  </a:cubicBezTo>
                  <a:lnTo>
                    <a:pt x="4501" y="7591"/>
                  </a:lnTo>
                  <a:cubicBezTo>
                    <a:pt x="4501" y="7662"/>
                    <a:pt x="4489" y="7722"/>
                    <a:pt x="4441" y="7781"/>
                  </a:cubicBezTo>
                  <a:lnTo>
                    <a:pt x="4287" y="8032"/>
                  </a:lnTo>
                  <a:cubicBezTo>
                    <a:pt x="4263" y="8043"/>
                    <a:pt x="4251" y="8079"/>
                    <a:pt x="4251" y="8091"/>
                  </a:cubicBezTo>
                  <a:lnTo>
                    <a:pt x="3025" y="8091"/>
                  </a:lnTo>
                  <a:cubicBezTo>
                    <a:pt x="3013" y="8079"/>
                    <a:pt x="3013" y="8043"/>
                    <a:pt x="3001" y="8032"/>
                  </a:cubicBezTo>
                  <a:lnTo>
                    <a:pt x="2834" y="7781"/>
                  </a:lnTo>
                  <a:cubicBezTo>
                    <a:pt x="2786" y="7722"/>
                    <a:pt x="2775" y="7651"/>
                    <a:pt x="2775" y="7591"/>
                  </a:cubicBezTo>
                  <a:lnTo>
                    <a:pt x="2775" y="6067"/>
                  </a:lnTo>
                  <a:cubicBezTo>
                    <a:pt x="2775" y="5996"/>
                    <a:pt x="2822" y="5936"/>
                    <a:pt x="2882" y="5900"/>
                  </a:cubicBezTo>
                  <a:lnTo>
                    <a:pt x="3167" y="5769"/>
                  </a:lnTo>
                  <a:lnTo>
                    <a:pt x="3417" y="6019"/>
                  </a:lnTo>
                  <a:cubicBezTo>
                    <a:pt x="3477" y="6079"/>
                    <a:pt x="3560" y="6127"/>
                    <a:pt x="3656" y="6127"/>
                  </a:cubicBezTo>
                  <a:cubicBezTo>
                    <a:pt x="3751" y="6127"/>
                    <a:pt x="3834" y="6103"/>
                    <a:pt x="3894" y="6019"/>
                  </a:cubicBezTo>
                  <a:lnTo>
                    <a:pt x="4144" y="5769"/>
                  </a:lnTo>
                  <a:lnTo>
                    <a:pt x="4429" y="5900"/>
                  </a:lnTo>
                  <a:cubicBezTo>
                    <a:pt x="4489" y="5936"/>
                    <a:pt x="4537" y="5996"/>
                    <a:pt x="4537" y="6067"/>
                  </a:cubicBezTo>
                  <a:lnTo>
                    <a:pt x="4537" y="6198"/>
                  </a:lnTo>
                  <a:cubicBezTo>
                    <a:pt x="4537" y="6293"/>
                    <a:pt x="4608" y="6365"/>
                    <a:pt x="4703" y="6365"/>
                  </a:cubicBezTo>
                  <a:cubicBezTo>
                    <a:pt x="4787" y="6365"/>
                    <a:pt x="4858" y="6293"/>
                    <a:pt x="4858" y="6198"/>
                  </a:cubicBezTo>
                  <a:lnTo>
                    <a:pt x="4858" y="6067"/>
                  </a:lnTo>
                  <a:cubicBezTo>
                    <a:pt x="4858" y="5877"/>
                    <a:pt x="4763" y="5698"/>
                    <a:pt x="4584" y="5626"/>
                  </a:cubicBezTo>
                  <a:lnTo>
                    <a:pt x="4179" y="5412"/>
                  </a:lnTo>
                  <a:lnTo>
                    <a:pt x="4179" y="5400"/>
                  </a:lnTo>
                  <a:lnTo>
                    <a:pt x="4179" y="5162"/>
                  </a:lnTo>
                  <a:cubicBezTo>
                    <a:pt x="4382" y="5007"/>
                    <a:pt x="4525" y="4757"/>
                    <a:pt x="4525" y="4472"/>
                  </a:cubicBezTo>
                  <a:lnTo>
                    <a:pt x="4525" y="4138"/>
                  </a:lnTo>
                  <a:cubicBezTo>
                    <a:pt x="4525" y="3757"/>
                    <a:pt x="4227" y="3448"/>
                    <a:pt x="3834" y="3448"/>
                  </a:cubicBezTo>
                  <a:lnTo>
                    <a:pt x="3489" y="3448"/>
                  </a:lnTo>
                  <a:cubicBezTo>
                    <a:pt x="3120" y="3448"/>
                    <a:pt x="2810" y="3745"/>
                    <a:pt x="2810" y="4138"/>
                  </a:cubicBezTo>
                  <a:lnTo>
                    <a:pt x="2810" y="4472"/>
                  </a:lnTo>
                  <a:cubicBezTo>
                    <a:pt x="2810" y="4757"/>
                    <a:pt x="2941" y="4995"/>
                    <a:pt x="3156" y="5162"/>
                  </a:cubicBezTo>
                  <a:lnTo>
                    <a:pt x="3156" y="5400"/>
                  </a:lnTo>
                  <a:lnTo>
                    <a:pt x="3156" y="5412"/>
                  </a:lnTo>
                  <a:lnTo>
                    <a:pt x="2751" y="5626"/>
                  </a:lnTo>
                  <a:cubicBezTo>
                    <a:pt x="2572" y="5710"/>
                    <a:pt x="2465" y="5877"/>
                    <a:pt x="2465" y="6067"/>
                  </a:cubicBezTo>
                  <a:lnTo>
                    <a:pt x="2465" y="6674"/>
                  </a:lnTo>
                  <a:cubicBezTo>
                    <a:pt x="1882" y="6460"/>
                    <a:pt x="1381" y="6055"/>
                    <a:pt x="1012" y="5567"/>
                  </a:cubicBezTo>
                  <a:cubicBezTo>
                    <a:pt x="572" y="4984"/>
                    <a:pt x="369" y="4281"/>
                    <a:pt x="381" y="3567"/>
                  </a:cubicBezTo>
                  <a:cubicBezTo>
                    <a:pt x="393" y="2745"/>
                    <a:pt x="727" y="1959"/>
                    <a:pt x="1310" y="1364"/>
                  </a:cubicBezTo>
                  <a:cubicBezTo>
                    <a:pt x="1882" y="769"/>
                    <a:pt x="2655" y="412"/>
                    <a:pt x="3477" y="364"/>
                  </a:cubicBezTo>
                  <a:cubicBezTo>
                    <a:pt x="3524" y="362"/>
                    <a:pt x="3571" y="361"/>
                    <a:pt x="3617" y="361"/>
                  </a:cubicBezTo>
                  <a:close/>
                  <a:moveTo>
                    <a:pt x="4144" y="8424"/>
                  </a:moveTo>
                  <a:lnTo>
                    <a:pt x="4144" y="8782"/>
                  </a:lnTo>
                  <a:lnTo>
                    <a:pt x="3108" y="8794"/>
                  </a:lnTo>
                  <a:cubicBezTo>
                    <a:pt x="3108" y="8794"/>
                    <a:pt x="3096" y="8794"/>
                    <a:pt x="3096" y="8782"/>
                  </a:cubicBezTo>
                  <a:lnTo>
                    <a:pt x="3096" y="8424"/>
                  </a:lnTo>
                  <a:close/>
                  <a:moveTo>
                    <a:pt x="3635" y="0"/>
                  </a:moveTo>
                  <a:cubicBezTo>
                    <a:pt x="3563" y="0"/>
                    <a:pt x="3490" y="2"/>
                    <a:pt x="3417" y="7"/>
                  </a:cubicBezTo>
                  <a:cubicBezTo>
                    <a:pt x="2513" y="54"/>
                    <a:pt x="1667" y="435"/>
                    <a:pt x="1024" y="1114"/>
                  </a:cubicBezTo>
                  <a:cubicBezTo>
                    <a:pt x="381" y="1769"/>
                    <a:pt x="24" y="2626"/>
                    <a:pt x="12" y="3531"/>
                  </a:cubicBezTo>
                  <a:cubicBezTo>
                    <a:pt x="0" y="4341"/>
                    <a:pt x="238" y="5103"/>
                    <a:pt x="691" y="5734"/>
                  </a:cubicBezTo>
                  <a:cubicBezTo>
                    <a:pt x="1131" y="6317"/>
                    <a:pt x="1739" y="6781"/>
                    <a:pt x="2405" y="7019"/>
                  </a:cubicBezTo>
                  <a:lnTo>
                    <a:pt x="2405" y="7603"/>
                  </a:lnTo>
                  <a:cubicBezTo>
                    <a:pt x="2405" y="7734"/>
                    <a:pt x="2453" y="7865"/>
                    <a:pt x="2524" y="7972"/>
                  </a:cubicBezTo>
                  <a:lnTo>
                    <a:pt x="2691" y="8222"/>
                  </a:lnTo>
                  <a:cubicBezTo>
                    <a:pt x="2739" y="8282"/>
                    <a:pt x="2751" y="8353"/>
                    <a:pt x="2751" y="8413"/>
                  </a:cubicBezTo>
                  <a:lnTo>
                    <a:pt x="2751" y="8770"/>
                  </a:lnTo>
                  <a:cubicBezTo>
                    <a:pt x="2751" y="8948"/>
                    <a:pt x="2894" y="9103"/>
                    <a:pt x="3072" y="9103"/>
                  </a:cubicBezTo>
                  <a:lnTo>
                    <a:pt x="4108" y="9103"/>
                  </a:lnTo>
                  <a:cubicBezTo>
                    <a:pt x="4287" y="9103"/>
                    <a:pt x="4429" y="8948"/>
                    <a:pt x="4429" y="8770"/>
                  </a:cubicBezTo>
                  <a:lnTo>
                    <a:pt x="4429" y="8413"/>
                  </a:lnTo>
                  <a:cubicBezTo>
                    <a:pt x="4429" y="8341"/>
                    <a:pt x="4441" y="8282"/>
                    <a:pt x="4489" y="8222"/>
                  </a:cubicBezTo>
                  <a:lnTo>
                    <a:pt x="4656" y="7972"/>
                  </a:lnTo>
                  <a:cubicBezTo>
                    <a:pt x="4727" y="7865"/>
                    <a:pt x="4775" y="7734"/>
                    <a:pt x="4775" y="7603"/>
                  </a:cubicBezTo>
                  <a:lnTo>
                    <a:pt x="4775" y="7150"/>
                  </a:lnTo>
                  <a:cubicBezTo>
                    <a:pt x="4775" y="7079"/>
                    <a:pt x="4822" y="7008"/>
                    <a:pt x="4894" y="6984"/>
                  </a:cubicBezTo>
                  <a:cubicBezTo>
                    <a:pt x="5561" y="6734"/>
                    <a:pt x="6132" y="6269"/>
                    <a:pt x="6549" y="5698"/>
                  </a:cubicBezTo>
                  <a:cubicBezTo>
                    <a:pt x="6966" y="5079"/>
                    <a:pt x="7180" y="4388"/>
                    <a:pt x="7180" y="3638"/>
                  </a:cubicBezTo>
                  <a:cubicBezTo>
                    <a:pt x="7227" y="2614"/>
                    <a:pt x="6823" y="1674"/>
                    <a:pt x="6096" y="995"/>
                  </a:cubicBezTo>
                  <a:cubicBezTo>
                    <a:pt x="5422" y="354"/>
                    <a:pt x="4564" y="0"/>
                    <a:pt x="363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0628;p60">
              <a:extLst>
                <a:ext uri="{FF2B5EF4-FFF2-40B4-BE49-F238E27FC236}">
                  <a16:creationId xmlns:a16="http://schemas.microsoft.com/office/drawing/2014/main" id="{FA044187-2DB5-ED4C-B70B-1B41B1B70CEE}"/>
                </a:ext>
              </a:extLst>
            </p:cNvPr>
            <p:cNvSpPr/>
            <p:nvPr/>
          </p:nvSpPr>
          <p:spPr>
            <a:xfrm>
              <a:off x="3541011" y="1677980"/>
              <a:ext cx="48919" cy="10630"/>
            </a:xfrm>
            <a:custGeom>
              <a:avLst/>
              <a:gdLst/>
              <a:ahLst/>
              <a:cxnLst/>
              <a:rect l="l" t="t" r="r" b="b"/>
              <a:pathLst>
                <a:path w="1537" h="334" extrusionOk="0">
                  <a:moveTo>
                    <a:pt x="167" y="1"/>
                  </a:moveTo>
                  <a:cubicBezTo>
                    <a:pt x="72" y="1"/>
                    <a:pt x="0" y="72"/>
                    <a:pt x="0" y="167"/>
                  </a:cubicBezTo>
                  <a:cubicBezTo>
                    <a:pt x="0" y="251"/>
                    <a:pt x="72" y="334"/>
                    <a:pt x="167" y="334"/>
                  </a:cubicBezTo>
                  <a:lnTo>
                    <a:pt x="1369" y="334"/>
                  </a:lnTo>
                  <a:cubicBezTo>
                    <a:pt x="1465" y="334"/>
                    <a:pt x="1536" y="251"/>
                    <a:pt x="1536" y="167"/>
                  </a:cubicBezTo>
                  <a:cubicBezTo>
                    <a:pt x="1536" y="72"/>
                    <a:pt x="1465" y="1"/>
                    <a:pt x="136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0629;p60">
              <a:extLst>
                <a:ext uri="{FF2B5EF4-FFF2-40B4-BE49-F238E27FC236}">
                  <a16:creationId xmlns:a16="http://schemas.microsoft.com/office/drawing/2014/main" id="{26372435-DE5C-3E41-9F7A-8D7C9015DCA8}"/>
                </a:ext>
              </a:extLst>
            </p:cNvPr>
            <p:cNvSpPr/>
            <p:nvPr/>
          </p:nvSpPr>
          <p:spPr>
            <a:xfrm>
              <a:off x="3842259" y="1677980"/>
              <a:ext cx="48919" cy="10630"/>
            </a:xfrm>
            <a:custGeom>
              <a:avLst/>
              <a:gdLst/>
              <a:ahLst/>
              <a:cxnLst/>
              <a:rect l="l" t="t" r="r" b="b"/>
              <a:pathLst>
                <a:path w="1537" h="334" extrusionOk="0">
                  <a:moveTo>
                    <a:pt x="167" y="1"/>
                  </a:moveTo>
                  <a:cubicBezTo>
                    <a:pt x="72" y="1"/>
                    <a:pt x="1" y="72"/>
                    <a:pt x="1" y="167"/>
                  </a:cubicBezTo>
                  <a:cubicBezTo>
                    <a:pt x="1" y="251"/>
                    <a:pt x="72" y="334"/>
                    <a:pt x="167" y="334"/>
                  </a:cubicBezTo>
                  <a:lnTo>
                    <a:pt x="1370" y="334"/>
                  </a:lnTo>
                  <a:cubicBezTo>
                    <a:pt x="1465" y="334"/>
                    <a:pt x="1537" y="251"/>
                    <a:pt x="1537" y="167"/>
                  </a:cubicBezTo>
                  <a:cubicBezTo>
                    <a:pt x="1537" y="72"/>
                    <a:pt x="1465" y="1"/>
                    <a:pt x="137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0630;p60">
              <a:extLst>
                <a:ext uri="{FF2B5EF4-FFF2-40B4-BE49-F238E27FC236}">
                  <a16:creationId xmlns:a16="http://schemas.microsoft.com/office/drawing/2014/main" id="{168675B3-A2EA-C349-A965-1B3C6D60F6EA}"/>
                </a:ext>
              </a:extLst>
            </p:cNvPr>
            <p:cNvSpPr/>
            <p:nvPr/>
          </p:nvSpPr>
          <p:spPr>
            <a:xfrm>
              <a:off x="3711161" y="1508594"/>
              <a:ext cx="10248" cy="48537"/>
            </a:xfrm>
            <a:custGeom>
              <a:avLst/>
              <a:gdLst/>
              <a:ahLst/>
              <a:cxnLst/>
              <a:rect l="l" t="t" r="r" b="b"/>
              <a:pathLst>
                <a:path w="322" h="1525" extrusionOk="0">
                  <a:moveTo>
                    <a:pt x="167" y="1"/>
                  </a:moveTo>
                  <a:cubicBezTo>
                    <a:pt x="72" y="1"/>
                    <a:pt x="0" y="72"/>
                    <a:pt x="0" y="155"/>
                  </a:cubicBezTo>
                  <a:lnTo>
                    <a:pt x="0" y="1370"/>
                  </a:lnTo>
                  <a:cubicBezTo>
                    <a:pt x="0" y="1453"/>
                    <a:pt x="72" y="1525"/>
                    <a:pt x="167" y="1525"/>
                  </a:cubicBezTo>
                  <a:cubicBezTo>
                    <a:pt x="250" y="1525"/>
                    <a:pt x="322" y="1453"/>
                    <a:pt x="322" y="1370"/>
                  </a:cubicBezTo>
                  <a:lnTo>
                    <a:pt x="322" y="155"/>
                  </a:lnTo>
                  <a:cubicBezTo>
                    <a:pt x="310" y="60"/>
                    <a:pt x="250" y="1"/>
                    <a:pt x="16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0631;p60">
              <a:extLst>
                <a:ext uri="{FF2B5EF4-FFF2-40B4-BE49-F238E27FC236}">
                  <a16:creationId xmlns:a16="http://schemas.microsoft.com/office/drawing/2014/main" id="{50D2D408-FBB6-A347-AD0E-B75D08E941DE}"/>
                </a:ext>
              </a:extLst>
            </p:cNvPr>
            <p:cNvSpPr/>
            <p:nvPr/>
          </p:nvSpPr>
          <p:spPr>
            <a:xfrm>
              <a:off x="3633470" y="1792018"/>
              <a:ext cx="22757" cy="29249"/>
            </a:xfrm>
            <a:custGeom>
              <a:avLst/>
              <a:gdLst/>
              <a:ahLst/>
              <a:cxnLst/>
              <a:rect l="l" t="t" r="r" b="b"/>
              <a:pathLst>
                <a:path w="715" h="919" extrusionOk="0">
                  <a:moveTo>
                    <a:pt x="525" y="1"/>
                  </a:moveTo>
                  <a:cubicBezTo>
                    <a:pt x="470" y="1"/>
                    <a:pt x="413" y="30"/>
                    <a:pt x="381" y="85"/>
                  </a:cubicBezTo>
                  <a:lnTo>
                    <a:pt x="48" y="680"/>
                  </a:lnTo>
                  <a:cubicBezTo>
                    <a:pt x="0" y="751"/>
                    <a:pt x="24" y="859"/>
                    <a:pt x="107" y="894"/>
                  </a:cubicBezTo>
                  <a:cubicBezTo>
                    <a:pt x="131" y="918"/>
                    <a:pt x="167" y="918"/>
                    <a:pt x="179" y="918"/>
                  </a:cubicBezTo>
                  <a:cubicBezTo>
                    <a:pt x="238" y="918"/>
                    <a:pt x="286" y="882"/>
                    <a:pt x="310" y="835"/>
                  </a:cubicBezTo>
                  <a:lnTo>
                    <a:pt x="655" y="240"/>
                  </a:lnTo>
                  <a:cubicBezTo>
                    <a:pt x="715" y="156"/>
                    <a:pt x="679" y="61"/>
                    <a:pt x="608" y="25"/>
                  </a:cubicBezTo>
                  <a:cubicBezTo>
                    <a:pt x="583" y="9"/>
                    <a:pt x="554" y="1"/>
                    <a:pt x="52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10632;p60">
              <a:extLst>
                <a:ext uri="{FF2B5EF4-FFF2-40B4-BE49-F238E27FC236}">
                  <a16:creationId xmlns:a16="http://schemas.microsoft.com/office/drawing/2014/main" id="{4107F294-D698-CA49-97CE-7300A2DC04A5}"/>
                </a:ext>
              </a:extLst>
            </p:cNvPr>
            <p:cNvSpPr/>
            <p:nvPr/>
          </p:nvSpPr>
          <p:spPr>
            <a:xfrm>
              <a:off x="3775962" y="1545195"/>
              <a:ext cx="22757" cy="28995"/>
            </a:xfrm>
            <a:custGeom>
              <a:avLst/>
              <a:gdLst/>
              <a:ahLst/>
              <a:cxnLst/>
              <a:rect l="l" t="t" r="r" b="b"/>
              <a:pathLst>
                <a:path w="715" h="911" extrusionOk="0">
                  <a:moveTo>
                    <a:pt x="534" y="1"/>
                  </a:moveTo>
                  <a:cubicBezTo>
                    <a:pt x="476" y="1"/>
                    <a:pt x="418" y="28"/>
                    <a:pt x="393" y="77"/>
                  </a:cubicBezTo>
                  <a:lnTo>
                    <a:pt x="48" y="672"/>
                  </a:lnTo>
                  <a:cubicBezTo>
                    <a:pt x="0" y="744"/>
                    <a:pt x="36" y="851"/>
                    <a:pt x="107" y="898"/>
                  </a:cubicBezTo>
                  <a:cubicBezTo>
                    <a:pt x="131" y="910"/>
                    <a:pt x="167" y="910"/>
                    <a:pt x="179" y="910"/>
                  </a:cubicBezTo>
                  <a:cubicBezTo>
                    <a:pt x="238" y="910"/>
                    <a:pt x="286" y="887"/>
                    <a:pt x="310" y="839"/>
                  </a:cubicBezTo>
                  <a:lnTo>
                    <a:pt x="655" y="244"/>
                  </a:lnTo>
                  <a:cubicBezTo>
                    <a:pt x="714" y="172"/>
                    <a:pt x="691" y="65"/>
                    <a:pt x="607" y="17"/>
                  </a:cubicBezTo>
                  <a:cubicBezTo>
                    <a:pt x="585" y="6"/>
                    <a:pt x="560" y="1"/>
                    <a:pt x="53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10633;p60">
              <a:extLst>
                <a:ext uri="{FF2B5EF4-FFF2-40B4-BE49-F238E27FC236}">
                  <a16:creationId xmlns:a16="http://schemas.microsoft.com/office/drawing/2014/main" id="{6A4FBCA2-56CD-EC4D-9BCD-B1F8F5841F43}"/>
                </a:ext>
              </a:extLst>
            </p:cNvPr>
            <p:cNvSpPr/>
            <p:nvPr/>
          </p:nvSpPr>
          <p:spPr>
            <a:xfrm>
              <a:off x="3577390" y="1601498"/>
              <a:ext cx="31095" cy="21197"/>
            </a:xfrm>
            <a:custGeom>
              <a:avLst/>
              <a:gdLst/>
              <a:ahLst/>
              <a:cxnLst/>
              <a:rect l="l" t="t" r="r" b="b"/>
              <a:pathLst>
                <a:path w="977" h="666" extrusionOk="0">
                  <a:moveTo>
                    <a:pt x="199" y="1"/>
                  </a:moveTo>
                  <a:cubicBezTo>
                    <a:pt x="141" y="1"/>
                    <a:pt x="80" y="33"/>
                    <a:pt x="48" y="82"/>
                  </a:cubicBezTo>
                  <a:cubicBezTo>
                    <a:pt x="0" y="153"/>
                    <a:pt x="36" y="261"/>
                    <a:pt x="107" y="308"/>
                  </a:cubicBezTo>
                  <a:lnTo>
                    <a:pt x="703" y="642"/>
                  </a:lnTo>
                  <a:cubicBezTo>
                    <a:pt x="738" y="665"/>
                    <a:pt x="762" y="665"/>
                    <a:pt x="774" y="665"/>
                  </a:cubicBezTo>
                  <a:cubicBezTo>
                    <a:pt x="834" y="665"/>
                    <a:pt x="881" y="630"/>
                    <a:pt x="917" y="594"/>
                  </a:cubicBezTo>
                  <a:cubicBezTo>
                    <a:pt x="976" y="499"/>
                    <a:pt x="941" y="415"/>
                    <a:pt x="869" y="368"/>
                  </a:cubicBezTo>
                  <a:lnTo>
                    <a:pt x="274" y="22"/>
                  </a:lnTo>
                  <a:cubicBezTo>
                    <a:pt x="252" y="7"/>
                    <a:pt x="226" y="1"/>
                    <a:pt x="19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10634;p60">
              <a:extLst>
                <a:ext uri="{FF2B5EF4-FFF2-40B4-BE49-F238E27FC236}">
                  <a16:creationId xmlns:a16="http://schemas.microsoft.com/office/drawing/2014/main" id="{45AB7A0E-3688-3C4E-A9C1-721402FB859B}"/>
                </a:ext>
              </a:extLst>
            </p:cNvPr>
            <p:cNvSpPr/>
            <p:nvPr/>
          </p:nvSpPr>
          <p:spPr>
            <a:xfrm>
              <a:off x="3823703" y="1743608"/>
              <a:ext cx="31095" cy="21197"/>
            </a:xfrm>
            <a:custGeom>
              <a:avLst/>
              <a:gdLst/>
              <a:ahLst/>
              <a:cxnLst/>
              <a:rect l="l" t="t" r="r" b="b"/>
              <a:pathLst>
                <a:path w="977" h="666" extrusionOk="0">
                  <a:moveTo>
                    <a:pt x="199" y="1"/>
                  </a:moveTo>
                  <a:cubicBezTo>
                    <a:pt x="141" y="1"/>
                    <a:pt x="81" y="33"/>
                    <a:pt x="48" y="82"/>
                  </a:cubicBezTo>
                  <a:cubicBezTo>
                    <a:pt x="0" y="153"/>
                    <a:pt x="36" y="260"/>
                    <a:pt x="107" y="308"/>
                  </a:cubicBezTo>
                  <a:lnTo>
                    <a:pt x="703" y="641"/>
                  </a:lnTo>
                  <a:cubicBezTo>
                    <a:pt x="738" y="665"/>
                    <a:pt x="762" y="665"/>
                    <a:pt x="774" y="665"/>
                  </a:cubicBezTo>
                  <a:cubicBezTo>
                    <a:pt x="834" y="665"/>
                    <a:pt x="881" y="629"/>
                    <a:pt x="917" y="594"/>
                  </a:cubicBezTo>
                  <a:cubicBezTo>
                    <a:pt x="977" y="510"/>
                    <a:pt x="953" y="415"/>
                    <a:pt x="869" y="368"/>
                  </a:cubicBezTo>
                  <a:lnTo>
                    <a:pt x="274" y="22"/>
                  </a:lnTo>
                  <a:cubicBezTo>
                    <a:pt x="252" y="7"/>
                    <a:pt x="226" y="1"/>
                    <a:pt x="19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10635;p60">
              <a:extLst>
                <a:ext uri="{FF2B5EF4-FFF2-40B4-BE49-F238E27FC236}">
                  <a16:creationId xmlns:a16="http://schemas.microsoft.com/office/drawing/2014/main" id="{E049483A-EE65-054F-A78C-B391B55F708F}"/>
                </a:ext>
              </a:extLst>
            </p:cNvPr>
            <p:cNvSpPr/>
            <p:nvPr/>
          </p:nvSpPr>
          <p:spPr>
            <a:xfrm>
              <a:off x="3775962" y="1792018"/>
              <a:ext cx="22757" cy="29249"/>
            </a:xfrm>
            <a:custGeom>
              <a:avLst/>
              <a:gdLst/>
              <a:ahLst/>
              <a:cxnLst/>
              <a:rect l="l" t="t" r="r" b="b"/>
              <a:pathLst>
                <a:path w="715" h="919" extrusionOk="0">
                  <a:moveTo>
                    <a:pt x="190" y="1"/>
                  </a:moveTo>
                  <a:cubicBezTo>
                    <a:pt x="160" y="1"/>
                    <a:pt x="132" y="9"/>
                    <a:pt x="107" y="25"/>
                  </a:cubicBezTo>
                  <a:cubicBezTo>
                    <a:pt x="36" y="61"/>
                    <a:pt x="0" y="168"/>
                    <a:pt x="48" y="240"/>
                  </a:cubicBezTo>
                  <a:lnTo>
                    <a:pt x="393" y="835"/>
                  </a:lnTo>
                  <a:cubicBezTo>
                    <a:pt x="417" y="882"/>
                    <a:pt x="476" y="918"/>
                    <a:pt x="524" y="918"/>
                  </a:cubicBezTo>
                  <a:cubicBezTo>
                    <a:pt x="548" y="918"/>
                    <a:pt x="583" y="918"/>
                    <a:pt x="595" y="894"/>
                  </a:cubicBezTo>
                  <a:cubicBezTo>
                    <a:pt x="691" y="859"/>
                    <a:pt x="714" y="751"/>
                    <a:pt x="667" y="680"/>
                  </a:cubicBezTo>
                  <a:lnTo>
                    <a:pt x="333" y="85"/>
                  </a:lnTo>
                  <a:cubicBezTo>
                    <a:pt x="302" y="30"/>
                    <a:pt x="245" y="1"/>
                    <a:pt x="19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10636;p60">
              <a:extLst>
                <a:ext uri="{FF2B5EF4-FFF2-40B4-BE49-F238E27FC236}">
                  <a16:creationId xmlns:a16="http://schemas.microsoft.com/office/drawing/2014/main" id="{27A3C54B-B07B-7045-A628-E684A7FF1050}"/>
                </a:ext>
              </a:extLst>
            </p:cNvPr>
            <p:cNvSpPr/>
            <p:nvPr/>
          </p:nvSpPr>
          <p:spPr>
            <a:xfrm>
              <a:off x="3633470" y="1545195"/>
              <a:ext cx="22757" cy="28995"/>
            </a:xfrm>
            <a:custGeom>
              <a:avLst/>
              <a:gdLst/>
              <a:ahLst/>
              <a:cxnLst/>
              <a:rect l="l" t="t" r="r" b="b"/>
              <a:pathLst>
                <a:path w="715" h="911" extrusionOk="0">
                  <a:moveTo>
                    <a:pt x="181" y="1"/>
                  </a:moveTo>
                  <a:cubicBezTo>
                    <a:pt x="155" y="1"/>
                    <a:pt x="130" y="6"/>
                    <a:pt x="107" y="17"/>
                  </a:cubicBezTo>
                  <a:cubicBezTo>
                    <a:pt x="24" y="65"/>
                    <a:pt x="0" y="172"/>
                    <a:pt x="48" y="244"/>
                  </a:cubicBezTo>
                  <a:lnTo>
                    <a:pt x="381" y="839"/>
                  </a:lnTo>
                  <a:cubicBezTo>
                    <a:pt x="417" y="887"/>
                    <a:pt x="477" y="910"/>
                    <a:pt x="524" y="910"/>
                  </a:cubicBezTo>
                  <a:cubicBezTo>
                    <a:pt x="548" y="910"/>
                    <a:pt x="584" y="910"/>
                    <a:pt x="596" y="898"/>
                  </a:cubicBezTo>
                  <a:cubicBezTo>
                    <a:pt x="679" y="851"/>
                    <a:pt x="715" y="744"/>
                    <a:pt x="667" y="672"/>
                  </a:cubicBezTo>
                  <a:lnTo>
                    <a:pt x="322" y="77"/>
                  </a:lnTo>
                  <a:cubicBezTo>
                    <a:pt x="297" y="28"/>
                    <a:pt x="238" y="1"/>
                    <a:pt x="18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0637;p60">
              <a:extLst>
                <a:ext uri="{FF2B5EF4-FFF2-40B4-BE49-F238E27FC236}">
                  <a16:creationId xmlns:a16="http://schemas.microsoft.com/office/drawing/2014/main" id="{428E5A81-C3B8-FF44-BD07-FF2B05D4388A}"/>
                </a:ext>
              </a:extLst>
            </p:cNvPr>
            <p:cNvSpPr/>
            <p:nvPr/>
          </p:nvSpPr>
          <p:spPr>
            <a:xfrm>
              <a:off x="3823703" y="1601498"/>
              <a:ext cx="31095" cy="21197"/>
            </a:xfrm>
            <a:custGeom>
              <a:avLst/>
              <a:gdLst/>
              <a:ahLst/>
              <a:cxnLst/>
              <a:rect l="l" t="t" r="r" b="b"/>
              <a:pathLst>
                <a:path w="977" h="666" extrusionOk="0">
                  <a:moveTo>
                    <a:pt x="778" y="1"/>
                  </a:moveTo>
                  <a:cubicBezTo>
                    <a:pt x="751" y="1"/>
                    <a:pt x="725" y="7"/>
                    <a:pt x="703" y="22"/>
                  </a:cubicBezTo>
                  <a:lnTo>
                    <a:pt x="107" y="368"/>
                  </a:lnTo>
                  <a:cubicBezTo>
                    <a:pt x="36" y="415"/>
                    <a:pt x="0" y="511"/>
                    <a:pt x="48" y="594"/>
                  </a:cubicBezTo>
                  <a:cubicBezTo>
                    <a:pt x="84" y="630"/>
                    <a:pt x="143" y="665"/>
                    <a:pt x="179" y="665"/>
                  </a:cubicBezTo>
                  <a:cubicBezTo>
                    <a:pt x="215" y="665"/>
                    <a:pt x="238" y="665"/>
                    <a:pt x="262" y="653"/>
                  </a:cubicBezTo>
                  <a:lnTo>
                    <a:pt x="857" y="308"/>
                  </a:lnTo>
                  <a:cubicBezTo>
                    <a:pt x="953" y="249"/>
                    <a:pt x="977" y="153"/>
                    <a:pt x="929" y="82"/>
                  </a:cubicBezTo>
                  <a:cubicBezTo>
                    <a:pt x="896" y="33"/>
                    <a:pt x="836" y="1"/>
                    <a:pt x="77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10638;p60">
              <a:extLst>
                <a:ext uri="{FF2B5EF4-FFF2-40B4-BE49-F238E27FC236}">
                  <a16:creationId xmlns:a16="http://schemas.microsoft.com/office/drawing/2014/main" id="{ECF30E9D-277F-B640-A2A6-4BA713DCB40E}"/>
                </a:ext>
              </a:extLst>
            </p:cNvPr>
            <p:cNvSpPr/>
            <p:nvPr/>
          </p:nvSpPr>
          <p:spPr>
            <a:xfrm>
              <a:off x="3577390" y="1743608"/>
              <a:ext cx="31095" cy="21197"/>
            </a:xfrm>
            <a:custGeom>
              <a:avLst/>
              <a:gdLst/>
              <a:ahLst/>
              <a:cxnLst/>
              <a:rect l="l" t="t" r="r" b="b"/>
              <a:pathLst>
                <a:path w="977" h="666" extrusionOk="0">
                  <a:moveTo>
                    <a:pt x="778" y="1"/>
                  </a:moveTo>
                  <a:cubicBezTo>
                    <a:pt x="751" y="1"/>
                    <a:pt x="725" y="7"/>
                    <a:pt x="703" y="22"/>
                  </a:cubicBezTo>
                  <a:lnTo>
                    <a:pt x="107" y="368"/>
                  </a:lnTo>
                  <a:cubicBezTo>
                    <a:pt x="36" y="415"/>
                    <a:pt x="0" y="510"/>
                    <a:pt x="48" y="594"/>
                  </a:cubicBezTo>
                  <a:cubicBezTo>
                    <a:pt x="84" y="629"/>
                    <a:pt x="143" y="665"/>
                    <a:pt x="179" y="665"/>
                  </a:cubicBezTo>
                  <a:cubicBezTo>
                    <a:pt x="214" y="665"/>
                    <a:pt x="238" y="665"/>
                    <a:pt x="262" y="653"/>
                  </a:cubicBezTo>
                  <a:lnTo>
                    <a:pt x="857" y="308"/>
                  </a:lnTo>
                  <a:cubicBezTo>
                    <a:pt x="941" y="260"/>
                    <a:pt x="976" y="153"/>
                    <a:pt x="929" y="82"/>
                  </a:cubicBezTo>
                  <a:cubicBezTo>
                    <a:pt x="896" y="33"/>
                    <a:pt x="835" y="1"/>
                    <a:pt x="77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10639;p60">
              <a:extLst>
                <a:ext uri="{FF2B5EF4-FFF2-40B4-BE49-F238E27FC236}">
                  <a16:creationId xmlns:a16="http://schemas.microsoft.com/office/drawing/2014/main" id="{FC3088FE-E772-514D-865F-2ECC445F5EE9}"/>
                </a:ext>
              </a:extLst>
            </p:cNvPr>
            <p:cNvSpPr/>
            <p:nvPr/>
          </p:nvSpPr>
          <p:spPr>
            <a:xfrm>
              <a:off x="3732358" y="1593032"/>
              <a:ext cx="71294" cy="62255"/>
            </a:xfrm>
            <a:custGeom>
              <a:avLst/>
              <a:gdLst/>
              <a:ahLst/>
              <a:cxnLst/>
              <a:rect l="l" t="t" r="r" b="b"/>
              <a:pathLst>
                <a:path w="2240" h="1956" extrusionOk="0">
                  <a:moveTo>
                    <a:pt x="186" y="1"/>
                  </a:moveTo>
                  <a:cubicBezTo>
                    <a:pt x="103" y="1"/>
                    <a:pt x="34" y="47"/>
                    <a:pt x="13" y="122"/>
                  </a:cubicBezTo>
                  <a:cubicBezTo>
                    <a:pt x="1" y="217"/>
                    <a:pt x="48" y="300"/>
                    <a:pt x="132" y="324"/>
                  </a:cubicBezTo>
                  <a:cubicBezTo>
                    <a:pt x="930" y="527"/>
                    <a:pt x="1584" y="1098"/>
                    <a:pt x="1894" y="1848"/>
                  </a:cubicBezTo>
                  <a:cubicBezTo>
                    <a:pt x="1918" y="1908"/>
                    <a:pt x="1977" y="1955"/>
                    <a:pt x="2037" y="1955"/>
                  </a:cubicBezTo>
                  <a:cubicBezTo>
                    <a:pt x="2061" y="1955"/>
                    <a:pt x="2084" y="1955"/>
                    <a:pt x="2096" y="1943"/>
                  </a:cubicBezTo>
                  <a:cubicBezTo>
                    <a:pt x="2192" y="1908"/>
                    <a:pt x="2239" y="1824"/>
                    <a:pt x="2192" y="1729"/>
                  </a:cubicBezTo>
                  <a:cubicBezTo>
                    <a:pt x="1846" y="884"/>
                    <a:pt x="1108" y="229"/>
                    <a:pt x="215" y="3"/>
                  </a:cubicBezTo>
                  <a:cubicBezTo>
                    <a:pt x="205" y="1"/>
                    <a:pt x="196" y="1"/>
                    <a:pt x="18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 name="Google Shape;1134;p40">
            <a:extLst>
              <a:ext uri="{FF2B5EF4-FFF2-40B4-BE49-F238E27FC236}">
                <a16:creationId xmlns:a16="http://schemas.microsoft.com/office/drawing/2014/main" id="{0CE1801E-8EFD-5D40-ADAC-77B173FE8B55}"/>
              </a:ext>
            </a:extLst>
          </p:cNvPr>
          <p:cNvSpPr txBox="1">
            <a:spLocks/>
          </p:cNvSpPr>
          <p:nvPr/>
        </p:nvSpPr>
        <p:spPr>
          <a:xfrm>
            <a:off x="7729851" y="3769995"/>
            <a:ext cx="1156678" cy="31284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292100" algn="l" rtl="0">
              <a:lnSpc>
                <a:spcPct val="100000"/>
              </a:lnSpc>
              <a:spcBef>
                <a:spcPts val="0"/>
              </a:spcBef>
              <a:spcAft>
                <a:spcPts val="0"/>
              </a:spcAft>
              <a:buClr>
                <a:schemeClr val="lt1"/>
              </a:buClr>
              <a:buSzPts val="1000"/>
              <a:buFont typeface="Livvic Light"/>
              <a:buChar char="●"/>
              <a:defRPr sz="1200" b="0" i="0" u="none" strike="noStrike" cap="none">
                <a:solidFill>
                  <a:schemeClr val="lt1"/>
                </a:solidFill>
                <a:latin typeface="Maven Pro"/>
                <a:ea typeface="Maven Pro"/>
                <a:cs typeface="Maven Pro"/>
                <a:sym typeface="Maven Pro"/>
              </a:defRPr>
            </a:lvl1pPr>
            <a:lvl2pPr marL="914400" marR="0" lvl="1"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2pPr>
            <a:lvl3pPr marL="1371600" marR="0" lvl="2"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3pPr>
            <a:lvl4pPr marL="1828800" marR="0" lvl="3"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4pPr>
            <a:lvl5pPr marL="2286000" marR="0" lvl="4"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5pPr>
            <a:lvl6pPr marL="2743200" marR="0" lvl="5"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6pPr>
            <a:lvl7pPr marL="3200400" marR="0" lvl="6"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7pPr>
            <a:lvl8pPr marL="3657600" marR="0" lvl="7"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8pPr>
            <a:lvl9pPr marL="4114800" marR="0" lvl="8" indent="-292100" algn="l" rtl="0">
              <a:lnSpc>
                <a:spcPct val="115000"/>
              </a:lnSpc>
              <a:spcBef>
                <a:spcPts val="1600"/>
              </a:spcBef>
              <a:spcAft>
                <a:spcPts val="160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9pPr>
          </a:lstStyle>
          <a:p>
            <a:pPr marL="0" indent="0" algn="just">
              <a:buNone/>
            </a:pPr>
            <a:r>
              <a:rPr lang="en-US" dirty="0">
                <a:solidFill>
                  <a:schemeClr val="bg1"/>
                </a:solidFill>
                <a:latin typeface="Open Sans" panose="020B0606030504020204" pitchFamily="34" charset="0"/>
                <a:ea typeface="Open Sans" panose="020B0606030504020204" pitchFamily="34" charset="0"/>
                <a:cs typeface="Open Sans" panose="020B0606030504020204" pitchFamily="34" charset="0"/>
              </a:rPr>
              <a:t>Aung Bo Bo</a:t>
            </a:r>
            <a:endParaRPr lang="en-MM" dirty="0">
              <a:latin typeface="Open Sans" panose="020B0606030504020204" pitchFamily="34" charset="0"/>
              <a:ea typeface="Open Sans" panose="020B0606030504020204" pitchFamily="34" charset="0"/>
              <a:cs typeface="Open Sans" panose="020B0606030504020204" pitchFamily="34" charset="0"/>
            </a:endParaRPr>
          </a:p>
        </p:txBody>
      </p:sp>
      <p:sp>
        <p:nvSpPr>
          <p:cNvPr id="76" name="Google Shape;1134;p40">
            <a:extLst>
              <a:ext uri="{FF2B5EF4-FFF2-40B4-BE49-F238E27FC236}">
                <a16:creationId xmlns:a16="http://schemas.microsoft.com/office/drawing/2014/main" id="{00177F14-429F-7841-A7AF-A8B5FEC9E60B}"/>
              </a:ext>
            </a:extLst>
          </p:cNvPr>
          <p:cNvSpPr txBox="1">
            <a:spLocks/>
          </p:cNvSpPr>
          <p:nvPr/>
        </p:nvSpPr>
        <p:spPr>
          <a:xfrm>
            <a:off x="7729851" y="4140841"/>
            <a:ext cx="1156678" cy="31284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292100" algn="l" rtl="0">
              <a:lnSpc>
                <a:spcPct val="100000"/>
              </a:lnSpc>
              <a:spcBef>
                <a:spcPts val="0"/>
              </a:spcBef>
              <a:spcAft>
                <a:spcPts val="0"/>
              </a:spcAft>
              <a:buClr>
                <a:schemeClr val="lt1"/>
              </a:buClr>
              <a:buSzPts val="1000"/>
              <a:buFont typeface="Livvic Light"/>
              <a:buChar char="●"/>
              <a:defRPr sz="1200" b="0" i="0" u="none" strike="noStrike" cap="none">
                <a:solidFill>
                  <a:schemeClr val="lt1"/>
                </a:solidFill>
                <a:latin typeface="Maven Pro"/>
                <a:ea typeface="Maven Pro"/>
                <a:cs typeface="Maven Pro"/>
                <a:sym typeface="Maven Pro"/>
              </a:defRPr>
            </a:lvl1pPr>
            <a:lvl2pPr marL="914400" marR="0" lvl="1"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2pPr>
            <a:lvl3pPr marL="1371600" marR="0" lvl="2"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3pPr>
            <a:lvl4pPr marL="1828800" marR="0" lvl="3"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4pPr>
            <a:lvl5pPr marL="2286000" marR="0" lvl="4"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5pPr>
            <a:lvl6pPr marL="2743200" marR="0" lvl="5"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6pPr>
            <a:lvl7pPr marL="3200400" marR="0" lvl="6"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7pPr>
            <a:lvl8pPr marL="3657600" marR="0" lvl="7"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8pPr>
            <a:lvl9pPr marL="4114800" marR="0" lvl="8" indent="-292100" algn="l" rtl="0">
              <a:lnSpc>
                <a:spcPct val="115000"/>
              </a:lnSpc>
              <a:spcBef>
                <a:spcPts val="1600"/>
              </a:spcBef>
              <a:spcAft>
                <a:spcPts val="160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9pPr>
          </a:lstStyle>
          <a:p>
            <a:pPr marL="0" indent="0" algn="just">
              <a:buNone/>
            </a:pPr>
            <a:r>
              <a:rPr lang="en-US" dirty="0">
                <a:solidFill>
                  <a:schemeClr val="bg1"/>
                </a:solidFill>
                <a:latin typeface="Open Sans" panose="020B0606030504020204" pitchFamily="34" charset="0"/>
                <a:ea typeface="Open Sans" panose="020B0606030504020204" pitchFamily="34" charset="0"/>
                <a:cs typeface="Open Sans" panose="020B0606030504020204" pitchFamily="34" charset="0"/>
              </a:rPr>
              <a:t>4</a:t>
            </a:r>
            <a:r>
              <a:rPr lang="en-US" baseline="30000" dirty="0">
                <a:solidFill>
                  <a:schemeClr val="bg1"/>
                </a:solidFill>
                <a:latin typeface="Open Sans" panose="020B0606030504020204" pitchFamily="34" charset="0"/>
                <a:ea typeface="Open Sans" panose="020B0606030504020204" pitchFamily="34" charset="0"/>
                <a:cs typeface="Open Sans" panose="020B0606030504020204" pitchFamily="34" charset="0"/>
              </a:rPr>
              <a:t>th</a:t>
            </a:r>
            <a:r>
              <a:rPr lang="en-US" dirty="0">
                <a:solidFill>
                  <a:schemeClr val="bg1"/>
                </a:solidFill>
                <a:latin typeface="Open Sans" panose="020B0606030504020204" pitchFamily="34" charset="0"/>
                <a:ea typeface="Open Sans" panose="020B0606030504020204" pitchFamily="34" charset="0"/>
                <a:cs typeface="Open Sans" panose="020B0606030504020204" pitchFamily="34" charset="0"/>
              </a:rPr>
              <a:t> Year, UIT</a:t>
            </a:r>
            <a:endParaRPr lang="en-MM" dirty="0">
              <a:latin typeface="Open Sans" panose="020B0606030504020204" pitchFamily="34" charset="0"/>
              <a:ea typeface="Open Sans" panose="020B0606030504020204" pitchFamily="34" charset="0"/>
              <a:cs typeface="Open Sans" panose="020B0606030504020204" pitchFamily="34" charset="0"/>
            </a:endParaRPr>
          </a:p>
        </p:txBody>
      </p:sp>
      <p:sp>
        <p:nvSpPr>
          <p:cNvPr id="77" name="Google Shape;1134;p40">
            <a:extLst>
              <a:ext uri="{FF2B5EF4-FFF2-40B4-BE49-F238E27FC236}">
                <a16:creationId xmlns:a16="http://schemas.microsoft.com/office/drawing/2014/main" id="{E940BAF1-889E-EB49-BC23-6767C0F470CD}"/>
              </a:ext>
            </a:extLst>
          </p:cNvPr>
          <p:cNvSpPr txBox="1">
            <a:spLocks/>
          </p:cNvSpPr>
          <p:nvPr/>
        </p:nvSpPr>
        <p:spPr>
          <a:xfrm>
            <a:off x="7656633" y="4512460"/>
            <a:ext cx="1520705" cy="44199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292100" algn="l" rtl="0">
              <a:lnSpc>
                <a:spcPct val="100000"/>
              </a:lnSpc>
              <a:spcBef>
                <a:spcPts val="0"/>
              </a:spcBef>
              <a:spcAft>
                <a:spcPts val="0"/>
              </a:spcAft>
              <a:buClr>
                <a:schemeClr val="lt1"/>
              </a:buClr>
              <a:buSzPts val="1000"/>
              <a:buFont typeface="Livvic Light"/>
              <a:buChar char="●"/>
              <a:defRPr sz="1200" b="0" i="0" u="none" strike="noStrike" cap="none">
                <a:solidFill>
                  <a:schemeClr val="lt1"/>
                </a:solidFill>
                <a:latin typeface="Maven Pro"/>
                <a:ea typeface="Maven Pro"/>
                <a:cs typeface="Maven Pro"/>
                <a:sym typeface="Maven Pro"/>
              </a:defRPr>
            </a:lvl1pPr>
            <a:lvl2pPr marL="914400" marR="0" lvl="1"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2pPr>
            <a:lvl3pPr marL="1371600" marR="0" lvl="2"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3pPr>
            <a:lvl4pPr marL="1828800" marR="0" lvl="3"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4pPr>
            <a:lvl5pPr marL="2286000" marR="0" lvl="4"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5pPr>
            <a:lvl6pPr marL="2743200" marR="0" lvl="5"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6pPr>
            <a:lvl7pPr marL="3200400" marR="0" lvl="6"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7pPr>
            <a:lvl8pPr marL="3657600" marR="0" lvl="7"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8pPr>
            <a:lvl9pPr marL="4114800" marR="0" lvl="8" indent="-292100" algn="l" rtl="0">
              <a:lnSpc>
                <a:spcPct val="115000"/>
              </a:lnSpc>
              <a:spcBef>
                <a:spcPts val="1600"/>
              </a:spcBef>
              <a:spcAft>
                <a:spcPts val="160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9pPr>
          </a:lstStyle>
          <a:p>
            <a:pPr marL="0" indent="0" algn="just">
              <a:buNone/>
            </a:pPr>
            <a:r>
              <a:rPr lang="en-US" sz="1000" dirty="0">
                <a:solidFill>
                  <a:schemeClr val="bg1"/>
                </a:solidFill>
                <a:latin typeface="Open Sans" panose="020B0606030504020204" pitchFamily="34" charset="0"/>
                <a:ea typeface="Open Sans" panose="020B0606030504020204" pitchFamily="34" charset="0"/>
                <a:cs typeface="Open Sans" panose="020B0606030504020204" pitchFamily="34" charset="0"/>
              </a:rPr>
              <a:t>Business Information System (BIS)</a:t>
            </a:r>
            <a:endParaRPr lang="en-MM" sz="1000" dirty="0">
              <a:latin typeface="Open Sans" panose="020B0606030504020204" pitchFamily="34" charset="0"/>
              <a:ea typeface="Open Sans" panose="020B0606030504020204" pitchFamily="34" charset="0"/>
              <a:cs typeface="Open Sans" panose="020B0606030504020204" pitchFamily="34" charset="0"/>
            </a:endParaRPr>
          </a:p>
        </p:txBody>
      </p:sp>
      <p:sp>
        <p:nvSpPr>
          <p:cNvPr id="25" name="Google Shape;1134;p40">
            <a:extLst>
              <a:ext uri="{FF2B5EF4-FFF2-40B4-BE49-F238E27FC236}">
                <a16:creationId xmlns:a16="http://schemas.microsoft.com/office/drawing/2014/main" id="{302D2323-9585-3045-B169-EA8237D3119B}"/>
              </a:ext>
            </a:extLst>
          </p:cNvPr>
          <p:cNvSpPr txBox="1">
            <a:spLocks/>
          </p:cNvSpPr>
          <p:nvPr/>
        </p:nvSpPr>
        <p:spPr>
          <a:xfrm>
            <a:off x="5643224" y="3759782"/>
            <a:ext cx="1156678" cy="31284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292100" algn="l" rtl="0">
              <a:lnSpc>
                <a:spcPct val="100000"/>
              </a:lnSpc>
              <a:spcBef>
                <a:spcPts val="0"/>
              </a:spcBef>
              <a:spcAft>
                <a:spcPts val="0"/>
              </a:spcAft>
              <a:buClr>
                <a:schemeClr val="lt1"/>
              </a:buClr>
              <a:buSzPts val="1000"/>
              <a:buFont typeface="Livvic Light"/>
              <a:buChar char="●"/>
              <a:defRPr sz="1200" b="0" i="0" u="none" strike="noStrike" cap="none">
                <a:solidFill>
                  <a:schemeClr val="lt1"/>
                </a:solidFill>
                <a:latin typeface="Maven Pro"/>
                <a:ea typeface="Maven Pro"/>
                <a:cs typeface="Maven Pro"/>
                <a:sym typeface="Maven Pro"/>
              </a:defRPr>
            </a:lvl1pPr>
            <a:lvl2pPr marL="914400" marR="0" lvl="1"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2pPr>
            <a:lvl3pPr marL="1371600" marR="0" lvl="2"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3pPr>
            <a:lvl4pPr marL="1828800" marR="0" lvl="3"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4pPr>
            <a:lvl5pPr marL="2286000" marR="0" lvl="4"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5pPr>
            <a:lvl6pPr marL="2743200" marR="0" lvl="5"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6pPr>
            <a:lvl7pPr marL="3200400" marR="0" lvl="6"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7pPr>
            <a:lvl8pPr marL="3657600" marR="0" lvl="7"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8pPr>
            <a:lvl9pPr marL="4114800" marR="0" lvl="8" indent="-292100" algn="l" rtl="0">
              <a:lnSpc>
                <a:spcPct val="115000"/>
              </a:lnSpc>
              <a:spcBef>
                <a:spcPts val="1600"/>
              </a:spcBef>
              <a:spcAft>
                <a:spcPts val="160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9pPr>
          </a:lstStyle>
          <a:p>
            <a:pPr marL="0" indent="0" algn="just">
              <a:buNone/>
            </a:pPr>
            <a:r>
              <a:rPr lang="en-US" dirty="0">
                <a:solidFill>
                  <a:schemeClr val="bg1"/>
                </a:solidFill>
                <a:latin typeface="Open Sans" panose="020B0606030504020204" pitchFamily="34" charset="0"/>
                <a:ea typeface="Open Sans" panose="020B0606030504020204" pitchFamily="34" charset="0"/>
                <a:cs typeface="Open Sans" panose="020B0606030504020204" pitchFamily="34" charset="0"/>
              </a:rPr>
              <a:t>Tun </a:t>
            </a:r>
            <a:r>
              <a:rPr lang="en-US" dirty="0" err="1">
                <a:solidFill>
                  <a:schemeClr val="bg1"/>
                </a:solidFill>
                <a:latin typeface="Open Sans" panose="020B0606030504020204" pitchFamily="34" charset="0"/>
                <a:ea typeface="Open Sans" panose="020B0606030504020204" pitchFamily="34" charset="0"/>
                <a:cs typeface="Open Sans" panose="020B0606030504020204" pitchFamily="34" charset="0"/>
              </a:rPr>
              <a:t>Yè</a:t>
            </a:r>
            <a:r>
              <a:rPr lang="en-US" dirty="0">
                <a:solidFill>
                  <a:schemeClr val="bg1"/>
                </a:solidFill>
                <a:latin typeface="Open Sans" panose="020B0606030504020204" pitchFamily="34" charset="0"/>
                <a:ea typeface="Open Sans" panose="020B0606030504020204" pitchFamily="34" charset="0"/>
                <a:cs typeface="Open Sans" panose="020B0606030504020204" pitchFamily="34" charset="0"/>
              </a:rPr>
              <a:t> Minn</a:t>
            </a:r>
            <a:endParaRPr lang="en-MM" dirty="0">
              <a:latin typeface="Open Sans" panose="020B0606030504020204" pitchFamily="34" charset="0"/>
              <a:ea typeface="Open Sans" panose="020B0606030504020204" pitchFamily="34" charset="0"/>
              <a:cs typeface="Open Sans" panose="020B0606030504020204" pitchFamily="34" charset="0"/>
            </a:endParaRPr>
          </a:p>
        </p:txBody>
      </p:sp>
      <p:grpSp>
        <p:nvGrpSpPr>
          <p:cNvPr id="34" name="Google Shape;12103;p61">
            <a:extLst>
              <a:ext uri="{FF2B5EF4-FFF2-40B4-BE49-F238E27FC236}">
                <a16:creationId xmlns:a16="http://schemas.microsoft.com/office/drawing/2014/main" id="{C2CE4F4D-A8FF-1148-944C-5233D2C93A44}"/>
              </a:ext>
            </a:extLst>
          </p:cNvPr>
          <p:cNvGrpSpPr/>
          <p:nvPr/>
        </p:nvGrpSpPr>
        <p:grpSpPr>
          <a:xfrm>
            <a:off x="5301977" y="3733134"/>
            <a:ext cx="282174" cy="355735"/>
            <a:chOff x="7144274" y="1500214"/>
            <a:chExt cx="282174" cy="355735"/>
          </a:xfrm>
        </p:grpSpPr>
        <p:sp>
          <p:nvSpPr>
            <p:cNvPr id="35" name="Google Shape;12104;p61">
              <a:extLst>
                <a:ext uri="{FF2B5EF4-FFF2-40B4-BE49-F238E27FC236}">
                  <a16:creationId xmlns:a16="http://schemas.microsoft.com/office/drawing/2014/main" id="{9086C74B-F10F-A344-A656-07A548716A42}"/>
                </a:ext>
              </a:extLst>
            </p:cNvPr>
            <p:cNvSpPr/>
            <p:nvPr/>
          </p:nvSpPr>
          <p:spPr>
            <a:xfrm>
              <a:off x="7245745" y="1613375"/>
              <a:ext cx="10613" cy="16252"/>
            </a:xfrm>
            <a:custGeom>
              <a:avLst/>
              <a:gdLst/>
              <a:ahLst/>
              <a:cxnLst/>
              <a:rect l="l" t="t" r="r" b="b"/>
              <a:pathLst>
                <a:path w="335" h="513" extrusionOk="0">
                  <a:moveTo>
                    <a:pt x="167" y="0"/>
                  </a:moveTo>
                  <a:cubicBezTo>
                    <a:pt x="72" y="0"/>
                    <a:pt x="1" y="72"/>
                    <a:pt x="1" y="167"/>
                  </a:cubicBezTo>
                  <a:lnTo>
                    <a:pt x="1" y="346"/>
                  </a:lnTo>
                  <a:cubicBezTo>
                    <a:pt x="1" y="429"/>
                    <a:pt x="72" y="512"/>
                    <a:pt x="167" y="512"/>
                  </a:cubicBezTo>
                  <a:cubicBezTo>
                    <a:pt x="251" y="512"/>
                    <a:pt x="334" y="429"/>
                    <a:pt x="334" y="346"/>
                  </a:cubicBezTo>
                  <a:lnTo>
                    <a:pt x="334" y="167"/>
                  </a:lnTo>
                  <a:cubicBezTo>
                    <a:pt x="334" y="72"/>
                    <a:pt x="251" y="0"/>
                    <a:pt x="16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9FFFC"/>
                </a:solidFill>
                <a:highlight>
                  <a:srgbClr val="00FFFF"/>
                </a:highlight>
              </a:endParaRPr>
            </a:p>
          </p:txBody>
        </p:sp>
        <p:sp>
          <p:nvSpPr>
            <p:cNvPr id="36" name="Google Shape;12105;p61">
              <a:extLst>
                <a:ext uri="{FF2B5EF4-FFF2-40B4-BE49-F238E27FC236}">
                  <a16:creationId xmlns:a16="http://schemas.microsoft.com/office/drawing/2014/main" id="{7841454B-1DA1-0442-8C9A-B9B0AAB563F1}"/>
                </a:ext>
              </a:extLst>
            </p:cNvPr>
            <p:cNvSpPr/>
            <p:nvPr/>
          </p:nvSpPr>
          <p:spPr>
            <a:xfrm>
              <a:off x="7313635" y="1613375"/>
              <a:ext cx="10613" cy="16252"/>
            </a:xfrm>
            <a:custGeom>
              <a:avLst/>
              <a:gdLst/>
              <a:ahLst/>
              <a:cxnLst/>
              <a:rect l="l" t="t" r="r" b="b"/>
              <a:pathLst>
                <a:path w="335" h="513" extrusionOk="0">
                  <a:moveTo>
                    <a:pt x="168" y="0"/>
                  </a:moveTo>
                  <a:cubicBezTo>
                    <a:pt x="72" y="0"/>
                    <a:pt x="1" y="72"/>
                    <a:pt x="1" y="167"/>
                  </a:cubicBezTo>
                  <a:lnTo>
                    <a:pt x="1" y="346"/>
                  </a:lnTo>
                  <a:cubicBezTo>
                    <a:pt x="1" y="429"/>
                    <a:pt x="72" y="512"/>
                    <a:pt x="168" y="512"/>
                  </a:cubicBezTo>
                  <a:cubicBezTo>
                    <a:pt x="251" y="512"/>
                    <a:pt x="334" y="429"/>
                    <a:pt x="334" y="346"/>
                  </a:cubicBezTo>
                  <a:lnTo>
                    <a:pt x="334" y="167"/>
                  </a:lnTo>
                  <a:cubicBezTo>
                    <a:pt x="334" y="72"/>
                    <a:pt x="251" y="0"/>
                    <a:pt x="16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9FFFC"/>
                </a:solidFill>
                <a:highlight>
                  <a:srgbClr val="00FFFF"/>
                </a:highlight>
              </a:endParaRPr>
            </a:p>
          </p:txBody>
        </p:sp>
        <p:sp>
          <p:nvSpPr>
            <p:cNvPr id="37" name="Google Shape;12106;p61">
              <a:extLst>
                <a:ext uri="{FF2B5EF4-FFF2-40B4-BE49-F238E27FC236}">
                  <a16:creationId xmlns:a16="http://schemas.microsoft.com/office/drawing/2014/main" id="{2C7F30AA-7F33-B34E-B767-26F119E4E709}"/>
                </a:ext>
              </a:extLst>
            </p:cNvPr>
            <p:cNvSpPr/>
            <p:nvPr/>
          </p:nvSpPr>
          <p:spPr>
            <a:xfrm>
              <a:off x="7262345" y="1653070"/>
              <a:ext cx="45302" cy="16157"/>
            </a:xfrm>
            <a:custGeom>
              <a:avLst/>
              <a:gdLst/>
              <a:ahLst/>
              <a:cxnLst/>
              <a:rect l="l" t="t" r="r" b="b"/>
              <a:pathLst>
                <a:path w="1430" h="510" extrusionOk="0">
                  <a:moveTo>
                    <a:pt x="184" y="0"/>
                  </a:moveTo>
                  <a:cubicBezTo>
                    <a:pt x="140" y="0"/>
                    <a:pt x="96" y="15"/>
                    <a:pt x="60" y="45"/>
                  </a:cubicBezTo>
                  <a:cubicBezTo>
                    <a:pt x="1" y="105"/>
                    <a:pt x="1" y="212"/>
                    <a:pt x="60" y="283"/>
                  </a:cubicBezTo>
                  <a:cubicBezTo>
                    <a:pt x="203" y="426"/>
                    <a:pt x="441" y="509"/>
                    <a:pt x="715" y="509"/>
                  </a:cubicBezTo>
                  <a:cubicBezTo>
                    <a:pt x="977" y="509"/>
                    <a:pt x="1215" y="414"/>
                    <a:pt x="1370" y="283"/>
                  </a:cubicBezTo>
                  <a:cubicBezTo>
                    <a:pt x="1429" y="212"/>
                    <a:pt x="1429" y="105"/>
                    <a:pt x="1370" y="45"/>
                  </a:cubicBezTo>
                  <a:cubicBezTo>
                    <a:pt x="1340" y="15"/>
                    <a:pt x="1298" y="0"/>
                    <a:pt x="1255" y="0"/>
                  </a:cubicBezTo>
                  <a:cubicBezTo>
                    <a:pt x="1212" y="0"/>
                    <a:pt x="1167" y="15"/>
                    <a:pt x="1132" y="45"/>
                  </a:cubicBezTo>
                  <a:cubicBezTo>
                    <a:pt x="1072" y="105"/>
                    <a:pt x="917" y="176"/>
                    <a:pt x="715" y="176"/>
                  </a:cubicBezTo>
                  <a:cubicBezTo>
                    <a:pt x="501" y="176"/>
                    <a:pt x="358" y="105"/>
                    <a:pt x="298" y="45"/>
                  </a:cubicBezTo>
                  <a:cubicBezTo>
                    <a:pt x="268" y="15"/>
                    <a:pt x="227" y="0"/>
                    <a:pt x="18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9FFFC"/>
                </a:solidFill>
                <a:highlight>
                  <a:srgbClr val="00FFFF"/>
                </a:highlight>
              </a:endParaRPr>
            </a:p>
          </p:txBody>
        </p:sp>
        <p:sp>
          <p:nvSpPr>
            <p:cNvPr id="38" name="Google Shape;12107;p61">
              <a:extLst>
                <a:ext uri="{FF2B5EF4-FFF2-40B4-BE49-F238E27FC236}">
                  <a16:creationId xmlns:a16="http://schemas.microsoft.com/office/drawing/2014/main" id="{3F89953F-DB7C-D94E-A1EB-4C178686960B}"/>
                </a:ext>
              </a:extLst>
            </p:cNvPr>
            <p:cNvSpPr/>
            <p:nvPr/>
          </p:nvSpPr>
          <p:spPr>
            <a:xfrm>
              <a:off x="7144274" y="1500214"/>
              <a:ext cx="282174" cy="355735"/>
            </a:xfrm>
            <a:custGeom>
              <a:avLst/>
              <a:gdLst/>
              <a:ahLst/>
              <a:cxnLst/>
              <a:rect l="l" t="t" r="r" b="b"/>
              <a:pathLst>
                <a:path w="8907" h="11229" extrusionOk="0">
                  <a:moveTo>
                    <a:pt x="7299" y="334"/>
                  </a:moveTo>
                  <a:cubicBezTo>
                    <a:pt x="7228" y="1048"/>
                    <a:pt x="6597" y="1608"/>
                    <a:pt x="5871" y="1608"/>
                  </a:cubicBezTo>
                  <a:lnTo>
                    <a:pt x="2656" y="1608"/>
                  </a:lnTo>
                  <a:cubicBezTo>
                    <a:pt x="2561" y="1608"/>
                    <a:pt x="2489" y="1679"/>
                    <a:pt x="2489" y="1775"/>
                  </a:cubicBezTo>
                  <a:cubicBezTo>
                    <a:pt x="2489" y="1858"/>
                    <a:pt x="2561" y="1941"/>
                    <a:pt x="2656" y="1941"/>
                  </a:cubicBezTo>
                  <a:lnTo>
                    <a:pt x="5871" y="1941"/>
                  </a:lnTo>
                  <a:cubicBezTo>
                    <a:pt x="6192" y="1941"/>
                    <a:pt x="6514" y="1846"/>
                    <a:pt x="6776" y="1679"/>
                  </a:cubicBezTo>
                  <a:lnTo>
                    <a:pt x="6776" y="3560"/>
                  </a:lnTo>
                  <a:cubicBezTo>
                    <a:pt x="6776" y="3644"/>
                    <a:pt x="6847" y="3727"/>
                    <a:pt x="6942" y="3727"/>
                  </a:cubicBezTo>
                  <a:lnTo>
                    <a:pt x="7026" y="3727"/>
                  </a:lnTo>
                  <a:cubicBezTo>
                    <a:pt x="7109" y="3727"/>
                    <a:pt x="7180" y="3751"/>
                    <a:pt x="7240" y="3810"/>
                  </a:cubicBezTo>
                  <a:cubicBezTo>
                    <a:pt x="7299" y="3870"/>
                    <a:pt x="7311" y="3941"/>
                    <a:pt x="7311" y="4037"/>
                  </a:cubicBezTo>
                  <a:cubicBezTo>
                    <a:pt x="7299" y="4180"/>
                    <a:pt x="7168" y="4287"/>
                    <a:pt x="7002" y="4287"/>
                  </a:cubicBezTo>
                  <a:lnTo>
                    <a:pt x="6930" y="4287"/>
                  </a:lnTo>
                  <a:lnTo>
                    <a:pt x="6930" y="4275"/>
                  </a:lnTo>
                  <a:cubicBezTo>
                    <a:pt x="6930" y="4180"/>
                    <a:pt x="6847" y="4108"/>
                    <a:pt x="6764" y="4108"/>
                  </a:cubicBezTo>
                  <a:cubicBezTo>
                    <a:pt x="6668" y="4108"/>
                    <a:pt x="6597" y="4180"/>
                    <a:pt x="6597" y="4275"/>
                  </a:cubicBezTo>
                  <a:cubicBezTo>
                    <a:pt x="6597" y="5465"/>
                    <a:pt x="5633" y="6430"/>
                    <a:pt x="4442" y="6430"/>
                  </a:cubicBezTo>
                  <a:cubicBezTo>
                    <a:pt x="3251" y="6430"/>
                    <a:pt x="2287" y="5465"/>
                    <a:pt x="2287" y="4275"/>
                  </a:cubicBezTo>
                  <a:cubicBezTo>
                    <a:pt x="2287" y="4180"/>
                    <a:pt x="2204" y="4108"/>
                    <a:pt x="2120" y="4108"/>
                  </a:cubicBezTo>
                  <a:cubicBezTo>
                    <a:pt x="2025" y="4108"/>
                    <a:pt x="1954" y="4180"/>
                    <a:pt x="1954" y="4275"/>
                  </a:cubicBezTo>
                  <a:lnTo>
                    <a:pt x="1954" y="4287"/>
                  </a:lnTo>
                  <a:lnTo>
                    <a:pt x="1846" y="4287"/>
                  </a:lnTo>
                  <a:cubicBezTo>
                    <a:pt x="1775" y="4287"/>
                    <a:pt x="1704" y="4263"/>
                    <a:pt x="1644" y="4203"/>
                  </a:cubicBezTo>
                  <a:cubicBezTo>
                    <a:pt x="1584" y="4144"/>
                    <a:pt x="1573" y="4061"/>
                    <a:pt x="1573" y="3977"/>
                  </a:cubicBezTo>
                  <a:cubicBezTo>
                    <a:pt x="1584" y="3822"/>
                    <a:pt x="1715" y="3727"/>
                    <a:pt x="1882" y="3727"/>
                  </a:cubicBezTo>
                  <a:lnTo>
                    <a:pt x="1942" y="3727"/>
                  </a:lnTo>
                  <a:cubicBezTo>
                    <a:pt x="2025" y="3727"/>
                    <a:pt x="2108" y="3644"/>
                    <a:pt x="2108" y="3560"/>
                  </a:cubicBezTo>
                  <a:lnTo>
                    <a:pt x="2108" y="1775"/>
                  </a:lnTo>
                  <a:cubicBezTo>
                    <a:pt x="2108" y="989"/>
                    <a:pt x="2739" y="334"/>
                    <a:pt x="3549" y="334"/>
                  </a:cubicBezTo>
                  <a:close/>
                  <a:moveTo>
                    <a:pt x="3025" y="6763"/>
                  </a:moveTo>
                  <a:lnTo>
                    <a:pt x="3025" y="7085"/>
                  </a:lnTo>
                  <a:cubicBezTo>
                    <a:pt x="3025" y="7239"/>
                    <a:pt x="2918" y="7382"/>
                    <a:pt x="2787" y="7430"/>
                  </a:cubicBezTo>
                  <a:lnTo>
                    <a:pt x="2406" y="7180"/>
                  </a:lnTo>
                  <a:cubicBezTo>
                    <a:pt x="2299" y="7097"/>
                    <a:pt x="2287" y="7001"/>
                    <a:pt x="2311" y="6918"/>
                  </a:cubicBezTo>
                  <a:cubicBezTo>
                    <a:pt x="2346" y="6847"/>
                    <a:pt x="2406" y="6763"/>
                    <a:pt x="2537" y="6763"/>
                  </a:cubicBezTo>
                  <a:close/>
                  <a:moveTo>
                    <a:pt x="6359" y="6763"/>
                  </a:moveTo>
                  <a:cubicBezTo>
                    <a:pt x="6478" y="6763"/>
                    <a:pt x="6549" y="6847"/>
                    <a:pt x="6585" y="6918"/>
                  </a:cubicBezTo>
                  <a:cubicBezTo>
                    <a:pt x="6609" y="7001"/>
                    <a:pt x="6597" y="7120"/>
                    <a:pt x="6490" y="7180"/>
                  </a:cubicBezTo>
                  <a:lnTo>
                    <a:pt x="6109" y="7430"/>
                  </a:lnTo>
                  <a:cubicBezTo>
                    <a:pt x="5954" y="7382"/>
                    <a:pt x="5859" y="7239"/>
                    <a:pt x="5859" y="7085"/>
                  </a:cubicBezTo>
                  <a:lnTo>
                    <a:pt x="5859" y="6763"/>
                  </a:lnTo>
                  <a:close/>
                  <a:moveTo>
                    <a:pt x="6371" y="6216"/>
                  </a:moveTo>
                  <a:cubicBezTo>
                    <a:pt x="6883" y="6216"/>
                    <a:pt x="7276" y="6620"/>
                    <a:pt x="7276" y="7132"/>
                  </a:cubicBezTo>
                  <a:cubicBezTo>
                    <a:pt x="7311" y="8156"/>
                    <a:pt x="6514" y="9025"/>
                    <a:pt x="5502" y="9097"/>
                  </a:cubicBezTo>
                  <a:lnTo>
                    <a:pt x="5502" y="8918"/>
                  </a:lnTo>
                  <a:cubicBezTo>
                    <a:pt x="5502" y="8823"/>
                    <a:pt x="5418" y="8752"/>
                    <a:pt x="5335" y="8752"/>
                  </a:cubicBezTo>
                  <a:cubicBezTo>
                    <a:pt x="5240" y="8752"/>
                    <a:pt x="5168" y="8823"/>
                    <a:pt x="5168" y="8918"/>
                  </a:cubicBezTo>
                  <a:lnTo>
                    <a:pt x="5168" y="9109"/>
                  </a:lnTo>
                  <a:lnTo>
                    <a:pt x="3716" y="9109"/>
                  </a:lnTo>
                  <a:lnTo>
                    <a:pt x="3716" y="8918"/>
                  </a:lnTo>
                  <a:cubicBezTo>
                    <a:pt x="3716" y="8823"/>
                    <a:pt x="3632" y="8752"/>
                    <a:pt x="3549" y="8752"/>
                  </a:cubicBezTo>
                  <a:cubicBezTo>
                    <a:pt x="3454" y="8752"/>
                    <a:pt x="3382" y="8823"/>
                    <a:pt x="3382" y="8918"/>
                  </a:cubicBezTo>
                  <a:lnTo>
                    <a:pt x="3382" y="9097"/>
                  </a:lnTo>
                  <a:cubicBezTo>
                    <a:pt x="2370" y="9002"/>
                    <a:pt x="1573" y="8156"/>
                    <a:pt x="1573" y="7132"/>
                  </a:cubicBezTo>
                  <a:cubicBezTo>
                    <a:pt x="1573" y="6620"/>
                    <a:pt x="1965" y="6227"/>
                    <a:pt x="2477" y="6227"/>
                  </a:cubicBezTo>
                  <a:lnTo>
                    <a:pt x="2906" y="6227"/>
                  </a:lnTo>
                  <a:cubicBezTo>
                    <a:pt x="2954" y="6251"/>
                    <a:pt x="3001" y="6287"/>
                    <a:pt x="3025" y="6311"/>
                  </a:cubicBezTo>
                  <a:lnTo>
                    <a:pt x="3025" y="6430"/>
                  </a:lnTo>
                  <a:lnTo>
                    <a:pt x="2525" y="6430"/>
                  </a:lnTo>
                  <a:cubicBezTo>
                    <a:pt x="2263" y="6430"/>
                    <a:pt x="2061" y="6585"/>
                    <a:pt x="1989" y="6835"/>
                  </a:cubicBezTo>
                  <a:cubicBezTo>
                    <a:pt x="1906" y="7085"/>
                    <a:pt x="2001" y="7323"/>
                    <a:pt x="2204" y="7454"/>
                  </a:cubicBezTo>
                  <a:lnTo>
                    <a:pt x="4037" y="8680"/>
                  </a:lnTo>
                  <a:cubicBezTo>
                    <a:pt x="4156" y="8752"/>
                    <a:pt x="4287" y="8799"/>
                    <a:pt x="4430" y="8799"/>
                  </a:cubicBezTo>
                  <a:cubicBezTo>
                    <a:pt x="4561" y="8799"/>
                    <a:pt x="4692" y="8752"/>
                    <a:pt x="4811" y="8680"/>
                  </a:cubicBezTo>
                  <a:lnTo>
                    <a:pt x="5228" y="8394"/>
                  </a:lnTo>
                  <a:cubicBezTo>
                    <a:pt x="5299" y="8347"/>
                    <a:pt x="5323" y="8252"/>
                    <a:pt x="5275" y="8168"/>
                  </a:cubicBezTo>
                  <a:cubicBezTo>
                    <a:pt x="5247" y="8125"/>
                    <a:pt x="5197" y="8104"/>
                    <a:pt x="5146" y="8104"/>
                  </a:cubicBezTo>
                  <a:cubicBezTo>
                    <a:pt x="5112" y="8104"/>
                    <a:pt x="5078" y="8113"/>
                    <a:pt x="5049" y="8132"/>
                  </a:cubicBezTo>
                  <a:lnTo>
                    <a:pt x="4632" y="8406"/>
                  </a:lnTo>
                  <a:cubicBezTo>
                    <a:pt x="4573" y="8454"/>
                    <a:pt x="4501" y="8478"/>
                    <a:pt x="4429" y="8478"/>
                  </a:cubicBezTo>
                  <a:cubicBezTo>
                    <a:pt x="4356" y="8478"/>
                    <a:pt x="4281" y="8454"/>
                    <a:pt x="4216" y="8406"/>
                  </a:cubicBezTo>
                  <a:lnTo>
                    <a:pt x="3073" y="7656"/>
                  </a:lnTo>
                  <a:cubicBezTo>
                    <a:pt x="3239" y="7513"/>
                    <a:pt x="3335" y="7323"/>
                    <a:pt x="3335" y="7097"/>
                  </a:cubicBezTo>
                  <a:lnTo>
                    <a:pt x="3335" y="6525"/>
                  </a:lnTo>
                  <a:cubicBezTo>
                    <a:pt x="3668" y="6680"/>
                    <a:pt x="4037" y="6775"/>
                    <a:pt x="4430" y="6775"/>
                  </a:cubicBezTo>
                  <a:cubicBezTo>
                    <a:pt x="4811" y="6775"/>
                    <a:pt x="5180" y="6680"/>
                    <a:pt x="5514" y="6525"/>
                  </a:cubicBezTo>
                  <a:lnTo>
                    <a:pt x="5514" y="7097"/>
                  </a:lnTo>
                  <a:cubicBezTo>
                    <a:pt x="5514" y="7323"/>
                    <a:pt x="5621" y="7513"/>
                    <a:pt x="5775" y="7656"/>
                  </a:cubicBezTo>
                  <a:lnTo>
                    <a:pt x="5668" y="7728"/>
                  </a:lnTo>
                  <a:cubicBezTo>
                    <a:pt x="5597" y="7775"/>
                    <a:pt x="5585" y="7871"/>
                    <a:pt x="5633" y="7954"/>
                  </a:cubicBezTo>
                  <a:cubicBezTo>
                    <a:pt x="5656" y="7990"/>
                    <a:pt x="5716" y="8025"/>
                    <a:pt x="5764" y="8025"/>
                  </a:cubicBezTo>
                  <a:cubicBezTo>
                    <a:pt x="5799" y="8025"/>
                    <a:pt x="5823" y="8001"/>
                    <a:pt x="5847" y="7990"/>
                  </a:cubicBezTo>
                  <a:lnTo>
                    <a:pt x="6645" y="7454"/>
                  </a:lnTo>
                  <a:cubicBezTo>
                    <a:pt x="6847" y="7323"/>
                    <a:pt x="6942" y="7073"/>
                    <a:pt x="6859" y="6835"/>
                  </a:cubicBezTo>
                  <a:cubicBezTo>
                    <a:pt x="6787" y="6597"/>
                    <a:pt x="6585" y="6430"/>
                    <a:pt x="6323" y="6430"/>
                  </a:cubicBezTo>
                  <a:lnTo>
                    <a:pt x="5823" y="6430"/>
                  </a:lnTo>
                  <a:lnTo>
                    <a:pt x="5823" y="6311"/>
                  </a:lnTo>
                  <a:cubicBezTo>
                    <a:pt x="5871" y="6287"/>
                    <a:pt x="5906" y="6251"/>
                    <a:pt x="5942" y="6216"/>
                  </a:cubicBezTo>
                  <a:close/>
                  <a:moveTo>
                    <a:pt x="3561" y="0"/>
                  </a:moveTo>
                  <a:cubicBezTo>
                    <a:pt x="2585" y="0"/>
                    <a:pt x="1787" y="786"/>
                    <a:pt x="1787" y="1775"/>
                  </a:cubicBezTo>
                  <a:lnTo>
                    <a:pt x="1787" y="3394"/>
                  </a:lnTo>
                  <a:cubicBezTo>
                    <a:pt x="1513" y="3441"/>
                    <a:pt x="1287" y="3668"/>
                    <a:pt x="1251" y="3930"/>
                  </a:cubicBezTo>
                  <a:cubicBezTo>
                    <a:pt x="1239" y="4108"/>
                    <a:pt x="1299" y="4275"/>
                    <a:pt x="1406" y="4406"/>
                  </a:cubicBezTo>
                  <a:cubicBezTo>
                    <a:pt x="1525" y="4537"/>
                    <a:pt x="1692" y="4608"/>
                    <a:pt x="1846" y="4608"/>
                  </a:cubicBezTo>
                  <a:lnTo>
                    <a:pt x="1989" y="4608"/>
                  </a:lnTo>
                  <a:cubicBezTo>
                    <a:pt x="2061" y="5108"/>
                    <a:pt x="2251" y="5537"/>
                    <a:pt x="2561" y="5894"/>
                  </a:cubicBezTo>
                  <a:lnTo>
                    <a:pt x="2489" y="5894"/>
                  </a:lnTo>
                  <a:cubicBezTo>
                    <a:pt x="1811" y="5894"/>
                    <a:pt x="1251" y="6442"/>
                    <a:pt x="1251" y="7132"/>
                  </a:cubicBezTo>
                  <a:cubicBezTo>
                    <a:pt x="1251" y="7382"/>
                    <a:pt x="1299" y="7620"/>
                    <a:pt x="1370" y="7859"/>
                  </a:cubicBezTo>
                  <a:lnTo>
                    <a:pt x="894" y="7990"/>
                  </a:lnTo>
                  <a:cubicBezTo>
                    <a:pt x="382" y="8144"/>
                    <a:pt x="1" y="8633"/>
                    <a:pt x="1" y="9180"/>
                  </a:cubicBezTo>
                  <a:lnTo>
                    <a:pt x="1" y="11061"/>
                  </a:lnTo>
                  <a:cubicBezTo>
                    <a:pt x="1" y="11145"/>
                    <a:pt x="84" y="11228"/>
                    <a:pt x="168" y="11228"/>
                  </a:cubicBezTo>
                  <a:cubicBezTo>
                    <a:pt x="263" y="11228"/>
                    <a:pt x="334" y="11145"/>
                    <a:pt x="334" y="11061"/>
                  </a:cubicBezTo>
                  <a:lnTo>
                    <a:pt x="334" y="9180"/>
                  </a:lnTo>
                  <a:cubicBezTo>
                    <a:pt x="334" y="8775"/>
                    <a:pt x="596" y="8418"/>
                    <a:pt x="989" y="8323"/>
                  </a:cubicBezTo>
                  <a:lnTo>
                    <a:pt x="1489" y="8168"/>
                  </a:lnTo>
                  <a:cubicBezTo>
                    <a:pt x="1846" y="8883"/>
                    <a:pt x="2561" y="9371"/>
                    <a:pt x="3394" y="9430"/>
                  </a:cubicBezTo>
                  <a:lnTo>
                    <a:pt x="3394" y="11061"/>
                  </a:lnTo>
                  <a:cubicBezTo>
                    <a:pt x="3394" y="11145"/>
                    <a:pt x="3478" y="11216"/>
                    <a:pt x="3561" y="11216"/>
                  </a:cubicBezTo>
                  <a:cubicBezTo>
                    <a:pt x="3656" y="11216"/>
                    <a:pt x="3728" y="11145"/>
                    <a:pt x="3728" y="11061"/>
                  </a:cubicBezTo>
                  <a:lnTo>
                    <a:pt x="3728" y="9430"/>
                  </a:lnTo>
                  <a:lnTo>
                    <a:pt x="5180" y="9430"/>
                  </a:lnTo>
                  <a:lnTo>
                    <a:pt x="5180" y="11061"/>
                  </a:lnTo>
                  <a:cubicBezTo>
                    <a:pt x="5180" y="11145"/>
                    <a:pt x="5263" y="11216"/>
                    <a:pt x="5347" y="11216"/>
                  </a:cubicBezTo>
                  <a:cubicBezTo>
                    <a:pt x="5430" y="11216"/>
                    <a:pt x="5514" y="11145"/>
                    <a:pt x="5514" y="11061"/>
                  </a:cubicBezTo>
                  <a:lnTo>
                    <a:pt x="5514" y="9430"/>
                  </a:lnTo>
                  <a:cubicBezTo>
                    <a:pt x="6347" y="9371"/>
                    <a:pt x="7061" y="8871"/>
                    <a:pt x="7419" y="8168"/>
                  </a:cubicBezTo>
                  <a:lnTo>
                    <a:pt x="7919" y="8323"/>
                  </a:lnTo>
                  <a:cubicBezTo>
                    <a:pt x="8311" y="8442"/>
                    <a:pt x="8573" y="8799"/>
                    <a:pt x="8573" y="9180"/>
                  </a:cubicBezTo>
                  <a:lnTo>
                    <a:pt x="8573" y="11061"/>
                  </a:lnTo>
                  <a:cubicBezTo>
                    <a:pt x="8573" y="11145"/>
                    <a:pt x="8657" y="11228"/>
                    <a:pt x="8740" y="11228"/>
                  </a:cubicBezTo>
                  <a:cubicBezTo>
                    <a:pt x="8823" y="11228"/>
                    <a:pt x="8907" y="11145"/>
                    <a:pt x="8907" y="11061"/>
                  </a:cubicBezTo>
                  <a:lnTo>
                    <a:pt x="8907" y="9180"/>
                  </a:lnTo>
                  <a:cubicBezTo>
                    <a:pt x="8895" y="8633"/>
                    <a:pt x="8514" y="8144"/>
                    <a:pt x="8002" y="7990"/>
                  </a:cubicBezTo>
                  <a:lnTo>
                    <a:pt x="7526" y="7859"/>
                  </a:lnTo>
                  <a:cubicBezTo>
                    <a:pt x="7597" y="7632"/>
                    <a:pt x="7645" y="7382"/>
                    <a:pt x="7645" y="7132"/>
                  </a:cubicBezTo>
                  <a:cubicBezTo>
                    <a:pt x="7645" y="6442"/>
                    <a:pt x="7085" y="5894"/>
                    <a:pt x="6406" y="5894"/>
                  </a:cubicBezTo>
                  <a:lnTo>
                    <a:pt x="6311" y="5894"/>
                  </a:lnTo>
                  <a:cubicBezTo>
                    <a:pt x="6609" y="5537"/>
                    <a:pt x="6823" y="5108"/>
                    <a:pt x="6895" y="4620"/>
                  </a:cubicBezTo>
                  <a:lnTo>
                    <a:pt x="7002" y="4620"/>
                  </a:lnTo>
                  <a:cubicBezTo>
                    <a:pt x="7323" y="4620"/>
                    <a:pt x="7597" y="4382"/>
                    <a:pt x="7645" y="4061"/>
                  </a:cubicBezTo>
                  <a:cubicBezTo>
                    <a:pt x="7657" y="3882"/>
                    <a:pt x="7597" y="3727"/>
                    <a:pt x="7490" y="3584"/>
                  </a:cubicBezTo>
                  <a:cubicBezTo>
                    <a:pt x="7383" y="3489"/>
                    <a:pt x="7252" y="3406"/>
                    <a:pt x="7121" y="3394"/>
                  </a:cubicBezTo>
                  <a:lnTo>
                    <a:pt x="7121" y="1429"/>
                  </a:lnTo>
                  <a:cubicBezTo>
                    <a:pt x="7442" y="1108"/>
                    <a:pt x="7657" y="655"/>
                    <a:pt x="7657" y="167"/>
                  </a:cubicBezTo>
                  <a:cubicBezTo>
                    <a:pt x="7657" y="72"/>
                    <a:pt x="7585" y="0"/>
                    <a:pt x="749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9FFFC"/>
                </a:solidFill>
              </a:endParaRPr>
            </a:p>
          </p:txBody>
        </p:sp>
        <p:sp>
          <p:nvSpPr>
            <p:cNvPr id="39" name="Google Shape;12108;p61">
              <a:extLst>
                <a:ext uri="{FF2B5EF4-FFF2-40B4-BE49-F238E27FC236}">
                  <a16:creationId xmlns:a16="http://schemas.microsoft.com/office/drawing/2014/main" id="{D8EEC37A-862D-3148-B0A9-974E431921E6}"/>
                </a:ext>
              </a:extLst>
            </p:cNvPr>
            <p:cNvSpPr/>
            <p:nvPr/>
          </p:nvSpPr>
          <p:spPr>
            <a:xfrm>
              <a:off x="7239726" y="1594081"/>
              <a:ext cx="22651" cy="12165"/>
            </a:xfrm>
            <a:custGeom>
              <a:avLst/>
              <a:gdLst/>
              <a:ahLst/>
              <a:cxnLst/>
              <a:rect l="l" t="t" r="r" b="b"/>
              <a:pathLst>
                <a:path w="715" h="384" extrusionOk="0">
                  <a:moveTo>
                    <a:pt x="524" y="1"/>
                  </a:moveTo>
                  <a:cubicBezTo>
                    <a:pt x="517" y="1"/>
                    <a:pt x="508" y="1"/>
                    <a:pt x="500" y="2"/>
                  </a:cubicBezTo>
                  <a:lnTo>
                    <a:pt x="143" y="62"/>
                  </a:lnTo>
                  <a:cubicBezTo>
                    <a:pt x="60" y="74"/>
                    <a:pt x="0" y="169"/>
                    <a:pt x="12" y="252"/>
                  </a:cubicBezTo>
                  <a:cubicBezTo>
                    <a:pt x="24" y="324"/>
                    <a:pt x="95" y="383"/>
                    <a:pt x="179" y="383"/>
                  </a:cubicBezTo>
                  <a:lnTo>
                    <a:pt x="203" y="383"/>
                  </a:lnTo>
                  <a:lnTo>
                    <a:pt x="560" y="324"/>
                  </a:lnTo>
                  <a:cubicBezTo>
                    <a:pt x="655" y="312"/>
                    <a:pt x="715" y="228"/>
                    <a:pt x="703" y="133"/>
                  </a:cubicBezTo>
                  <a:cubicBezTo>
                    <a:pt x="681" y="57"/>
                    <a:pt x="609" y="1"/>
                    <a:pt x="52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9FFFC"/>
                </a:solidFill>
                <a:highlight>
                  <a:srgbClr val="00FFFF"/>
                </a:highlight>
              </a:endParaRPr>
            </a:p>
          </p:txBody>
        </p:sp>
        <p:sp>
          <p:nvSpPr>
            <p:cNvPr id="40" name="Google Shape;12109;p61">
              <a:extLst>
                <a:ext uri="{FF2B5EF4-FFF2-40B4-BE49-F238E27FC236}">
                  <a16:creationId xmlns:a16="http://schemas.microsoft.com/office/drawing/2014/main" id="{36122CF9-B961-AB45-8C4D-924B8248F8D3}"/>
                </a:ext>
              </a:extLst>
            </p:cNvPr>
            <p:cNvSpPr/>
            <p:nvPr/>
          </p:nvSpPr>
          <p:spPr>
            <a:xfrm>
              <a:off x="7307616" y="1594462"/>
              <a:ext cx="22651" cy="12514"/>
            </a:xfrm>
            <a:custGeom>
              <a:avLst/>
              <a:gdLst/>
              <a:ahLst/>
              <a:cxnLst/>
              <a:rect l="l" t="t" r="r" b="b"/>
              <a:pathLst>
                <a:path w="715" h="395" extrusionOk="0">
                  <a:moveTo>
                    <a:pt x="181" y="1"/>
                  </a:moveTo>
                  <a:cubicBezTo>
                    <a:pt x="104" y="1"/>
                    <a:pt x="23" y="57"/>
                    <a:pt x="12" y="133"/>
                  </a:cubicBezTo>
                  <a:cubicBezTo>
                    <a:pt x="0" y="228"/>
                    <a:pt x="60" y="312"/>
                    <a:pt x="143" y="335"/>
                  </a:cubicBezTo>
                  <a:lnTo>
                    <a:pt x="500" y="395"/>
                  </a:lnTo>
                  <a:lnTo>
                    <a:pt x="536" y="395"/>
                  </a:lnTo>
                  <a:cubicBezTo>
                    <a:pt x="608" y="395"/>
                    <a:pt x="679" y="335"/>
                    <a:pt x="703" y="252"/>
                  </a:cubicBezTo>
                  <a:cubicBezTo>
                    <a:pt x="715" y="169"/>
                    <a:pt x="655" y="73"/>
                    <a:pt x="560" y="62"/>
                  </a:cubicBezTo>
                  <a:lnTo>
                    <a:pt x="203" y="2"/>
                  </a:lnTo>
                  <a:cubicBezTo>
                    <a:pt x="196" y="1"/>
                    <a:pt x="188" y="1"/>
                    <a:pt x="18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9FFFC"/>
                </a:solidFill>
                <a:highlight>
                  <a:srgbClr val="00FFFF"/>
                </a:highlight>
              </a:endParaRPr>
            </a:p>
          </p:txBody>
        </p:sp>
      </p:grpSp>
      <p:grpSp>
        <p:nvGrpSpPr>
          <p:cNvPr id="56" name="Google Shape;9919;p58">
            <a:extLst>
              <a:ext uri="{FF2B5EF4-FFF2-40B4-BE49-F238E27FC236}">
                <a16:creationId xmlns:a16="http://schemas.microsoft.com/office/drawing/2014/main" id="{6611098C-73C3-4044-8C07-925A1D44F67A}"/>
              </a:ext>
            </a:extLst>
          </p:cNvPr>
          <p:cNvGrpSpPr/>
          <p:nvPr/>
        </p:nvGrpSpPr>
        <p:grpSpPr>
          <a:xfrm>
            <a:off x="5269691" y="4594842"/>
            <a:ext cx="381346" cy="368644"/>
            <a:chOff x="4675986" y="2745684"/>
            <a:chExt cx="381346" cy="368644"/>
          </a:xfrm>
        </p:grpSpPr>
        <p:sp>
          <p:nvSpPr>
            <p:cNvPr id="57" name="Google Shape;9920;p58">
              <a:extLst>
                <a:ext uri="{FF2B5EF4-FFF2-40B4-BE49-F238E27FC236}">
                  <a16:creationId xmlns:a16="http://schemas.microsoft.com/office/drawing/2014/main" id="{BB102187-42B0-0C47-BF75-C37E169596F3}"/>
                </a:ext>
              </a:extLst>
            </p:cNvPr>
            <p:cNvSpPr/>
            <p:nvPr/>
          </p:nvSpPr>
          <p:spPr>
            <a:xfrm>
              <a:off x="4828918" y="2895345"/>
              <a:ext cx="69226" cy="69258"/>
            </a:xfrm>
            <a:custGeom>
              <a:avLst/>
              <a:gdLst/>
              <a:ahLst/>
              <a:cxnLst/>
              <a:rect l="l" t="t" r="r" b="b"/>
              <a:pathLst>
                <a:path w="2180" h="2181" extrusionOk="0">
                  <a:moveTo>
                    <a:pt x="1100" y="1"/>
                  </a:moveTo>
                  <a:cubicBezTo>
                    <a:pt x="535" y="1"/>
                    <a:pt x="1" y="443"/>
                    <a:pt x="1" y="1098"/>
                  </a:cubicBezTo>
                  <a:cubicBezTo>
                    <a:pt x="1" y="1705"/>
                    <a:pt x="501" y="2181"/>
                    <a:pt x="1096" y="2181"/>
                  </a:cubicBezTo>
                  <a:cubicBezTo>
                    <a:pt x="1703" y="2181"/>
                    <a:pt x="2180" y="1693"/>
                    <a:pt x="2180" y="1098"/>
                  </a:cubicBezTo>
                  <a:cubicBezTo>
                    <a:pt x="2180" y="1014"/>
                    <a:pt x="2180" y="955"/>
                    <a:pt x="2168" y="895"/>
                  </a:cubicBezTo>
                  <a:cubicBezTo>
                    <a:pt x="2146" y="819"/>
                    <a:pt x="2074" y="763"/>
                    <a:pt x="1989" y="763"/>
                  </a:cubicBezTo>
                  <a:cubicBezTo>
                    <a:pt x="1981" y="763"/>
                    <a:pt x="1973" y="763"/>
                    <a:pt x="1965" y="764"/>
                  </a:cubicBezTo>
                  <a:cubicBezTo>
                    <a:pt x="1882" y="776"/>
                    <a:pt x="1822" y="871"/>
                    <a:pt x="1834" y="955"/>
                  </a:cubicBezTo>
                  <a:cubicBezTo>
                    <a:pt x="1915" y="1442"/>
                    <a:pt x="1524" y="1834"/>
                    <a:pt x="1092" y="1834"/>
                  </a:cubicBezTo>
                  <a:cubicBezTo>
                    <a:pt x="954" y="1834"/>
                    <a:pt x="812" y="1794"/>
                    <a:pt x="679" y="1705"/>
                  </a:cubicBezTo>
                  <a:cubicBezTo>
                    <a:pt x="60" y="1288"/>
                    <a:pt x="358" y="336"/>
                    <a:pt x="1096" y="336"/>
                  </a:cubicBezTo>
                  <a:cubicBezTo>
                    <a:pt x="1251" y="336"/>
                    <a:pt x="1418" y="395"/>
                    <a:pt x="1548" y="502"/>
                  </a:cubicBezTo>
                  <a:cubicBezTo>
                    <a:pt x="1581" y="525"/>
                    <a:pt x="1615" y="536"/>
                    <a:pt x="1649" y="536"/>
                  </a:cubicBezTo>
                  <a:cubicBezTo>
                    <a:pt x="1701" y="536"/>
                    <a:pt x="1750" y="510"/>
                    <a:pt x="1787" y="466"/>
                  </a:cubicBezTo>
                  <a:cubicBezTo>
                    <a:pt x="1846" y="395"/>
                    <a:pt x="1834" y="288"/>
                    <a:pt x="1763" y="228"/>
                  </a:cubicBezTo>
                  <a:cubicBezTo>
                    <a:pt x="1558" y="72"/>
                    <a:pt x="1327" y="1"/>
                    <a:pt x="110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 name="Google Shape;9921;p58">
              <a:extLst>
                <a:ext uri="{FF2B5EF4-FFF2-40B4-BE49-F238E27FC236}">
                  <a16:creationId xmlns:a16="http://schemas.microsoft.com/office/drawing/2014/main" id="{30BF66A4-CF33-D443-95F8-493F961D78D6}"/>
                </a:ext>
              </a:extLst>
            </p:cNvPr>
            <p:cNvSpPr/>
            <p:nvPr/>
          </p:nvSpPr>
          <p:spPr>
            <a:xfrm>
              <a:off x="4675986" y="2745684"/>
              <a:ext cx="381346" cy="368644"/>
            </a:xfrm>
            <a:custGeom>
              <a:avLst/>
              <a:gdLst/>
              <a:ahLst/>
              <a:cxnLst/>
              <a:rect l="l" t="t" r="r" b="b"/>
              <a:pathLst>
                <a:path w="12009" h="11609" extrusionOk="0">
                  <a:moveTo>
                    <a:pt x="1049" y="2188"/>
                  </a:moveTo>
                  <a:cubicBezTo>
                    <a:pt x="1173" y="2188"/>
                    <a:pt x="1299" y="2229"/>
                    <a:pt x="1411" y="2322"/>
                  </a:cubicBezTo>
                  <a:cubicBezTo>
                    <a:pt x="1650" y="2512"/>
                    <a:pt x="1697" y="2846"/>
                    <a:pt x="1531" y="3096"/>
                  </a:cubicBezTo>
                  <a:cubicBezTo>
                    <a:pt x="1413" y="3272"/>
                    <a:pt x="1231" y="3354"/>
                    <a:pt x="1049" y="3354"/>
                  </a:cubicBezTo>
                  <a:cubicBezTo>
                    <a:pt x="791" y="3354"/>
                    <a:pt x="534" y="3188"/>
                    <a:pt x="471" y="2893"/>
                  </a:cubicBezTo>
                  <a:cubicBezTo>
                    <a:pt x="401" y="2493"/>
                    <a:pt x="714" y="2188"/>
                    <a:pt x="1049" y="2188"/>
                  </a:cubicBezTo>
                  <a:close/>
                  <a:moveTo>
                    <a:pt x="4317" y="3036"/>
                  </a:moveTo>
                  <a:cubicBezTo>
                    <a:pt x="4400" y="3084"/>
                    <a:pt x="5472" y="3703"/>
                    <a:pt x="5567" y="3751"/>
                  </a:cubicBezTo>
                  <a:lnTo>
                    <a:pt x="4317" y="4465"/>
                  </a:lnTo>
                  <a:lnTo>
                    <a:pt x="4317" y="3036"/>
                  </a:lnTo>
                  <a:close/>
                  <a:moveTo>
                    <a:pt x="7496" y="3036"/>
                  </a:moveTo>
                  <a:lnTo>
                    <a:pt x="7496" y="4465"/>
                  </a:lnTo>
                  <a:lnTo>
                    <a:pt x="6245" y="3751"/>
                  </a:lnTo>
                  <a:lnTo>
                    <a:pt x="7496" y="3036"/>
                  </a:lnTo>
                  <a:close/>
                  <a:moveTo>
                    <a:pt x="9246" y="2262"/>
                  </a:moveTo>
                  <a:cubicBezTo>
                    <a:pt x="10115" y="2262"/>
                    <a:pt x="10829" y="2965"/>
                    <a:pt x="10829" y="3858"/>
                  </a:cubicBezTo>
                  <a:cubicBezTo>
                    <a:pt x="10829" y="4429"/>
                    <a:pt x="10520" y="4953"/>
                    <a:pt x="10032" y="5239"/>
                  </a:cubicBezTo>
                  <a:lnTo>
                    <a:pt x="9448" y="5572"/>
                  </a:lnTo>
                  <a:cubicBezTo>
                    <a:pt x="9270" y="5477"/>
                    <a:pt x="8055" y="4775"/>
                    <a:pt x="7841" y="4656"/>
                  </a:cubicBezTo>
                  <a:lnTo>
                    <a:pt x="7841" y="2834"/>
                  </a:lnTo>
                  <a:cubicBezTo>
                    <a:pt x="8305" y="2596"/>
                    <a:pt x="8627" y="2262"/>
                    <a:pt x="9246" y="2262"/>
                  </a:cubicBezTo>
                  <a:close/>
                  <a:moveTo>
                    <a:pt x="2565" y="2283"/>
                  </a:moveTo>
                  <a:cubicBezTo>
                    <a:pt x="2837" y="2283"/>
                    <a:pt x="3111" y="2352"/>
                    <a:pt x="3364" y="2489"/>
                  </a:cubicBezTo>
                  <a:cubicBezTo>
                    <a:pt x="3745" y="2715"/>
                    <a:pt x="3602" y="2620"/>
                    <a:pt x="3971" y="2846"/>
                  </a:cubicBezTo>
                  <a:lnTo>
                    <a:pt x="3971" y="4656"/>
                  </a:lnTo>
                  <a:lnTo>
                    <a:pt x="2352" y="5584"/>
                  </a:lnTo>
                  <a:lnTo>
                    <a:pt x="1769" y="5251"/>
                  </a:lnTo>
                  <a:cubicBezTo>
                    <a:pt x="1400" y="5049"/>
                    <a:pt x="1126" y="4703"/>
                    <a:pt x="1030" y="4287"/>
                  </a:cubicBezTo>
                  <a:cubicBezTo>
                    <a:pt x="971" y="4096"/>
                    <a:pt x="947" y="3882"/>
                    <a:pt x="983" y="3691"/>
                  </a:cubicBezTo>
                  <a:lnTo>
                    <a:pt x="983" y="3691"/>
                  </a:lnTo>
                  <a:cubicBezTo>
                    <a:pt x="1005" y="3693"/>
                    <a:pt x="1027" y="3694"/>
                    <a:pt x="1049" y="3694"/>
                  </a:cubicBezTo>
                  <a:cubicBezTo>
                    <a:pt x="1694" y="3694"/>
                    <a:pt x="2153" y="3028"/>
                    <a:pt x="1900" y="2429"/>
                  </a:cubicBezTo>
                  <a:cubicBezTo>
                    <a:pt x="2111" y="2332"/>
                    <a:pt x="2337" y="2283"/>
                    <a:pt x="2565" y="2283"/>
                  </a:cubicBezTo>
                  <a:close/>
                  <a:moveTo>
                    <a:pt x="7841" y="5060"/>
                  </a:moveTo>
                  <a:cubicBezTo>
                    <a:pt x="8008" y="5156"/>
                    <a:pt x="8960" y="5703"/>
                    <a:pt x="9127" y="5787"/>
                  </a:cubicBezTo>
                  <a:lnTo>
                    <a:pt x="7841" y="6513"/>
                  </a:lnTo>
                  <a:lnTo>
                    <a:pt x="7841" y="5060"/>
                  </a:lnTo>
                  <a:close/>
                  <a:moveTo>
                    <a:pt x="3971" y="5060"/>
                  </a:moveTo>
                  <a:lnTo>
                    <a:pt x="3971" y="6525"/>
                  </a:lnTo>
                  <a:lnTo>
                    <a:pt x="2697" y="5787"/>
                  </a:lnTo>
                  <a:lnTo>
                    <a:pt x="3971" y="5060"/>
                  </a:lnTo>
                  <a:close/>
                  <a:moveTo>
                    <a:pt x="5900" y="3965"/>
                  </a:moveTo>
                  <a:lnTo>
                    <a:pt x="7496" y="4870"/>
                  </a:lnTo>
                  <a:lnTo>
                    <a:pt x="7496" y="6715"/>
                  </a:lnTo>
                  <a:lnTo>
                    <a:pt x="5900" y="7620"/>
                  </a:lnTo>
                  <a:lnTo>
                    <a:pt x="4317" y="6715"/>
                  </a:lnTo>
                  <a:lnTo>
                    <a:pt x="4317" y="4870"/>
                  </a:lnTo>
                  <a:lnTo>
                    <a:pt x="5900" y="3965"/>
                  </a:lnTo>
                  <a:close/>
                  <a:moveTo>
                    <a:pt x="4317" y="7120"/>
                  </a:moveTo>
                  <a:lnTo>
                    <a:pt x="5567" y="7835"/>
                  </a:lnTo>
                  <a:lnTo>
                    <a:pt x="4317" y="8549"/>
                  </a:lnTo>
                  <a:lnTo>
                    <a:pt x="4317" y="7120"/>
                  </a:lnTo>
                  <a:close/>
                  <a:moveTo>
                    <a:pt x="7496" y="7108"/>
                  </a:moveTo>
                  <a:lnTo>
                    <a:pt x="7496" y="8549"/>
                  </a:lnTo>
                  <a:cubicBezTo>
                    <a:pt x="7412" y="8501"/>
                    <a:pt x="6341" y="7870"/>
                    <a:pt x="6245" y="7835"/>
                  </a:cubicBezTo>
                  <a:lnTo>
                    <a:pt x="7496" y="7108"/>
                  </a:lnTo>
                  <a:close/>
                  <a:moveTo>
                    <a:pt x="9484" y="5965"/>
                  </a:moveTo>
                  <a:lnTo>
                    <a:pt x="10055" y="6299"/>
                  </a:lnTo>
                  <a:cubicBezTo>
                    <a:pt x="10436" y="6501"/>
                    <a:pt x="10698" y="6846"/>
                    <a:pt x="10806" y="7263"/>
                  </a:cubicBezTo>
                  <a:cubicBezTo>
                    <a:pt x="10853" y="7442"/>
                    <a:pt x="10865" y="7620"/>
                    <a:pt x="10865" y="7799"/>
                  </a:cubicBezTo>
                  <a:cubicBezTo>
                    <a:pt x="10859" y="7799"/>
                    <a:pt x="10853" y="7799"/>
                    <a:pt x="10847" y="7799"/>
                  </a:cubicBezTo>
                  <a:cubicBezTo>
                    <a:pt x="10143" y="7799"/>
                    <a:pt x="9677" y="8506"/>
                    <a:pt x="9972" y="9120"/>
                  </a:cubicBezTo>
                  <a:cubicBezTo>
                    <a:pt x="9748" y="9235"/>
                    <a:pt x="9502" y="9295"/>
                    <a:pt x="9253" y="9295"/>
                  </a:cubicBezTo>
                  <a:cubicBezTo>
                    <a:pt x="8987" y="9295"/>
                    <a:pt x="8718" y="9226"/>
                    <a:pt x="8472" y="9085"/>
                  </a:cubicBezTo>
                  <a:cubicBezTo>
                    <a:pt x="8079" y="8859"/>
                    <a:pt x="8234" y="8942"/>
                    <a:pt x="7853" y="8728"/>
                  </a:cubicBezTo>
                  <a:lnTo>
                    <a:pt x="7853" y="6894"/>
                  </a:lnTo>
                  <a:lnTo>
                    <a:pt x="9484" y="5965"/>
                  </a:lnTo>
                  <a:close/>
                  <a:moveTo>
                    <a:pt x="10799" y="8158"/>
                  </a:moveTo>
                  <a:cubicBezTo>
                    <a:pt x="10910" y="8158"/>
                    <a:pt x="11021" y="8189"/>
                    <a:pt x="11115" y="8251"/>
                  </a:cubicBezTo>
                  <a:cubicBezTo>
                    <a:pt x="11568" y="8549"/>
                    <a:pt x="11413" y="9216"/>
                    <a:pt x="10913" y="9299"/>
                  </a:cubicBezTo>
                  <a:cubicBezTo>
                    <a:pt x="10869" y="9308"/>
                    <a:pt x="10827" y="9312"/>
                    <a:pt x="10786" y="9312"/>
                  </a:cubicBezTo>
                  <a:cubicBezTo>
                    <a:pt x="10343" y="9312"/>
                    <a:pt x="10056" y="8809"/>
                    <a:pt x="10317" y="8406"/>
                  </a:cubicBezTo>
                  <a:cubicBezTo>
                    <a:pt x="10429" y="8243"/>
                    <a:pt x="10614" y="8158"/>
                    <a:pt x="10799" y="8158"/>
                  </a:cubicBezTo>
                  <a:close/>
                  <a:moveTo>
                    <a:pt x="5900" y="8025"/>
                  </a:moveTo>
                  <a:cubicBezTo>
                    <a:pt x="6103" y="8144"/>
                    <a:pt x="7305" y="8823"/>
                    <a:pt x="7496" y="8930"/>
                  </a:cubicBezTo>
                  <a:lnTo>
                    <a:pt x="7496" y="9644"/>
                  </a:lnTo>
                  <a:cubicBezTo>
                    <a:pt x="7496" y="10525"/>
                    <a:pt x="6781" y="11240"/>
                    <a:pt x="5900" y="11240"/>
                  </a:cubicBezTo>
                  <a:cubicBezTo>
                    <a:pt x="5031" y="11240"/>
                    <a:pt x="4317" y="10525"/>
                    <a:pt x="4317" y="9644"/>
                  </a:cubicBezTo>
                  <a:lnTo>
                    <a:pt x="4317" y="8930"/>
                  </a:lnTo>
                  <a:lnTo>
                    <a:pt x="5900" y="8025"/>
                  </a:lnTo>
                  <a:close/>
                  <a:moveTo>
                    <a:pt x="5900" y="0"/>
                  </a:moveTo>
                  <a:cubicBezTo>
                    <a:pt x="4829" y="0"/>
                    <a:pt x="3971" y="869"/>
                    <a:pt x="3971" y="1941"/>
                  </a:cubicBezTo>
                  <a:lnTo>
                    <a:pt x="3971" y="2441"/>
                  </a:lnTo>
                  <a:cubicBezTo>
                    <a:pt x="3686" y="2274"/>
                    <a:pt x="3793" y="2334"/>
                    <a:pt x="3519" y="2191"/>
                  </a:cubicBezTo>
                  <a:cubicBezTo>
                    <a:pt x="3219" y="2016"/>
                    <a:pt x="2890" y="1933"/>
                    <a:pt x="2564" y="1933"/>
                  </a:cubicBezTo>
                  <a:cubicBezTo>
                    <a:pt x="2268" y="1933"/>
                    <a:pt x="1975" y="2001"/>
                    <a:pt x="1709" y="2131"/>
                  </a:cubicBezTo>
                  <a:cubicBezTo>
                    <a:pt x="1515" y="1930"/>
                    <a:pt x="1277" y="1842"/>
                    <a:pt x="1045" y="1842"/>
                  </a:cubicBezTo>
                  <a:cubicBezTo>
                    <a:pt x="508" y="1842"/>
                    <a:pt x="1" y="2313"/>
                    <a:pt x="126" y="2953"/>
                  </a:cubicBezTo>
                  <a:cubicBezTo>
                    <a:pt x="185" y="3251"/>
                    <a:pt x="388" y="3489"/>
                    <a:pt x="638" y="3608"/>
                  </a:cubicBezTo>
                  <a:cubicBezTo>
                    <a:pt x="530" y="4358"/>
                    <a:pt x="888" y="5156"/>
                    <a:pt x="1590" y="5549"/>
                  </a:cubicBezTo>
                  <a:cubicBezTo>
                    <a:pt x="1828" y="5691"/>
                    <a:pt x="1757" y="5644"/>
                    <a:pt x="1995" y="5787"/>
                  </a:cubicBezTo>
                  <a:lnTo>
                    <a:pt x="1590" y="6025"/>
                  </a:lnTo>
                  <a:cubicBezTo>
                    <a:pt x="995" y="6370"/>
                    <a:pt x="626" y="7025"/>
                    <a:pt x="626" y="7716"/>
                  </a:cubicBezTo>
                  <a:cubicBezTo>
                    <a:pt x="626" y="8704"/>
                    <a:pt x="1400" y="9537"/>
                    <a:pt x="2388" y="9632"/>
                  </a:cubicBezTo>
                  <a:lnTo>
                    <a:pt x="2412" y="9632"/>
                  </a:lnTo>
                  <a:cubicBezTo>
                    <a:pt x="2495" y="9632"/>
                    <a:pt x="2566" y="9573"/>
                    <a:pt x="2566" y="9478"/>
                  </a:cubicBezTo>
                  <a:cubicBezTo>
                    <a:pt x="2590" y="9394"/>
                    <a:pt x="2507" y="9299"/>
                    <a:pt x="2424" y="9299"/>
                  </a:cubicBezTo>
                  <a:cubicBezTo>
                    <a:pt x="1602" y="9228"/>
                    <a:pt x="959" y="8549"/>
                    <a:pt x="959" y="7727"/>
                  </a:cubicBezTo>
                  <a:cubicBezTo>
                    <a:pt x="959" y="7144"/>
                    <a:pt x="1281" y="6620"/>
                    <a:pt x="1769" y="6346"/>
                  </a:cubicBezTo>
                  <a:lnTo>
                    <a:pt x="2352" y="6013"/>
                  </a:lnTo>
                  <a:lnTo>
                    <a:pt x="3971" y="6942"/>
                  </a:lnTo>
                  <a:lnTo>
                    <a:pt x="3971" y="8763"/>
                  </a:lnTo>
                  <a:cubicBezTo>
                    <a:pt x="3436" y="9061"/>
                    <a:pt x="3305" y="9168"/>
                    <a:pt x="3031" y="9263"/>
                  </a:cubicBezTo>
                  <a:cubicBezTo>
                    <a:pt x="2947" y="9287"/>
                    <a:pt x="2900" y="9382"/>
                    <a:pt x="2912" y="9466"/>
                  </a:cubicBezTo>
                  <a:cubicBezTo>
                    <a:pt x="2943" y="9549"/>
                    <a:pt x="3011" y="9587"/>
                    <a:pt x="3091" y="9587"/>
                  </a:cubicBezTo>
                  <a:cubicBezTo>
                    <a:pt x="3103" y="9587"/>
                    <a:pt x="3114" y="9586"/>
                    <a:pt x="3126" y="9585"/>
                  </a:cubicBezTo>
                  <a:cubicBezTo>
                    <a:pt x="3436" y="9501"/>
                    <a:pt x="3578" y="9359"/>
                    <a:pt x="3959" y="9168"/>
                  </a:cubicBezTo>
                  <a:lnTo>
                    <a:pt x="3959" y="9680"/>
                  </a:lnTo>
                  <a:cubicBezTo>
                    <a:pt x="3959" y="10752"/>
                    <a:pt x="4817" y="11609"/>
                    <a:pt x="5888" y="11609"/>
                  </a:cubicBezTo>
                  <a:cubicBezTo>
                    <a:pt x="6960" y="11609"/>
                    <a:pt x="7829" y="10752"/>
                    <a:pt x="7829" y="9680"/>
                  </a:cubicBezTo>
                  <a:lnTo>
                    <a:pt x="7829" y="9168"/>
                  </a:lnTo>
                  <a:cubicBezTo>
                    <a:pt x="8317" y="9454"/>
                    <a:pt x="8627" y="9680"/>
                    <a:pt x="9222" y="9680"/>
                  </a:cubicBezTo>
                  <a:cubicBezTo>
                    <a:pt x="9555" y="9680"/>
                    <a:pt x="9865" y="9597"/>
                    <a:pt x="10151" y="9442"/>
                  </a:cubicBezTo>
                  <a:cubicBezTo>
                    <a:pt x="10315" y="9597"/>
                    <a:pt x="10543" y="9696"/>
                    <a:pt x="10788" y="9696"/>
                  </a:cubicBezTo>
                  <a:cubicBezTo>
                    <a:pt x="10845" y="9696"/>
                    <a:pt x="10902" y="9691"/>
                    <a:pt x="10960" y="9680"/>
                  </a:cubicBezTo>
                  <a:cubicBezTo>
                    <a:pt x="11865" y="9466"/>
                    <a:pt x="12008" y="8263"/>
                    <a:pt x="11175" y="7894"/>
                  </a:cubicBezTo>
                  <a:cubicBezTo>
                    <a:pt x="11246" y="7156"/>
                    <a:pt x="10889" y="6406"/>
                    <a:pt x="10210" y="6013"/>
                  </a:cubicBezTo>
                  <a:cubicBezTo>
                    <a:pt x="9972" y="5882"/>
                    <a:pt x="10044" y="5918"/>
                    <a:pt x="9805" y="5775"/>
                  </a:cubicBezTo>
                  <a:lnTo>
                    <a:pt x="10210" y="5537"/>
                  </a:lnTo>
                  <a:cubicBezTo>
                    <a:pt x="11127" y="5001"/>
                    <a:pt x="11460" y="3810"/>
                    <a:pt x="10925" y="2882"/>
                  </a:cubicBezTo>
                  <a:cubicBezTo>
                    <a:pt x="10579" y="2286"/>
                    <a:pt x="9924" y="1917"/>
                    <a:pt x="9246" y="1917"/>
                  </a:cubicBezTo>
                  <a:cubicBezTo>
                    <a:pt x="8531" y="1917"/>
                    <a:pt x="8139" y="2286"/>
                    <a:pt x="7841" y="2429"/>
                  </a:cubicBezTo>
                  <a:cubicBezTo>
                    <a:pt x="7829" y="2012"/>
                    <a:pt x="7865" y="1810"/>
                    <a:pt x="7793" y="1489"/>
                  </a:cubicBezTo>
                  <a:cubicBezTo>
                    <a:pt x="7783" y="1408"/>
                    <a:pt x="7704" y="1352"/>
                    <a:pt x="7629" y="1352"/>
                  </a:cubicBezTo>
                  <a:cubicBezTo>
                    <a:pt x="7616" y="1352"/>
                    <a:pt x="7603" y="1354"/>
                    <a:pt x="7591" y="1358"/>
                  </a:cubicBezTo>
                  <a:cubicBezTo>
                    <a:pt x="7496" y="1369"/>
                    <a:pt x="7436" y="1477"/>
                    <a:pt x="7448" y="1560"/>
                  </a:cubicBezTo>
                  <a:cubicBezTo>
                    <a:pt x="7507" y="1834"/>
                    <a:pt x="7484" y="1989"/>
                    <a:pt x="7496" y="2620"/>
                  </a:cubicBezTo>
                  <a:lnTo>
                    <a:pt x="5900" y="3525"/>
                  </a:lnTo>
                  <a:lnTo>
                    <a:pt x="4317" y="2620"/>
                  </a:lnTo>
                  <a:lnTo>
                    <a:pt x="4317" y="1941"/>
                  </a:lnTo>
                  <a:cubicBezTo>
                    <a:pt x="4317" y="1060"/>
                    <a:pt x="5031" y="346"/>
                    <a:pt x="5900" y="346"/>
                  </a:cubicBezTo>
                  <a:cubicBezTo>
                    <a:pt x="6424" y="346"/>
                    <a:pt x="6912" y="596"/>
                    <a:pt x="7210" y="1024"/>
                  </a:cubicBezTo>
                  <a:cubicBezTo>
                    <a:pt x="7246" y="1075"/>
                    <a:pt x="7301" y="1100"/>
                    <a:pt x="7354" y="1100"/>
                  </a:cubicBezTo>
                  <a:cubicBezTo>
                    <a:pt x="7388" y="1100"/>
                    <a:pt x="7420" y="1090"/>
                    <a:pt x="7448" y="1072"/>
                  </a:cubicBezTo>
                  <a:cubicBezTo>
                    <a:pt x="7531" y="1012"/>
                    <a:pt x="7543" y="905"/>
                    <a:pt x="7496" y="834"/>
                  </a:cubicBezTo>
                  <a:cubicBezTo>
                    <a:pt x="7138" y="310"/>
                    <a:pt x="6543" y="0"/>
                    <a:pt x="590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 name="Google Shape;10432;p59">
            <a:extLst>
              <a:ext uri="{FF2B5EF4-FFF2-40B4-BE49-F238E27FC236}">
                <a16:creationId xmlns:a16="http://schemas.microsoft.com/office/drawing/2014/main" id="{D125D61B-A4CF-C34F-9550-16918EEC11EF}"/>
              </a:ext>
            </a:extLst>
          </p:cNvPr>
          <p:cNvSpPr/>
          <p:nvPr/>
        </p:nvSpPr>
        <p:spPr>
          <a:xfrm>
            <a:off x="5253814" y="4191593"/>
            <a:ext cx="380444" cy="310077"/>
          </a:xfrm>
          <a:custGeom>
            <a:avLst/>
            <a:gdLst/>
            <a:ahLst/>
            <a:cxnLst/>
            <a:rect l="l" t="t" r="r" b="b"/>
            <a:pathLst>
              <a:path w="11943" h="9734" extrusionOk="0">
                <a:moveTo>
                  <a:pt x="11585" y="2638"/>
                </a:moveTo>
                <a:lnTo>
                  <a:pt x="11585" y="3066"/>
                </a:lnTo>
                <a:lnTo>
                  <a:pt x="9121" y="4007"/>
                </a:lnTo>
                <a:lnTo>
                  <a:pt x="9121" y="3566"/>
                </a:lnTo>
                <a:lnTo>
                  <a:pt x="11585" y="2638"/>
                </a:lnTo>
                <a:close/>
                <a:moveTo>
                  <a:pt x="370" y="2638"/>
                </a:moveTo>
                <a:lnTo>
                  <a:pt x="5787" y="4697"/>
                </a:lnTo>
                <a:lnTo>
                  <a:pt x="5787" y="5138"/>
                </a:lnTo>
                <a:lnTo>
                  <a:pt x="370" y="3066"/>
                </a:lnTo>
                <a:lnTo>
                  <a:pt x="370" y="2638"/>
                </a:lnTo>
                <a:close/>
                <a:moveTo>
                  <a:pt x="8764" y="3709"/>
                </a:moveTo>
                <a:lnTo>
                  <a:pt x="8764" y="4138"/>
                </a:lnTo>
                <a:lnTo>
                  <a:pt x="6144" y="5138"/>
                </a:lnTo>
                <a:lnTo>
                  <a:pt x="6144" y="4697"/>
                </a:lnTo>
                <a:lnTo>
                  <a:pt x="8764" y="3709"/>
                </a:lnTo>
                <a:close/>
                <a:moveTo>
                  <a:pt x="9657" y="4162"/>
                </a:moveTo>
                <a:lnTo>
                  <a:pt x="9657" y="6745"/>
                </a:lnTo>
                <a:cubicBezTo>
                  <a:pt x="9478" y="6876"/>
                  <a:pt x="9299" y="6995"/>
                  <a:pt x="9121" y="7114"/>
                </a:cubicBezTo>
                <a:lnTo>
                  <a:pt x="9121" y="4376"/>
                </a:lnTo>
                <a:lnTo>
                  <a:pt x="9657" y="4162"/>
                </a:lnTo>
                <a:close/>
                <a:moveTo>
                  <a:pt x="8961" y="8757"/>
                </a:moveTo>
                <a:cubicBezTo>
                  <a:pt x="9131" y="8757"/>
                  <a:pt x="9264" y="8907"/>
                  <a:pt x="9264" y="9079"/>
                </a:cubicBezTo>
                <a:cubicBezTo>
                  <a:pt x="9264" y="9258"/>
                  <a:pt x="9109" y="9389"/>
                  <a:pt x="8942" y="9389"/>
                </a:cubicBezTo>
                <a:cubicBezTo>
                  <a:pt x="8764" y="9389"/>
                  <a:pt x="8633" y="9246"/>
                  <a:pt x="8633" y="9079"/>
                </a:cubicBezTo>
                <a:cubicBezTo>
                  <a:pt x="8633" y="8900"/>
                  <a:pt x="8787" y="8757"/>
                  <a:pt x="8942" y="8757"/>
                </a:cubicBezTo>
                <a:cubicBezTo>
                  <a:pt x="8949" y="8757"/>
                  <a:pt x="8955" y="8757"/>
                  <a:pt x="8961" y="8757"/>
                </a:cubicBezTo>
                <a:close/>
                <a:moveTo>
                  <a:pt x="5949" y="0"/>
                </a:moveTo>
                <a:cubicBezTo>
                  <a:pt x="5930" y="0"/>
                  <a:pt x="5912" y="6"/>
                  <a:pt x="5894" y="18"/>
                </a:cubicBezTo>
                <a:lnTo>
                  <a:pt x="120" y="2221"/>
                </a:lnTo>
                <a:cubicBezTo>
                  <a:pt x="48" y="2245"/>
                  <a:pt x="1" y="2304"/>
                  <a:pt x="1" y="2376"/>
                </a:cubicBezTo>
                <a:lnTo>
                  <a:pt x="1" y="3185"/>
                </a:lnTo>
                <a:cubicBezTo>
                  <a:pt x="1" y="3257"/>
                  <a:pt x="48" y="3316"/>
                  <a:pt x="120" y="3352"/>
                </a:cubicBezTo>
                <a:lnTo>
                  <a:pt x="1917" y="4031"/>
                </a:lnTo>
                <a:lnTo>
                  <a:pt x="1917" y="4638"/>
                </a:lnTo>
                <a:cubicBezTo>
                  <a:pt x="1917" y="4745"/>
                  <a:pt x="2001" y="4817"/>
                  <a:pt x="2096" y="4817"/>
                </a:cubicBezTo>
                <a:cubicBezTo>
                  <a:pt x="2203" y="4817"/>
                  <a:pt x="2275" y="4745"/>
                  <a:pt x="2275" y="4638"/>
                </a:cubicBezTo>
                <a:lnTo>
                  <a:pt x="2275" y="4186"/>
                </a:lnTo>
                <a:lnTo>
                  <a:pt x="5894" y="5567"/>
                </a:lnTo>
                <a:cubicBezTo>
                  <a:pt x="5906" y="5579"/>
                  <a:pt x="5942" y="5579"/>
                  <a:pt x="5954" y="5579"/>
                </a:cubicBezTo>
                <a:cubicBezTo>
                  <a:pt x="5966" y="5579"/>
                  <a:pt x="6001" y="5579"/>
                  <a:pt x="6013" y="5567"/>
                </a:cubicBezTo>
                <a:lnTo>
                  <a:pt x="8740" y="4519"/>
                </a:lnTo>
                <a:lnTo>
                  <a:pt x="8740" y="7317"/>
                </a:lnTo>
                <a:cubicBezTo>
                  <a:pt x="7871" y="7769"/>
                  <a:pt x="6918" y="8007"/>
                  <a:pt x="5942" y="8007"/>
                </a:cubicBezTo>
                <a:cubicBezTo>
                  <a:pt x="4620" y="8007"/>
                  <a:pt x="3310" y="7555"/>
                  <a:pt x="2263" y="6745"/>
                </a:cubicBezTo>
                <a:lnTo>
                  <a:pt x="2263" y="5352"/>
                </a:lnTo>
                <a:cubicBezTo>
                  <a:pt x="2263" y="5257"/>
                  <a:pt x="2191" y="5174"/>
                  <a:pt x="2084" y="5174"/>
                </a:cubicBezTo>
                <a:cubicBezTo>
                  <a:pt x="1977" y="5174"/>
                  <a:pt x="1906" y="5257"/>
                  <a:pt x="1906" y="5352"/>
                </a:cubicBezTo>
                <a:lnTo>
                  <a:pt x="1906" y="6817"/>
                </a:lnTo>
                <a:cubicBezTo>
                  <a:pt x="1906" y="6876"/>
                  <a:pt x="1941" y="6924"/>
                  <a:pt x="1965" y="6948"/>
                </a:cubicBezTo>
                <a:cubicBezTo>
                  <a:pt x="3084" y="7841"/>
                  <a:pt x="4501" y="8353"/>
                  <a:pt x="5942" y="8353"/>
                </a:cubicBezTo>
                <a:cubicBezTo>
                  <a:pt x="6906" y="8353"/>
                  <a:pt x="7859" y="8126"/>
                  <a:pt x="8740" y="7698"/>
                </a:cubicBezTo>
                <a:lnTo>
                  <a:pt x="8740" y="8412"/>
                </a:lnTo>
                <a:cubicBezTo>
                  <a:pt x="8454" y="8484"/>
                  <a:pt x="8252" y="8746"/>
                  <a:pt x="8252" y="9067"/>
                </a:cubicBezTo>
                <a:cubicBezTo>
                  <a:pt x="8252" y="9436"/>
                  <a:pt x="8549" y="9734"/>
                  <a:pt x="8918" y="9734"/>
                </a:cubicBezTo>
                <a:cubicBezTo>
                  <a:pt x="9287" y="9734"/>
                  <a:pt x="9585" y="9436"/>
                  <a:pt x="9585" y="9067"/>
                </a:cubicBezTo>
                <a:cubicBezTo>
                  <a:pt x="9585" y="8746"/>
                  <a:pt x="9383" y="8496"/>
                  <a:pt x="9097" y="8412"/>
                </a:cubicBezTo>
                <a:lnTo>
                  <a:pt x="9097" y="7495"/>
                </a:lnTo>
                <a:cubicBezTo>
                  <a:pt x="9383" y="7341"/>
                  <a:pt x="9657" y="7138"/>
                  <a:pt x="9918" y="6936"/>
                </a:cubicBezTo>
                <a:cubicBezTo>
                  <a:pt x="9954" y="6900"/>
                  <a:pt x="9978" y="6841"/>
                  <a:pt x="9978" y="6805"/>
                </a:cubicBezTo>
                <a:lnTo>
                  <a:pt x="9978" y="4019"/>
                </a:lnTo>
                <a:lnTo>
                  <a:pt x="11776" y="3328"/>
                </a:lnTo>
                <a:cubicBezTo>
                  <a:pt x="11847" y="3304"/>
                  <a:pt x="11895" y="3245"/>
                  <a:pt x="11895" y="3173"/>
                </a:cubicBezTo>
                <a:lnTo>
                  <a:pt x="11895" y="2364"/>
                </a:lnTo>
                <a:cubicBezTo>
                  <a:pt x="11943" y="2304"/>
                  <a:pt x="11895" y="2245"/>
                  <a:pt x="11823" y="2221"/>
                </a:cubicBezTo>
                <a:lnTo>
                  <a:pt x="8049" y="792"/>
                </a:lnTo>
                <a:cubicBezTo>
                  <a:pt x="8030" y="784"/>
                  <a:pt x="8010" y="780"/>
                  <a:pt x="7989" y="780"/>
                </a:cubicBezTo>
                <a:cubicBezTo>
                  <a:pt x="7921" y="780"/>
                  <a:pt x="7853" y="823"/>
                  <a:pt x="7835" y="887"/>
                </a:cubicBezTo>
                <a:cubicBezTo>
                  <a:pt x="7799" y="983"/>
                  <a:pt x="7847" y="1090"/>
                  <a:pt x="7930" y="1114"/>
                </a:cubicBezTo>
                <a:lnTo>
                  <a:pt x="11264" y="2376"/>
                </a:lnTo>
                <a:lnTo>
                  <a:pt x="8966" y="3257"/>
                </a:lnTo>
                <a:lnTo>
                  <a:pt x="6061" y="1947"/>
                </a:lnTo>
                <a:cubicBezTo>
                  <a:pt x="6035" y="1934"/>
                  <a:pt x="6010" y="1928"/>
                  <a:pt x="5985" y="1928"/>
                </a:cubicBezTo>
                <a:cubicBezTo>
                  <a:pt x="5918" y="1928"/>
                  <a:pt x="5858" y="1973"/>
                  <a:pt x="5823" y="2042"/>
                </a:cubicBezTo>
                <a:cubicBezTo>
                  <a:pt x="5775" y="2126"/>
                  <a:pt x="5823" y="2233"/>
                  <a:pt x="5906" y="2281"/>
                </a:cubicBezTo>
                <a:lnTo>
                  <a:pt x="8490" y="3435"/>
                </a:lnTo>
                <a:lnTo>
                  <a:pt x="5966" y="4388"/>
                </a:lnTo>
                <a:lnTo>
                  <a:pt x="691" y="2376"/>
                </a:lnTo>
                <a:lnTo>
                  <a:pt x="5966" y="376"/>
                </a:lnTo>
                <a:lnTo>
                  <a:pt x="7263" y="864"/>
                </a:lnTo>
                <a:cubicBezTo>
                  <a:pt x="7282" y="868"/>
                  <a:pt x="7301" y="871"/>
                  <a:pt x="7320" y="871"/>
                </a:cubicBezTo>
                <a:cubicBezTo>
                  <a:pt x="7394" y="871"/>
                  <a:pt x="7461" y="833"/>
                  <a:pt x="7490" y="757"/>
                </a:cubicBezTo>
                <a:cubicBezTo>
                  <a:pt x="7513" y="673"/>
                  <a:pt x="7478" y="566"/>
                  <a:pt x="7382" y="530"/>
                </a:cubicBezTo>
                <a:lnTo>
                  <a:pt x="6013" y="18"/>
                </a:lnTo>
                <a:cubicBezTo>
                  <a:pt x="5989" y="6"/>
                  <a:pt x="5969" y="0"/>
                  <a:pt x="594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 name="Google Shape;1134;p40">
            <a:extLst>
              <a:ext uri="{FF2B5EF4-FFF2-40B4-BE49-F238E27FC236}">
                <a16:creationId xmlns:a16="http://schemas.microsoft.com/office/drawing/2014/main" id="{7D22F9C4-632D-2D4D-BCC4-0232457C98FB}"/>
              </a:ext>
            </a:extLst>
          </p:cNvPr>
          <p:cNvSpPr txBox="1">
            <a:spLocks/>
          </p:cNvSpPr>
          <p:nvPr/>
        </p:nvSpPr>
        <p:spPr>
          <a:xfrm>
            <a:off x="5652221" y="4164867"/>
            <a:ext cx="1156678" cy="31284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292100" algn="l" rtl="0">
              <a:lnSpc>
                <a:spcPct val="100000"/>
              </a:lnSpc>
              <a:spcBef>
                <a:spcPts val="0"/>
              </a:spcBef>
              <a:spcAft>
                <a:spcPts val="0"/>
              </a:spcAft>
              <a:buClr>
                <a:schemeClr val="lt1"/>
              </a:buClr>
              <a:buSzPts val="1000"/>
              <a:buFont typeface="Livvic Light"/>
              <a:buChar char="●"/>
              <a:defRPr sz="1200" b="0" i="0" u="none" strike="noStrike" cap="none">
                <a:solidFill>
                  <a:schemeClr val="lt1"/>
                </a:solidFill>
                <a:latin typeface="Maven Pro"/>
                <a:ea typeface="Maven Pro"/>
                <a:cs typeface="Maven Pro"/>
                <a:sym typeface="Maven Pro"/>
              </a:defRPr>
            </a:lvl1pPr>
            <a:lvl2pPr marL="914400" marR="0" lvl="1"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2pPr>
            <a:lvl3pPr marL="1371600" marR="0" lvl="2"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3pPr>
            <a:lvl4pPr marL="1828800" marR="0" lvl="3"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4pPr>
            <a:lvl5pPr marL="2286000" marR="0" lvl="4"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5pPr>
            <a:lvl6pPr marL="2743200" marR="0" lvl="5"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6pPr>
            <a:lvl7pPr marL="3200400" marR="0" lvl="6"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7pPr>
            <a:lvl8pPr marL="3657600" marR="0" lvl="7"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8pPr>
            <a:lvl9pPr marL="4114800" marR="0" lvl="8" indent="-292100" algn="l" rtl="0">
              <a:lnSpc>
                <a:spcPct val="115000"/>
              </a:lnSpc>
              <a:spcBef>
                <a:spcPts val="1600"/>
              </a:spcBef>
              <a:spcAft>
                <a:spcPts val="160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9pPr>
          </a:lstStyle>
          <a:p>
            <a:pPr marL="0" indent="0" algn="just">
              <a:buNone/>
            </a:pPr>
            <a:r>
              <a:rPr lang="en-US" dirty="0">
                <a:solidFill>
                  <a:schemeClr val="bg1"/>
                </a:solidFill>
                <a:latin typeface="Open Sans" panose="020B0606030504020204" pitchFamily="34" charset="0"/>
                <a:ea typeface="Open Sans" panose="020B0606030504020204" pitchFamily="34" charset="0"/>
                <a:cs typeface="Open Sans" panose="020B0606030504020204" pitchFamily="34" charset="0"/>
              </a:rPr>
              <a:t>4</a:t>
            </a:r>
            <a:r>
              <a:rPr lang="en-US" baseline="30000" dirty="0">
                <a:solidFill>
                  <a:schemeClr val="bg1"/>
                </a:solidFill>
                <a:latin typeface="Open Sans" panose="020B0606030504020204" pitchFamily="34" charset="0"/>
                <a:ea typeface="Open Sans" panose="020B0606030504020204" pitchFamily="34" charset="0"/>
                <a:cs typeface="Open Sans" panose="020B0606030504020204" pitchFamily="34" charset="0"/>
              </a:rPr>
              <a:t>th</a:t>
            </a:r>
            <a:r>
              <a:rPr lang="en-US" dirty="0">
                <a:solidFill>
                  <a:schemeClr val="bg1"/>
                </a:solidFill>
                <a:latin typeface="Open Sans" panose="020B0606030504020204" pitchFamily="34" charset="0"/>
                <a:ea typeface="Open Sans" panose="020B0606030504020204" pitchFamily="34" charset="0"/>
                <a:cs typeface="Open Sans" panose="020B0606030504020204" pitchFamily="34" charset="0"/>
              </a:rPr>
              <a:t> Year, UIT</a:t>
            </a:r>
            <a:endParaRPr lang="en-MM" dirty="0">
              <a:latin typeface="Open Sans" panose="020B0606030504020204" pitchFamily="34" charset="0"/>
              <a:ea typeface="Open Sans" panose="020B0606030504020204" pitchFamily="34" charset="0"/>
              <a:cs typeface="Open Sans" panose="020B0606030504020204" pitchFamily="34" charset="0"/>
            </a:endParaRPr>
          </a:p>
        </p:txBody>
      </p:sp>
      <p:sp>
        <p:nvSpPr>
          <p:cNvPr id="79" name="Google Shape;1134;p40">
            <a:extLst>
              <a:ext uri="{FF2B5EF4-FFF2-40B4-BE49-F238E27FC236}">
                <a16:creationId xmlns:a16="http://schemas.microsoft.com/office/drawing/2014/main" id="{BDCBB74C-BBC3-3946-9D40-2C0C35EA6DA1}"/>
              </a:ext>
            </a:extLst>
          </p:cNvPr>
          <p:cNvSpPr txBox="1">
            <a:spLocks/>
          </p:cNvSpPr>
          <p:nvPr/>
        </p:nvSpPr>
        <p:spPr>
          <a:xfrm>
            <a:off x="5656102" y="4673206"/>
            <a:ext cx="1264558" cy="31284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292100" algn="l" rtl="0">
              <a:lnSpc>
                <a:spcPct val="100000"/>
              </a:lnSpc>
              <a:spcBef>
                <a:spcPts val="0"/>
              </a:spcBef>
              <a:spcAft>
                <a:spcPts val="0"/>
              </a:spcAft>
              <a:buClr>
                <a:schemeClr val="lt1"/>
              </a:buClr>
              <a:buSzPts val="1000"/>
              <a:buFont typeface="Livvic Light"/>
              <a:buChar char="●"/>
              <a:defRPr sz="1200" b="0" i="0" u="none" strike="noStrike" cap="none">
                <a:solidFill>
                  <a:schemeClr val="lt1"/>
                </a:solidFill>
                <a:latin typeface="Maven Pro"/>
                <a:ea typeface="Maven Pro"/>
                <a:cs typeface="Maven Pro"/>
                <a:sym typeface="Maven Pro"/>
              </a:defRPr>
            </a:lvl1pPr>
            <a:lvl2pPr marL="914400" marR="0" lvl="1"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2pPr>
            <a:lvl3pPr marL="1371600" marR="0" lvl="2"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3pPr>
            <a:lvl4pPr marL="1828800" marR="0" lvl="3"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4pPr>
            <a:lvl5pPr marL="2286000" marR="0" lvl="4"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5pPr>
            <a:lvl6pPr marL="2743200" marR="0" lvl="5"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6pPr>
            <a:lvl7pPr marL="3200400" marR="0" lvl="6"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7pPr>
            <a:lvl8pPr marL="3657600" marR="0" lvl="7"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8pPr>
            <a:lvl9pPr marL="4114800" marR="0" lvl="8" indent="-292100" algn="l" rtl="0">
              <a:lnSpc>
                <a:spcPct val="115000"/>
              </a:lnSpc>
              <a:spcBef>
                <a:spcPts val="1600"/>
              </a:spcBef>
              <a:spcAft>
                <a:spcPts val="160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9pPr>
          </a:lstStyle>
          <a:p>
            <a:pPr marL="0" indent="0" algn="just">
              <a:buNone/>
            </a:pPr>
            <a:r>
              <a:rPr lang="en-US" sz="1050" dirty="0">
                <a:solidFill>
                  <a:schemeClr val="bg1"/>
                </a:solidFill>
                <a:latin typeface="Open Sans" panose="020B0606030504020204" pitchFamily="34" charset="0"/>
                <a:ea typeface="Open Sans" panose="020B0606030504020204" pitchFamily="34" charset="0"/>
                <a:cs typeface="Open Sans" panose="020B0606030504020204" pitchFamily="34" charset="0"/>
              </a:rPr>
              <a:t>Knowledge Engineering (KE)</a:t>
            </a:r>
            <a:endParaRPr lang="en-MM" sz="1050" dirty="0">
              <a:latin typeface="Open Sans" panose="020B0606030504020204" pitchFamily="34" charset="0"/>
              <a:ea typeface="Open Sans" panose="020B0606030504020204" pitchFamily="34" charset="0"/>
              <a:cs typeface="Open Sans" panose="020B0606030504020204" pitchFamily="34" charset="0"/>
            </a:endParaRPr>
          </a:p>
        </p:txBody>
      </p:sp>
      <p:grpSp>
        <p:nvGrpSpPr>
          <p:cNvPr id="82" name="Google Shape;12103;p61">
            <a:extLst>
              <a:ext uri="{FF2B5EF4-FFF2-40B4-BE49-F238E27FC236}">
                <a16:creationId xmlns:a16="http://schemas.microsoft.com/office/drawing/2014/main" id="{BEAA69BC-3BEE-9B4A-A823-CD19CF8BE67A}"/>
              </a:ext>
            </a:extLst>
          </p:cNvPr>
          <p:cNvGrpSpPr/>
          <p:nvPr/>
        </p:nvGrpSpPr>
        <p:grpSpPr>
          <a:xfrm>
            <a:off x="7184672" y="3743095"/>
            <a:ext cx="282174" cy="355735"/>
            <a:chOff x="7144274" y="1500214"/>
            <a:chExt cx="282174" cy="355735"/>
          </a:xfrm>
        </p:grpSpPr>
        <p:sp>
          <p:nvSpPr>
            <p:cNvPr id="83" name="Google Shape;12104;p61">
              <a:extLst>
                <a:ext uri="{FF2B5EF4-FFF2-40B4-BE49-F238E27FC236}">
                  <a16:creationId xmlns:a16="http://schemas.microsoft.com/office/drawing/2014/main" id="{E7A07CF4-D94C-A344-8C15-49C7D2038DC8}"/>
                </a:ext>
              </a:extLst>
            </p:cNvPr>
            <p:cNvSpPr/>
            <p:nvPr/>
          </p:nvSpPr>
          <p:spPr>
            <a:xfrm>
              <a:off x="7245745" y="1613375"/>
              <a:ext cx="10613" cy="16252"/>
            </a:xfrm>
            <a:custGeom>
              <a:avLst/>
              <a:gdLst/>
              <a:ahLst/>
              <a:cxnLst/>
              <a:rect l="l" t="t" r="r" b="b"/>
              <a:pathLst>
                <a:path w="335" h="513" extrusionOk="0">
                  <a:moveTo>
                    <a:pt x="167" y="0"/>
                  </a:moveTo>
                  <a:cubicBezTo>
                    <a:pt x="72" y="0"/>
                    <a:pt x="1" y="72"/>
                    <a:pt x="1" y="167"/>
                  </a:cubicBezTo>
                  <a:lnTo>
                    <a:pt x="1" y="346"/>
                  </a:lnTo>
                  <a:cubicBezTo>
                    <a:pt x="1" y="429"/>
                    <a:pt x="72" y="512"/>
                    <a:pt x="167" y="512"/>
                  </a:cubicBezTo>
                  <a:cubicBezTo>
                    <a:pt x="251" y="512"/>
                    <a:pt x="334" y="429"/>
                    <a:pt x="334" y="346"/>
                  </a:cubicBezTo>
                  <a:lnTo>
                    <a:pt x="334" y="167"/>
                  </a:lnTo>
                  <a:cubicBezTo>
                    <a:pt x="334" y="72"/>
                    <a:pt x="251" y="0"/>
                    <a:pt x="16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9FFFC"/>
                </a:solidFill>
                <a:highlight>
                  <a:srgbClr val="00FFFF"/>
                </a:highlight>
              </a:endParaRPr>
            </a:p>
          </p:txBody>
        </p:sp>
        <p:sp>
          <p:nvSpPr>
            <p:cNvPr id="84" name="Google Shape;12105;p61">
              <a:extLst>
                <a:ext uri="{FF2B5EF4-FFF2-40B4-BE49-F238E27FC236}">
                  <a16:creationId xmlns:a16="http://schemas.microsoft.com/office/drawing/2014/main" id="{5C498B4D-EE8A-E545-AD64-FC64D2142194}"/>
                </a:ext>
              </a:extLst>
            </p:cNvPr>
            <p:cNvSpPr/>
            <p:nvPr/>
          </p:nvSpPr>
          <p:spPr>
            <a:xfrm>
              <a:off x="7313635" y="1613375"/>
              <a:ext cx="10613" cy="16252"/>
            </a:xfrm>
            <a:custGeom>
              <a:avLst/>
              <a:gdLst/>
              <a:ahLst/>
              <a:cxnLst/>
              <a:rect l="l" t="t" r="r" b="b"/>
              <a:pathLst>
                <a:path w="335" h="513" extrusionOk="0">
                  <a:moveTo>
                    <a:pt x="168" y="0"/>
                  </a:moveTo>
                  <a:cubicBezTo>
                    <a:pt x="72" y="0"/>
                    <a:pt x="1" y="72"/>
                    <a:pt x="1" y="167"/>
                  </a:cubicBezTo>
                  <a:lnTo>
                    <a:pt x="1" y="346"/>
                  </a:lnTo>
                  <a:cubicBezTo>
                    <a:pt x="1" y="429"/>
                    <a:pt x="72" y="512"/>
                    <a:pt x="168" y="512"/>
                  </a:cubicBezTo>
                  <a:cubicBezTo>
                    <a:pt x="251" y="512"/>
                    <a:pt x="334" y="429"/>
                    <a:pt x="334" y="346"/>
                  </a:cubicBezTo>
                  <a:lnTo>
                    <a:pt x="334" y="167"/>
                  </a:lnTo>
                  <a:cubicBezTo>
                    <a:pt x="334" y="72"/>
                    <a:pt x="251" y="0"/>
                    <a:pt x="16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9FFFC"/>
                </a:solidFill>
                <a:highlight>
                  <a:srgbClr val="00FFFF"/>
                </a:highlight>
              </a:endParaRPr>
            </a:p>
          </p:txBody>
        </p:sp>
        <p:sp>
          <p:nvSpPr>
            <p:cNvPr id="85" name="Google Shape;12106;p61">
              <a:extLst>
                <a:ext uri="{FF2B5EF4-FFF2-40B4-BE49-F238E27FC236}">
                  <a16:creationId xmlns:a16="http://schemas.microsoft.com/office/drawing/2014/main" id="{DDC9EFE8-FA6A-BF40-B777-EBCB4788D758}"/>
                </a:ext>
              </a:extLst>
            </p:cNvPr>
            <p:cNvSpPr/>
            <p:nvPr/>
          </p:nvSpPr>
          <p:spPr>
            <a:xfrm>
              <a:off x="7262345" y="1653070"/>
              <a:ext cx="45302" cy="16157"/>
            </a:xfrm>
            <a:custGeom>
              <a:avLst/>
              <a:gdLst/>
              <a:ahLst/>
              <a:cxnLst/>
              <a:rect l="l" t="t" r="r" b="b"/>
              <a:pathLst>
                <a:path w="1430" h="510" extrusionOk="0">
                  <a:moveTo>
                    <a:pt x="184" y="0"/>
                  </a:moveTo>
                  <a:cubicBezTo>
                    <a:pt x="140" y="0"/>
                    <a:pt x="96" y="15"/>
                    <a:pt x="60" y="45"/>
                  </a:cubicBezTo>
                  <a:cubicBezTo>
                    <a:pt x="1" y="105"/>
                    <a:pt x="1" y="212"/>
                    <a:pt x="60" y="283"/>
                  </a:cubicBezTo>
                  <a:cubicBezTo>
                    <a:pt x="203" y="426"/>
                    <a:pt x="441" y="509"/>
                    <a:pt x="715" y="509"/>
                  </a:cubicBezTo>
                  <a:cubicBezTo>
                    <a:pt x="977" y="509"/>
                    <a:pt x="1215" y="414"/>
                    <a:pt x="1370" y="283"/>
                  </a:cubicBezTo>
                  <a:cubicBezTo>
                    <a:pt x="1429" y="212"/>
                    <a:pt x="1429" y="105"/>
                    <a:pt x="1370" y="45"/>
                  </a:cubicBezTo>
                  <a:cubicBezTo>
                    <a:pt x="1340" y="15"/>
                    <a:pt x="1298" y="0"/>
                    <a:pt x="1255" y="0"/>
                  </a:cubicBezTo>
                  <a:cubicBezTo>
                    <a:pt x="1212" y="0"/>
                    <a:pt x="1167" y="15"/>
                    <a:pt x="1132" y="45"/>
                  </a:cubicBezTo>
                  <a:cubicBezTo>
                    <a:pt x="1072" y="105"/>
                    <a:pt x="917" y="176"/>
                    <a:pt x="715" y="176"/>
                  </a:cubicBezTo>
                  <a:cubicBezTo>
                    <a:pt x="501" y="176"/>
                    <a:pt x="358" y="105"/>
                    <a:pt x="298" y="45"/>
                  </a:cubicBezTo>
                  <a:cubicBezTo>
                    <a:pt x="268" y="15"/>
                    <a:pt x="227" y="0"/>
                    <a:pt x="18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9FFFC"/>
                </a:solidFill>
                <a:highlight>
                  <a:srgbClr val="00FFFF"/>
                </a:highlight>
              </a:endParaRPr>
            </a:p>
          </p:txBody>
        </p:sp>
        <p:sp>
          <p:nvSpPr>
            <p:cNvPr id="86" name="Google Shape;12107;p61">
              <a:extLst>
                <a:ext uri="{FF2B5EF4-FFF2-40B4-BE49-F238E27FC236}">
                  <a16:creationId xmlns:a16="http://schemas.microsoft.com/office/drawing/2014/main" id="{A4E9A0B7-8636-0946-A0FE-C1CFF31D9FE7}"/>
                </a:ext>
              </a:extLst>
            </p:cNvPr>
            <p:cNvSpPr/>
            <p:nvPr/>
          </p:nvSpPr>
          <p:spPr>
            <a:xfrm>
              <a:off x="7144274" y="1500214"/>
              <a:ext cx="282174" cy="355735"/>
            </a:xfrm>
            <a:custGeom>
              <a:avLst/>
              <a:gdLst/>
              <a:ahLst/>
              <a:cxnLst/>
              <a:rect l="l" t="t" r="r" b="b"/>
              <a:pathLst>
                <a:path w="8907" h="11229" extrusionOk="0">
                  <a:moveTo>
                    <a:pt x="7299" y="334"/>
                  </a:moveTo>
                  <a:cubicBezTo>
                    <a:pt x="7228" y="1048"/>
                    <a:pt x="6597" y="1608"/>
                    <a:pt x="5871" y="1608"/>
                  </a:cubicBezTo>
                  <a:lnTo>
                    <a:pt x="2656" y="1608"/>
                  </a:lnTo>
                  <a:cubicBezTo>
                    <a:pt x="2561" y="1608"/>
                    <a:pt x="2489" y="1679"/>
                    <a:pt x="2489" y="1775"/>
                  </a:cubicBezTo>
                  <a:cubicBezTo>
                    <a:pt x="2489" y="1858"/>
                    <a:pt x="2561" y="1941"/>
                    <a:pt x="2656" y="1941"/>
                  </a:cubicBezTo>
                  <a:lnTo>
                    <a:pt x="5871" y="1941"/>
                  </a:lnTo>
                  <a:cubicBezTo>
                    <a:pt x="6192" y="1941"/>
                    <a:pt x="6514" y="1846"/>
                    <a:pt x="6776" y="1679"/>
                  </a:cubicBezTo>
                  <a:lnTo>
                    <a:pt x="6776" y="3560"/>
                  </a:lnTo>
                  <a:cubicBezTo>
                    <a:pt x="6776" y="3644"/>
                    <a:pt x="6847" y="3727"/>
                    <a:pt x="6942" y="3727"/>
                  </a:cubicBezTo>
                  <a:lnTo>
                    <a:pt x="7026" y="3727"/>
                  </a:lnTo>
                  <a:cubicBezTo>
                    <a:pt x="7109" y="3727"/>
                    <a:pt x="7180" y="3751"/>
                    <a:pt x="7240" y="3810"/>
                  </a:cubicBezTo>
                  <a:cubicBezTo>
                    <a:pt x="7299" y="3870"/>
                    <a:pt x="7311" y="3941"/>
                    <a:pt x="7311" y="4037"/>
                  </a:cubicBezTo>
                  <a:cubicBezTo>
                    <a:pt x="7299" y="4180"/>
                    <a:pt x="7168" y="4287"/>
                    <a:pt x="7002" y="4287"/>
                  </a:cubicBezTo>
                  <a:lnTo>
                    <a:pt x="6930" y="4287"/>
                  </a:lnTo>
                  <a:lnTo>
                    <a:pt x="6930" y="4275"/>
                  </a:lnTo>
                  <a:cubicBezTo>
                    <a:pt x="6930" y="4180"/>
                    <a:pt x="6847" y="4108"/>
                    <a:pt x="6764" y="4108"/>
                  </a:cubicBezTo>
                  <a:cubicBezTo>
                    <a:pt x="6668" y="4108"/>
                    <a:pt x="6597" y="4180"/>
                    <a:pt x="6597" y="4275"/>
                  </a:cubicBezTo>
                  <a:cubicBezTo>
                    <a:pt x="6597" y="5465"/>
                    <a:pt x="5633" y="6430"/>
                    <a:pt x="4442" y="6430"/>
                  </a:cubicBezTo>
                  <a:cubicBezTo>
                    <a:pt x="3251" y="6430"/>
                    <a:pt x="2287" y="5465"/>
                    <a:pt x="2287" y="4275"/>
                  </a:cubicBezTo>
                  <a:cubicBezTo>
                    <a:pt x="2287" y="4180"/>
                    <a:pt x="2204" y="4108"/>
                    <a:pt x="2120" y="4108"/>
                  </a:cubicBezTo>
                  <a:cubicBezTo>
                    <a:pt x="2025" y="4108"/>
                    <a:pt x="1954" y="4180"/>
                    <a:pt x="1954" y="4275"/>
                  </a:cubicBezTo>
                  <a:lnTo>
                    <a:pt x="1954" y="4287"/>
                  </a:lnTo>
                  <a:lnTo>
                    <a:pt x="1846" y="4287"/>
                  </a:lnTo>
                  <a:cubicBezTo>
                    <a:pt x="1775" y="4287"/>
                    <a:pt x="1704" y="4263"/>
                    <a:pt x="1644" y="4203"/>
                  </a:cubicBezTo>
                  <a:cubicBezTo>
                    <a:pt x="1584" y="4144"/>
                    <a:pt x="1573" y="4061"/>
                    <a:pt x="1573" y="3977"/>
                  </a:cubicBezTo>
                  <a:cubicBezTo>
                    <a:pt x="1584" y="3822"/>
                    <a:pt x="1715" y="3727"/>
                    <a:pt x="1882" y="3727"/>
                  </a:cubicBezTo>
                  <a:lnTo>
                    <a:pt x="1942" y="3727"/>
                  </a:lnTo>
                  <a:cubicBezTo>
                    <a:pt x="2025" y="3727"/>
                    <a:pt x="2108" y="3644"/>
                    <a:pt x="2108" y="3560"/>
                  </a:cubicBezTo>
                  <a:lnTo>
                    <a:pt x="2108" y="1775"/>
                  </a:lnTo>
                  <a:cubicBezTo>
                    <a:pt x="2108" y="989"/>
                    <a:pt x="2739" y="334"/>
                    <a:pt x="3549" y="334"/>
                  </a:cubicBezTo>
                  <a:close/>
                  <a:moveTo>
                    <a:pt x="3025" y="6763"/>
                  </a:moveTo>
                  <a:lnTo>
                    <a:pt x="3025" y="7085"/>
                  </a:lnTo>
                  <a:cubicBezTo>
                    <a:pt x="3025" y="7239"/>
                    <a:pt x="2918" y="7382"/>
                    <a:pt x="2787" y="7430"/>
                  </a:cubicBezTo>
                  <a:lnTo>
                    <a:pt x="2406" y="7180"/>
                  </a:lnTo>
                  <a:cubicBezTo>
                    <a:pt x="2299" y="7097"/>
                    <a:pt x="2287" y="7001"/>
                    <a:pt x="2311" y="6918"/>
                  </a:cubicBezTo>
                  <a:cubicBezTo>
                    <a:pt x="2346" y="6847"/>
                    <a:pt x="2406" y="6763"/>
                    <a:pt x="2537" y="6763"/>
                  </a:cubicBezTo>
                  <a:close/>
                  <a:moveTo>
                    <a:pt x="6359" y="6763"/>
                  </a:moveTo>
                  <a:cubicBezTo>
                    <a:pt x="6478" y="6763"/>
                    <a:pt x="6549" y="6847"/>
                    <a:pt x="6585" y="6918"/>
                  </a:cubicBezTo>
                  <a:cubicBezTo>
                    <a:pt x="6609" y="7001"/>
                    <a:pt x="6597" y="7120"/>
                    <a:pt x="6490" y="7180"/>
                  </a:cubicBezTo>
                  <a:lnTo>
                    <a:pt x="6109" y="7430"/>
                  </a:lnTo>
                  <a:cubicBezTo>
                    <a:pt x="5954" y="7382"/>
                    <a:pt x="5859" y="7239"/>
                    <a:pt x="5859" y="7085"/>
                  </a:cubicBezTo>
                  <a:lnTo>
                    <a:pt x="5859" y="6763"/>
                  </a:lnTo>
                  <a:close/>
                  <a:moveTo>
                    <a:pt x="6371" y="6216"/>
                  </a:moveTo>
                  <a:cubicBezTo>
                    <a:pt x="6883" y="6216"/>
                    <a:pt x="7276" y="6620"/>
                    <a:pt x="7276" y="7132"/>
                  </a:cubicBezTo>
                  <a:cubicBezTo>
                    <a:pt x="7311" y="8156"/>
                    <a:pt x="6514" y="9025"/>
                    <a:pt x="5502" y="9097"/>
                  </a:cubicBezTo>
                  <a:lnTo>
                    <a:pt x="5502" y="8918"/>
                  </a:lnTo>
                  <a:cubicBezTo>
                    <a:pt x="5502" y="8823"/>
                    <a:pt x="5418" y="8752"/>
                    <a:pt x="5335" y="8752"/>
                  </a:cubicBezTo>
                  <a:cubicBezTo>
                    <a:pt x="5240" y="8752"/>
                    <a:pt x="5168" y="8823"/>
                    <a:pt x="5168" y="8918"/>
                  </a:cubicBezTo>
                  <a:lnTo>
                    <a:pt x="5168" y="9109"/>
                  </a:lnTo>
                  <a:lnTo>
                    <a:pt x="3716" y="9109"/>
                  </a:lnTo>
                  <a:lnTo>
                    <a:pt x="3716" y="8918"/>
                  </a:lnTo>
                  <a:cubicBezTo>
                    <a:pt x="3716" y="8823"/>
                    <a:pt x="3632" y="8752"/>
                    <a:pt x="3549" y="8752"/>
                  </a:cubicBezTo>
                  <a:cubicBezTo>
                    <a:pt x="3454" y="8752"/>
                    <a:pt x="3382" y="8823"/>
                    <a:pt x="3382" y="8918"/>
                  </a:cubicBezTo>
                  <a:lnTo>
                    <a:pt x="3382" y="9097"/>
                  </a:lnTo>
                  <a:cubicBezTo>
                    <a:pt x="2370" y="9002"/>
                    <a:pt x="1573" y="8156"/>
                    <a:pt x="1573" y="7132"/>
                  </a:cubicBezTo>
                  <a:cubicBezTo>
                    <a:pt x="1573" y="6620"/>
                    <a:pt x="1965" y="6227"/>
                    <a:pt x="2477" y="6227"/>
                  </a:cubicBezTo>
                  <a:lnTo>
                    <a:pt x="2906" y="6227"/>
                  </a:lnTo>
                  <a:cubicBezTo>
                    <a:pt x="2954" y="6251"/>
                    <a:pt x="3001" y="6287"/>
                    <a:pt x="3025" y="6311"/>
                  </a:cubicBezTo>
                  <a:lnTo>
                    <a:pt x="3025" y="6430"/>
                  </a:lnTo>
                  <a:lnTo>
                    <a:pt x="2525" y="6430"/>
                  </a:lnTo>
                  <a:cubicBezTo>
                    <a:pt x="2263" y="6430"/>
                    <a:pt x="2061" y="6585"/>
                    <a:pt x="1989" y="6835"/>
                  </a:cubicBezTo>
                  <a:cubicBezTo>
                    <a:pt x="1906" y="7085"/>
                    <a:pt x="2001" y="7323"/>
                    <a:pt x="2204" y="7454"/>
                  </a:cubicBezTo>
                  <a:lnTo>
                    <a:pt x="4037" y="8680"/>
                  </a:lnTo>
                  <a:cubicBezTo>
                    <a:pt x="4156" y="8752"/>
                    <a:pt x="4287" y="8799"/>
                    <a:pt x="4430" y="8799"/>
                  </a:cubicBezTo>
                  <a:cubicBezTo>
                    <a:pt x="4561" y="8799"/>
                    <a:pt x="4692" y="8752"/>
                    <a:pt x="4811" y="8680"/>
                  </a:cubicBezTo>
                  <a:lnTo>
                    <a:pt x="5228" y="8394"/>
                  </a:lnTo>
                  <a:cubicBezTo>
                    <a:pt x="5299" y="8347"/>
                    <a:pt x="5323" y="8252"/>
                    <a:pt x="5275" y="8168"/>
                  </a:cubicBezTo>
                  <a:cubicBezTo>
                    <a:pt x="5247" y="8125"/>
                    <a:pt x="5197" y="8104"/>
                    <a:pt x="5146" y="8104"/>
                  </a:cubicBezTo>
                  <a:cubicBezTo>
                    <a:pt x="5112" y="8104"/>
                    <a:pt x="5078" y="8113"/>
                    <a:pt x="5049" y="8132"/>
                  </a:cubicBezTo>
                  <a:lnTo>
                    <a:pt x="4632" y="8406"/>
                  </a:lnTo>
                  <a:cubicBezTo>
                    <a:pt x="4573" y="8454"/>
                    <a:pt x="4501" y="8478"/>
                    <a:pt x="4429" y="8478"/>
                  </a:cubicBezTo>
                  <a:cubicBezTo>
                    <a:pt x="4356" y="8478"/>
                    <a:pt x="4281" y="8454"/>
                    <a:pt x="4216" y="8406"/>
                  </a:cubicBezTo>
                  <a:lnTo>
                    <a:pt x="3073" y="7656"/>
                  </a:lnTo>
                  <a:cubicBezTo>
                    <a:pt x="3239" y="7513"/>
                    <a:pt x="3335" y="7323"/>
                    <a:pt x="3335" y="7097"/>
                  </a:cubicBezTo>
                  <a:lnTo>
                    <a:pt x="3335" y="6525"/>
                  </a:lnTo>
                  <a:cubicBezTo>
                    <a:pt x="3668" y="6680"/>
                    <a:pt x="4037" y="6775"/>
                    <a:pt x="4430" y="6775"/>
                  </a:cubicBezTo>
                  <a:cubicBezTo>
                    <a:pt x="4811" y="6775"/>
                    <a:pt x="5180" y="6680"/>
                    <a:pt x="5514" y="6525"/>
                  </a:cubicBezTo>
                  <a:lnTo>
                    <a:pt x="5514" y="7097"/>
                  </a:lnTo>
                  <a:cubicBezTo>
                    <a:pt x="5514" y="7323"/>
                    <a:pt x="5621" y="7513"/>
                    <a:pt x="5775" y="7656"/>
                  </a:cubicBezTo>
                  <a:lnTo>
                    <a:pt x="5668" y="7728"/>
                  </a:lnTo>
                  <a:cubicBezTo>
                    <a:pt x="5597" y="7775"/>
                    <a:pt x="5585" y="7871"/>
                    <a:pt x="5633" y="7954"/>
                  </a:cubicBezTo>
                  <a:cubicBezTo>
                    <a:pt x="5656" y="7990"/>
                    <a:pt x="5716" y="8025"/>
                    <a:pt x="5764" y="8025"/>
                  </a:cubicBezTo>
                  <a:cubicBezTo>
                    <a:pt x="5799" y="8025"/>
                    <a:pt x="5823" y="8001"/>
                    <a:pt x="5847" y="7990"/>
                  </a:cubicBezTo>
                  <a:lnTo>
                    <a:pt x="6645" y="7454"/>
                  </a:lnTo>
                  <a:cubicBezTo>
                    <a:pt x="6847" y="7323"/>
                    <a:pt x="6942" y="7073"/>
                    <a:pt x="6859" y="6835"/>
                  </a:cubicBezTo>
                  <a:cubicBezTo>
                    <a:pt x="6787" y="6597"/>
                    <a:pt x="6585" y="6430"/>
                    <a:pt x="6323" y="6430"/>
                  </a:cubicBezTo>
                  <a:lnTo>
                    <a:pt x="5823" y="6430"/>
                  </a:lnTo>
                  <a:lnTo>
                    <a:pt x="5823" y="6311"/>
                  </a:lnTo>
                  <a:cubicBezTo>
                    <a:pt x="5871" y="6287"/>
                    <a:pt x="5906" y="6251"/>
                    <a:pt x="5942" y="6216"/>
                  </a:cubicBezTo>
                  <a:close/>
                  <a:moveTo>
                    <a:pt x="3561" y="0"/>
                  </a:moveTo>
                  <a:cubicBezTo>
                    <a:pt x="2585" y="0"/>
                    <a:pt x="1787" y="786"/>
                    <a:pt x="1787" y="1775"/>
                  </a:cubicBezTo>
                  <a:lnTo>
                    <a:pt x="1787" y="3394"/>
                  </a:lnTo>
                  <a:cubicBezTo>
                    <a:pt x="1513" y="3441"/>
                    <a:pt x="1287" y="3668"/>
                    <a:pt x="1251" y="3930"/>
                  </a:cubicBezTo>
                  <a:cubicBezTo>
                    <a:pt x="1239" y="4108"/>
                    <a:pt x="1299" y="4275"/>
                    <a:pt x="1406" y="4406"/>
                  </a:cubicBezTo>
                  <a:cubicBezTo>
                    <a:pt x="1525" y="4537"/>
                    <a:pt x="1692" y="4608"/>
                    <a:pt x="1846" y="4608"/>
                  </a:cubicBezTo>
                  <a:lnTo>
                    <a:pt x="1989" y="4608"/>
                  </a:lnTo>
                  <a:cubicBezTo>
                    <a:pt x="2061" y="5108"/>
                    <a:pt x="2251" y="5537"/>
                    <a:pt x="2561" y="5894"/>
                  </a:cubicBezTo>
                  <a:lnTo>
                    <a:pt x="2489" y="5894"/>
                  </a:lnTo>
                  <a:cubicBezTo>
                    <a:pt x="1811" y="5894"/>
                    <a:pt x="1251" y="6442"/>
                    <a:pt x="1251" y="7132"/>
                  </a:cubicBezTo>
                  <a:cubicBezTo>
                    <a:pt x="1251" y="7382"/>
                    <a:pt x="1299" y="7620"/>
                    <a:pt x="1370" y="7859"/>
                  </a:cubicBezTo>
                  <a:lnTo>
                    <a:pt x="894" y="7990"/>
                  </a:lnTo>
                  <a:cubicBezTo>
                    <a:pt x="382" y="8144"/>
                    <a:pt x="1" y="8633"/>
                    <a:pt x="1" y="9180"/>
                  </a:cubicBezTo>
                  <a:lnTo>
                    <a:pt x="1" y="11061"/>
                  </a:lnTo>
                  <a:cubicBezTo>
                    <a:pt x="1" y="11145"/>
                    <a:pt x="84" y="11228"/>
                    <a:pt x="168" y="11228"/>
                  </a:cubicBezTo>
                  <a:cubicBezTo>
                    <a:pt x="263" y="11228"/>
                    <a:pt x="334" y="11145"/>
                    <a:pt x="334" y="11061"/>
                  </a:cubicBezTo>
                  <a:lnTo>
                    <a:pt x="334" y="9180"/>
                  </a:lnTo>
                  <a:cubicBezTo>
                    <a:pt x="334" y="8775"/>
                    <a:pt x="596" y="8418"/>
                    <a:pt x="989" y="8323"/>
                  </a:cubicBezTo>
                  <a:lnTo>
                    <a:pt x="1489" y="8168"/>
                  </a:lnTo>
                  <a:cubicBezTo>
                    <a:pt x="1846" y="8883"/>
                    <a:pt x="2561" y="9371"/>
                    <a:pt x="3394" y="9430"/>
                  </a:cubicBezTo>
                  <a:lnTo>
                    <a:pt x="3394" y="11061"/>
                  </a:lnTo>
                  <a:cubicBezTo>
                    <a:pt x="3394" y="11145"/>
                    <a:pt x="3478" y="11216"/>
                    <a:pt x="3561" y="11216"/>
                  </a:cubicBezTo>
                  <a:cubicBezTo>
                    <a:pt x="3656" y="11216"/>
                    <a:pt x="3728" y="11145"/>
                    <a:pt x="3728" y="11061"/>
                  </a:cubicBezTo>
                  <a:lnTo>
                    <a:pt x="3728" y="9430"/>
                  </a:lnTo>
                  <a:lnTo>
                    <a:pt x="5180" y="9430"/>
                  </a:lnTo>
                  <a:lnTo>
                    <a:pt x="5180" y="11061"/>
                  </a:lnTo>
                  <a:cubicBezTo>
                    <a:pt x="5180" y="11145"/>
                    <a:pt x="5263" y="11216"/>
                    <a:pt x="5347" y="11216"/>
                  </a:cubicBezTo>
                  <a:cubicBezTo>
                    <a:pt x="5430" y="11216"/>
                    <a:pt x="5514" y="11145"/>
                    <a:pt x="5514" y="11061"/>
                  </a:cubicBezTo>
                  <a:lnTo>
                    <a:pt x="5514" y="9430"/>
                  </a:lnTo>
                  <a:cubicBezTo>
                    <a:pt x="6347" y="9371"/>
                    <a:pt x="7061" y="8871"/>
                    <a:pt x="7419" y="8168"/>
                  </a:cubicBezTo>
                  <a:lnTo>
                    <a:pt x="7919" y="8323"/>
                  </a:lnTo>
                  <a:cubicBezTo>
                    <a:pt x="8311" y="8442"/>
                    <a:pt x="8573" y="8799"/>
                    <a:pt x="8573" y="9180"/>
                  </a:cubicBezTo>
                  <a:lnTo>
                    <a:pt x="8573" y="11061"/>
                  </a:lnTo>
                  <a:cubicBezTo>
                    <a:pt x="8573" y="11145"/>
                    <a:pt x="8657" y="11228"/>
                    <a:pt x="8740" y="11228"/>
                  </a:cubicBezTo>
                  <a:cubicBezTo>
                    <a:pt x="8823" y="11228"/>
                    <a:pt x="8907" y="11145"/>
                    <a:pt x="8907" y="11061"/>
                  </a:cubicBezTo>
                  <a:lnTo>
                    <a:pt x="8907" y="9180"/>
                  </a:lnTo>
                  <a:cubicBezTo>
                    <a:pt x="8895" y="8633"/>
                    <a:pt x="8514" y="8144"/>
                    <a:pt x="8002" y="7990"/>
                  </a:cubicBezTo>
                  <a:lnTo>
                    <a:pt x="7526" y="7859"/>
                  </a:lnTo>
                  <a:cubicBezTo>
                    <a:pt x="7597" y="7632"/>
                    <a:pt x="7645" y="7382"/>
                    <a:pt x="7645" y="7132"/>
                  </a:cubicBezTo>
                  <a:cubicBezTo>
                    <a:pt x="7645" y="6442"/>
                    <a:pt x="7085" y="5894"/>
                    <a:pt x="6406" y="5894"/>
                  </a:cubicBezTo>
                  <a:lnTo>
                    <a:pt x="6311" y="5894"/>
                  </a:lnTo>
                  <a:cubicBezTo>
                    <a:pt x="6609" y="5537"/>
                    <a:pt x="6823" y="5108"/>
                    <a:pt x="6895" y="4620"/>
                  </a:cubicBezTo>
                  <a:lnTo>
                    <a:pt x="7002" y="4620"/>
                  </a:lnTo>
                  <a:cubicBezTo>
                    <a:pt x="7323" y="4620"/>
                    <a:pt x="7597" y="4382"/>
                    <a:pt x="7645" y="4061"/>
                  </a:cubicBezTo>
                  <a:cubicBezTo>
                    <a:pt x="7657" y="3882"/>
                    <a:pt x="7597" y="3727"/>
                    <a:pt x="7490" y="3584"/>
                  </a:cubicBezTo>
                  <a:cubicBezTo>
                    <a:pt x="7383" y="3489"/>
                    <a:pt x="7252" y="3406"/>
                    <a:pt x="7121" y="3394"/>
                  </a:cubicBezTo>
                  <a:lnTo>
                    <a:pt x="7121" y="1429"/>
                  </a:lnTo>
                  <a:cubicBezTo>
                    <a:pt x="7442" y="1108"/>
                    <a:pt x="7657" y="655"/>
                    <a:pt x="7657" y="167"/>
                  </a:cubicBezTo>
                  <a:cubicBezTo>
                    <a:pt x="7657" y="72"/>
                    <a:pt x="7585" y="0"/>
                    <a:pt x="749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9FFFC"/>
                </a:solidFill>
              </a:endParaRPr>
            </a:p>
          </p:txBody>
        </p:sp>
        <p:sp>
          <p:nvSpPr>
            <p:cNvPr id="87" name="Google Shape;12108;p61">
              <a:extLst>
                <a:ext uri="{FF2B5EF4-FFF2-40B4-BE49-F238E27FC236}">
                  <a16:creationId xmlns:a16="http://schemas.microsoft.com/office/drawing/2014/main" id="{38C9BF9F-63EF-2C42-AC74-6176227E9034}"/>
                </a:ext>
              </a:extLst>
            </p:cNvPr>
            <p:cNvSpPr/>
            <p:nvPr/>
          </p:nvSpPr>
          <p:spPr>
            <a:xfrm>
              <a:off x="7239726" y="1594081"/>
              <a:ext cx="22651" cy="12165"/>
            </a:xfrm>
            <a:custGeom>
              <a:avLst/>
              <a:gdLst/>
              <a:ahLst/>
              <a:cxnLst/>
              <a:rect l="l" t="t" r="r" b="b"/>
              <a:pathLst>
                <a:path w="715" h="384" extrusionOk="0">
                  <a:moveTo>
                    <a:pt x="524" y="1"/>
                  </a:moveTo>
                  <a:cubicBezTo>
                    <a:pt x="517" y="1"/>
                    <a:pt x="508" y="1"/>
                    <a:pt x="500" y="2"/>
                  </a:cubicBezTo>
                  <a:lnTo>
                    <a:pt x="143" y="62"/>
                  </a:lnTo>
                  <a:cubicBezTo>
                    <a:pt x="60" y="74"/>
                    <a:pt x="0" y="169"/>
                    <a:pt x="12" y="252"/>
                  </a:cubicBezTo>
                  <a:cubicBezTo>
                    <a:pt x="24" y="324"/>
                    <a:pt x="95" y="383"/>
                    <a:pt x="179" y="383"/>
                  </a:cubicBezTo>
                  <a:lnTo>
                    <a:pt x="203" y="383"/>
                  </a:lnTo>
                  <a:lnTo>
                    <a:pt x="560" y="324"/>
                  </a:lnTo>
                  <a:cubicBezTo>
                    <a:pt x="655" y="312"/>
                    <a:pt x="715" y="228"/>
                    <a:pt x="703" y="133"/>
                  </a:cubicBezTo>
                  <a:cubicBezTo>
                    <a:pt x="681" y="57"/>
                    <a:pt x="609" y="1"/>
                    <a:pt x="52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9FFFC"/>
                </a:solidFill>
                <a:highlight>
                  <a:srgbClr val="00FFFF"/>
                </a:highlight>
              </a:endParaRPr>
            </a:p>
          </p:txBody>
        </p:sp>
        <p:sp>
          <p:nvSpPr>
            <p:cNvPr id="88" name="Google Shape;12109;p61">
              <a:extLst>
                <a:ext uri="{FF2B5EF4-FFF2-40B4-BE49-F238E27FC236}">
                  <a16:creationId xmlns:a16="http://schemas.microsoft.com/office/drawing/2014/main" id="{DAFD9DDD-441A-1E4D-8EB0-499B837CE5BE}"/>
                </a:ext>
              </a:extLst>
            </p:cNvPr>
            <p:cNvSpPr/>
            <p:nvPr/>
          </p:nvSpPr>
          <p:spPr>
            <a:xfrm>
              <a:off x="7307616" y="1594462"/>
              <a:ext cx="22651" cy="12514"/>
            </a:xfrm>
            <a:custGeom>
              <a:avLst/>
              <a:gdLst/>
              <a:ahLst/>
              <a:cxnLst/>
              <a:rect l="l" t="t" r="r" b="b"/>
              <a:pathLst>
                <a:path w="715" h="395" extrusionOk="0">
                  <a:moveTo>
                    <a:pt x="181" y="1"/>
                  </a:moveTo>
                  <a:cubicBezTo>
                    <a:pt x="104" y="1"/>
                    <a:pt x="23" y="57"/>
                    <a:pt x="12" y="133"/>
                  </a:cubicBezTo>
                  <a:cubicBezTo>
                    <a:pt x="0" y="228"/>
                    <a:pt x="60" y="312"/>
                    <a:pt x="143" y="335"/>
                  </a:cubicBezTo>
                  <a:lnTo>
                    <a:pt x="500" y="395"/>
                  </a:lnTo>
                  <a:lnTo>
                    <a:pt x="536" y="395"/>
                  </a:lnTo>
                  <a:cubicBezTo>
                    <a:pt x="608" y="395"/>
                    <a:pt x="679" y="335"/>
                    <a:pt x="703" y="252"/>
                  </a:cubicBezTo>
                  <a:cubicBezTo>
                    <a:pt x="715" y="169"/>
                    <a:pt x="655" y="73"/>
                    <a:pt x="560" y="62"/>
                  </a:cubicBezTo>
                  <a:lnTo>
                    <a:pt x="203" y="2"/>
                  </a:lnTo>
                  <a:cubicBezTo>
                    <a:pt x="196" y="1"/>
                    <a:pt x="188" y="1"/>
                    <a:pt x="18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9FFFC"/>
                </a:solidFill>
                <a:highlight>
                  <a:srgbClr val="00FFFF"/>
                </a:highlight>
              </a:endParaRPr>
            </a:p>
          </p:txBody>
        </p:sp>
      </p:grpSp>
      <p:pic>
        <p:nvPicPr>
          <p:cNvPr id="14" name="Picture 13">
            <a:extLst>
              <a:ext uri="{FF2B5EF4-FFF2-40B4-BE49-F238E27FC236}">
                <a16:creationId xmlns:a16="http://schemas.microsoft.com/office/drawing/2014/main" id="{6016F75B-B43B-4DDF-BF1F-7A73FB4A15EE}"/>
              </a:ext>
            </a:extLst>
          </p:cNvPr>
          <p:cNvPicPr>
            <a:picLocks noChangeAspect="1"/>
          </p:cNvPicPr>
          <p:nvPr/>
        </p:nvPicPr>
        <p:blipFill>
          <a:blip r:embed="rId11"/>
          <a:stretch>
            <a:fillRect/>
          </a:stretch>
        </p:blipFill>
        <p:spPr>
          <a:xfrm>
            <a:off x="7579233" y="2538129"/>
            <a:ext cx="1147960" cy="1147960"/>
          </a:xfrm>
          <a:prstGeom prst="ellipse">
            <a:avLst/>
          </a:prstGeom>
        </p:spPr>
      </p:pic>
    </p:spTree>
    <p:extLst>
      <p:ext uri="{BB962C8B-B14F-4D97-AF65-F5344CB8AC3E}">
        <p14:creationId xmlns:p14="http://schemas.microsoft.com/office/powerpoint/2010/main" val="41809806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17"/>
        <p:cNvGrpSpPr/>
        <p:nvPr/>
      </p:nvGrpSpPr>
      <p:grpSpPr>
        <a:xfrm>
          <a:off x="0" y="0"/>
          <a:ext cx="0" cy="0"/>
          <a:chOff x="0" y="0"/>
          <a:chExt cx="0" cy="0"/>
        </a:xfrm>
      </p:grpSpPr>
      <p:sp>
        <p:nvSpPr>
          <p:cNvPr id="22" name="Google Shape;466;p26">
            <a:extLst>
              <a:ext uri="{FF2B5EF4-FFF2-40B4-BE49-F238E27FC236}">
                <a16:creationId xmlns:a16="http://schemas.microsoft.com/office/drawing/2014/main" id="{E5F93221-E761-F24A-B4A0-5C01B4798B68}"/>
              </a:ext>
            </a:extLst>
          </p:cNvPr>
          <p:cNvSpPr txBox="1">
            <a:spLocks noGrp="1"/>
          </p:cNvSpPr>
          <p:nvPr>
            <p:ph type="ctrTitle"/>
          </p:nvPr>
        </p:nvSpPr>
        <p:spPr>
          <a:xfrm>
            <a:off x="110823" y="62125"/>
            <a:ext cx="7883385" cy="577800"/>
          </a:xfrm>
          <a:prstGeom prst="rect">
            <a:avLst/>
          </a:prstGeom>
        </p:spPr>
        <p:txBody>
          <a:bodyPr spcFirstLastPara="1" wrap="square" lIns="91425" tIns="91425" rIns="91425" bIns="91425" anchor="b" anchorCtr="0">
            <a:noAutofit/>
          </a:bodyPr>
          <a:lstStyle/>
          <a:p>
            <a:pPr lvl="0"/>
            <a:r>
              <a:rPr lang="en" sz="3000" dirty="0">
                <a:latin typeface="Share Tech" panose="020B0604020202020204" charset="0"/>
              </a:rPr>
              <a:t>Issue 4: T</a:t>
            </a:r>
            <a:r>
              <a:rPr lang="en-US" sz="3000" dirty="0">
                <a:latin typeface="Share Tech" panose="020B0604020202020204" charset="0"/>
              </a:rPr>
              <a:t>h</a:t>
            </a:r>
            <a:r>
              <a:rPr lang="en" sz="3000" dirty="0">
                <a:latin typeface="Share Tech" panose="020B0604020202020204" charset="0"/>
              </a:rPr>
              <a:t>e Impact of crisis on “World of Work”</a:t>
            </a:r>
            <a:endParaRPr sz="3000" dirty="0">
              <a:latin typeface="Share Tech" panose="020B0604020202020204" charset="0"/>
            </a:endParaRPr>
          </a:p>
        </p:txBody>
      </p:sp>
      <p:cxnSp>
        <p:nvCxnSpPr>
          <p:cNvPr id="23" name="Straight Connector 22">
            <a:extLst>
              <a:ext uri="{FF2B5EF4-FFF2-40B4-BE49-F238E27FC236}">
                <a16:creationId xmlns:a16="http://schemas.microsoft.com/office/drawing/2014/main" id="{9979E5C5-A2E4-6D45-8808-A318D65816C8}"/>
              </a:ext>
            </a:extLst>
          </p:cNvPr>
          <p:cNvCxnSpPr>
            <a:cxnSpLocks/>
          </p:cNvCxnSpPr>
          <p:nvPr/>
        </p:nvCxnSpPr>
        <p:spPr>
          <a:xfrm>
            <a:off x="216712" y="550255"/>
            <a:ext cx="7006483"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37" name="Straight Connector 36">
            <a:extLst>
              <a:ext uri="{FF2B5EF4-FFF2-40B4-BE49-F238E27FC236}">
                <a16:creationId xmlns:a16="http://schemas.microsoft.com/office/drawing/2014/main" id="{28279080-3B13-6A4A-80CA-08865FAC47B9}"/>
              </a:ext>
            </a:extLst>
          </p:cNvPr>
          <p:cNvCxnSpPr>
            <a:cxnSpLocks/>
          </p:cNvCxnSpPr>
          <p:nvPr/>
        </p:nvCxnSpPr>
        <p:spPr>
          <a:xfrm>
            <a:off x="5805412" y="640492"/>
            <a:ext cx="0" cy="4460062"/>
          </a:xfrm>
          <a:prstGeom prst="line">
            <a:avLst/>
          </a:prstGeom>
          <a:ln>
            <a:headEnd type="oval"/>
            <a:tailEnd type="oval"/>
          </a:ln>
        </p:spPr>
        <p:style>
          <a:lnRef idx="1">
            <a:schemeClr val="accent2"/>
          </a:lnRef>
          <a:fillRef idx="0">
            <a:schemeClr val="accent2"/>
          </a:fillRef>
          <a:effectRef idx="0">
            <a:schemeClr val="accent2"/>
          </a:effectRef>
          <a:fontRef idx="minor">
            <a:schemeClr val="tx1"/>
          </a:fontRef>
        </p:style>
      </p:cxnSp>
      <p:grpSp>
        <p:nvGrpSpPr>
          <p:cNvPr id="14" name="Group 13">
            <a:extLst>
              <a:ext uri="{FF2B5EF4-FFF2-40B4-BE49-F238E27FC236}">
                <a16:creationId xmlns:a16="http://schemas.microsoft.com/office/drawing/2014/main" id="{1FCFF7ED-B8D9-564C-B909-07A039369822}"/>
              </a:ext>
            </a:extLst>
          </p:cNvPr>
          <p:cNvGrpSpPr/>
          <p:nvPr/>
        </p:nvGrpSpPr>
        <p:grpSpPr>
          <a:xfrm>
            <a:off x="5946336" y="676166"/>
            <a:ext cx="2951685" cy="903803"/>
            <a:chOff x="4592002" y="2883601"/>
            <a:chExt cx="2951685" cy="903803"/>
          </a:xfrm>
        </p:grpSpPr>
        <p:grpSp>
          <p:nvGrpSpPr>
            <p:cNvPr id="38" name="Google Shape;10142;p58">
              <a:extLst>
                <a:ext uri="{FF2B5EF4-FFF2-40B4-BE49-F238E27FC236}">
                  <a16:creationId xmlns:a16="http://schemas.microsoft.com/office/drawing/2014/main" id="{A5E2A3C8-BFC2-F849-AA4F-5111736B5257}"/>
                </a:ext>
              </a:extLst>
            </p:cNvPr>
            <p:cNvGrpSpPr/>
            <p:nvPr/>
          </p:nvGrpSpPr>
          <p:grpSpPr>
            <a:xfrm>
              <a:off x="4592002" y="2891657"/>
              <a:ext cx="344065" cy="368644"/>
              <a:chOff x="4149138" y="4121151"/>
              <a:chExt cx="344065" cy="368644"/>
            </a:xfrm>
            <a:solidFill>
              <a:srgbClr val="00CFCC"/>
            </a:solidFill>
          </p:grpSpPr>
          <p:sp>
            <p:nvSpPr>
              <p:cNvPr id="39" name="Google Shape;10143;p58">
                <a:extLst>
                  <a:ext uri="{FF2B5EF4-FFF2-40B4-BE49-F238E27FC236}">
                    <a16:creationId xmlns:a16="http://schemas.microsoft.com/office/drawing/2014/main" id="{F4C13A93-E9A1-DF41-A42E-26A351089C8E}"/>
                  </a:ext>
                </a:extLst>
              </p:cNvPr>
              <p:cNvSpPr/>
              <p:nvPr/>
            </p:nvSpPr>
            <p:spPr>
              <a:xfrm>
                <a:off x="4205853" y="4182724"/>
                <a:ext cx="225746" cy="307071"/>
              </a:xfrm>
              <a:custGeom>
                <a:avLst/>
                <a:gdLst/>
                <a:ahLst/>
                <a:cxnLst/>
                <a:rect l="l" t="t" r="r" b="b"/>
                <a:pathLst>
                  <a:path w="7109" h="9670" extrusionOk="0">
                    <a:moveTo>
                      <a:pt x="3643" y="359"/>
                    </a:moveTo>
                    <a:cubicBezTo>
                      <a:pt x="4417" y="359"/>
                      <a:pt x="5132" y="645"/>
                      <a:pt x="5703" y="1157"/>
                    </a:cubicBezTo>
                    <a:cubicBezTo>
                      <a:pt x="6358" y="1752"/>
                      <a:pt x="6751" y="2597"/>
                      <a:pt x="6751" y="3478"/>
                    </a:cubicBezTo>
                    <a:cubicBezTo>
                      <a:pt x="6739" y="4074"/>
                      <a:pt x="6572" y="4669"/>
                      <a:pt x="6251" y="5157"/>
                    </a:cubicBezTo>
                    <a:cubicBezTo>
                      <a:pt x="5929" y="5645"/>
                      <a:pt x="5489" y="6038"/>
                      <a:pt x="4953" y="6288"/>
                    </a:cubicBezTo>
                    <a:cubicBezTo>
                      <a:pt x="4620" y="6431"/>
                      <a:pt x="4417" y="6776"/>
                      <a:pt x="4417" y="7146"/>
                    </a:cubicBezTo>
                    <a:lnTo>
                      <a:pt x="4417" y="7360"/>
                    </a:lnTo>
                    <a:lnTo>
                      <a:pt x="2834" y="7360"/>
                    </a:lnTo>
                    <a:lnTo>
                      <a:pt x="2834" y="7146"/>
                    </a:lnTo>
                    <a:cubicBezTo>
                      <a:pt x="2834" y="6776"/>
                      <a:pt x="2631" y="6455"/>
                      <a:pt x="2298" y="6288"/>
                    </a:cubicBezTo>
                    <a:cubicBezTo>
                      <a:pt x="1084" y="5705"/>
                      <a:pt x="381" y="4407"/>
                      <a:pt x="548" y="3074"/>
                    </a:cubicBezTo>
                    <a:cubicBezTo>
                      <a:pt x="726" y="1669"/>
                      <a:pt x="1869" y="526"/>
                      <a:pt x="3286" y="383"/>
                    </a:cubicBezTo>
                    <a:cubicBezTo>
                      <a:pt x="3405" y="359"/>
                      <a:pt x="3524" y="359"/>
                      <a:pt x="3643" y="359"/>
                    </a:cubicBezTo>
                    <a:close/>
                    <a:moveTo>
                      <a:pt x="4417" y="7729"/>
                    </a:moveTo>
                    <a:lnTo>
                      <a:pt x="4417" y="8324"/>
                    </a:lnTo>
                    <a:cubicBezTo>
                      <a:pt x="4417" y="8443"/>
                      <a:pt x="4322" y="8539"/>
                      <a:pt x="4203" y="8539"/>
                    </a:cubicBezTo>
                    <a:lnTo>
                      <a:pt x="3048" y="8539"/>
                    </a:lnTo>
                    <a:cubicBezTo>
                      <a:pt x="2929" y="8539"/>
                      <a:pt x="2834" y="8443"/>
                      <a:pt x="2834" y="8324"/>
                    </a:cubicBezTo>
                    <a:lnTo>
                      <a:pt x="2834" y="7729"/>
                    </a:lnTo>
                    <a:close/>
                    <a:moveTo>
                      <a:pt x="4024" y="8896"/>
                    </a:moveTo>
                    <a:lnTo>
                      <a:pt x="4024" y="9098"/>
                    </a:lnTo>
                    <a:cubicBezTo>
                      <a:pt x="4024" y="9217"/>
                      <a:pt x="3941" y="9313"/>
                      <a:pt x="3822" y="9313"/>
                    </a:cubicBezTo>
                    <a:lnTo>
                      <a:pt x="3429" y="9313"/>
                    </a:lnTo>
                    <a:cubicBezTo>
                      <a:pt x="3310" y="9313"/>
                      <a:pt x="3227" y="9217"/>
                      <a:pt x="3227" y="9098"/>
                    </a:cubicBezTo>
                    <a:lnTo>
                      <a:pt x="3227" y="8896"/>
                    </a:lnTo>
                    <a:close/>
                    <a:moveTo>
                      <a:pt x="3658" y="1"/>
                    </a:moveTo>
                    <a:cubicBezTo>
                      <a:pt x="3519" y="1"/>
                      <a:pt x="3379" y="9"/>
                      <a:pt x="3239" y="26"/>
                    </a:cubicBezTo>
                    <a:cubicBezTo>
                      <a:pt x="1667" y="204"/>
                      <a:pt x="381" y="1466"/>
                      <a:pt x="191" y="3026"/>
                    </a:cubicBezTo>
                    <a:cubicBezTo>
                      <a:pt x="0" y="4526"/>
                      <a:pt x="786" y="5979"/>
                      <a:pt x="2155" y="6610"/>
                    </a:cubicBezTo>
                    <a:cubicBezTo>
                      <a:pt x="2358" y="6705"/>
                      <a:pt x="2477" y="6931"/>
                      <a:pt x="2477" y="7146"/>
                    </a:cubicBezTo>
                    <a:lnTo>
                      <a:pt x="2477" y="8324"/>
                    </a:lnTo>
                    <a:cubicBezTo>
                      <a:pt x="2477" y="8574"/>
                      <a:pt x="2643" y="8789"/>
                      <a:pt x="2870" y="8860"/>
                    </a:cubicBezTo>
                    <a:lnTo>
                      <a:pt x="2870" y="9098"/>
                    </a:lnTo>
                    <a:cubicBezTo>
                      <a:pt x="2870" y="9408"/>
                      <a:pt x="3120" y="9670"/>
                      <a:pt x="3429" y="9670"/>
                    </a:cubicBezTo>
                    <a:lnTo>
                      <a:pt x="3822" y="9670"/>
                    </a:lnTo>
                    <a:cubicBezTo>
                      <a:pt x="4132" y="9670"/>
                      <a:pt x="4382" y="9408"/>
                      <a:pt x="4382" y="9098"/>
                    </a:cubicBezTo>
                    <a:lnTo>
                      <a:pt x="4382" y="8860"/>
                    </a:lnTo>
                    <a:cubicBezTo>
                      <a:pt x="4608" y="8789"/>
                      <a:pt x="4775" y="8574"/>
                      <a:pt x="4775" y="8324"/>
                    </a:cubicBezTo>
                    <a:lnTo>
                      <a:pt x="4775" y="7146"/>
                    </a:lnTo>
                    <a:cubicBezTo>
                      <a:pt x="4775" y="6931"/>
                      <a:pt x="4906" y="6717"/>
                      <a:pt x="5096" y="6610"/>
                    </a:cubicBezTo>
                    <a:cubicBezTo>
                      <a:pt x="5691" y="6336"/>
                      <a:pt x="6191" y="5895"/>
                      <a:pt x="6549" y="5348"/>
                    </a:cubicBezTo>
                    <a:cubicBezTo>
                      <a:pt x="6906" y="4788"/>
                      <a:pt x="7096" y="4133"/>
                      <a:pt x="7096" y="3455"/>
                    </a:cubicBezTo>
                    <a:cubicBezTo>
                      <a:pt x="7108" y="2490"/>
                      <a:pt x="6680" y="1538"/>
                      <a:pt x="5953" y="883"/>
                    </a:cubicBezTo>
                    <a:cubicBezTo>
                      <a:pt x="5309" y="310"/>
                      <a:pt x="4506" y="1"/>
                      <a:pt x="365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 name="Google Shape;10144;p58">
                <a:extLst>
                  <a:ext uri="{FF2B5EF4-FFF2-40B4-BE49-F238E27FC236}">
                    <a16:creationId xmlns:a16="http://schemas.microsoft.com/office/drawing/2014/main" id="{9E499C43-4180-9148-9288-6812BF0B99FB}"/>
                  </a:ext>
                </a:extLst>
              </p:cNvPr>
              <p:cNvSpPr/>
              <p:nvPr/>
            </p:nvSpPr>
            <p:spPr>
              <a:xfrm>
                <a:off x="4444777" y="4287484"/>
                <a:ext cx="48426" cy="11400"/>
              </a:xfrm>
              <a:custGeom>
                <a:avLst/>
                <a:gdLst/>
                <a:ahLst/>
                <a:cxnLst/>
                <a:rect l="l" t="t" r="r" b="b"/>
                <a:pathLst>
                  <a:path w="1525" h="359" extrusionOk="0">
                    <a:moveTo>
                      <a:pt x="180" y="1"/>
                    </a:moveTo>
                    <a:cubicBezTo>
                      <a:pt x="72" y="1"/>
                      <a:pt x="1" y="72"/>
                      <a:pt x="1" y="179"/>
                    </a:cubicBezTo>
                    <a:cubicBezTo>
                      <a:pt x="1" y="275"/>
                      <a:pt x="72" y="358"/>
                      <a:pt x="180" y="358"/>
                    </a:cubicBezTo>
                    <a:lnTo>
                      <a:pt x="1346" y="358"/>
                    </a:lnTo>
                    <a:cubicBezTo>
                      <a:pt x="1442" y="358"/>
                      <a:pt x="1525" y="275"/>
                      <a:pt x="1525" y="179"/>
                    </a:cubicBezTo>
                    <a:cubicBezTo>
                      <a:pt x="1525" y="72"/>
                      <a:pt x="1430" y="1"/>
                      <a:pt x="134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 name="Google Shape;10145;p58">
                <a:extLst>
                  <a:ext uri="{FF2B5EF4-FFF2-40B4-BE49-F238E27FC236}">
                    <a16:creationId xmlns:a16="http://schemas.microsoft.com/office/drawing/2014/main" id="{36A0E0CE-543D-1640-89E1-56C3128B82D4}"/>
                  </a:ext>
                </a:extLst>
              </p:cNvPr>
              <p:cNvSpPr/>
              <p:nvPr/>
            </p:nvSpPr>
            <p:spPr>
              <a:xfrm>
                <a:off x="4149138" y="4287484"/>
                <a:ext cx="48426" cy="11400"/>
              </a:xfrm>
              <a:custGeom>
                <a:avLst/>
                <a:gdLst/>
                <a:ahLst/>
                <a:cxnLst/>
                <a:rect l="l" t="t" r="r" b="b"/>
                <a:pathLst>
                  <a:path w="1525" h="359" extrusionOk="0">
                    <a:moveTo>
                      <a:pt x="179" y="1"/>
                    </a:moveTo>
                    <a:cubicBezTo>
                      <a:pt x="72" y="1"/>
                      <a:pt x="0" y="72"/>
                      <a:pt x="0" y="179"/>
                    </a:cubicBezTo>
                    <a:cubicBezTo>
                      <a:pt x="0" y="275"/>
                      <a:pt x="72" y="358"/>
                      <a:pt x="179" y="358"/>
                    </a:cubicBezTo>
                    <a:lnTo>
                      <a:pt x="1334" y="358"/>
                    </a:lnTo>
                    <a:cubicBezTo>
                      <a:pt x="1441" y="358"/>
                      <a:pt x="1512" y="275"/>
                      <a:pt x="1512" y="179"/>
                    </a:cubicBezTo>
                    <a:cubicBezTo>
                      <a:pt x="1524" y="72"/>
                      <a:pt x="1441" y="1"/>
                      <a:pt x="133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 name="Google Shape;10146;p58">
                <a:extLst>
                  <a:ext uri="{FF2B5EF4-FFF2-40B4-BE49-F238E27FC236}">
                    <a16:creationId xmlns:a16="http://schemas.microsoft.com/office/drawing/2014/main" id="{8A45329C-6EE3-4141-B022-E625A4C8327E}"/>
                  </a:ext>
                </a:extLst>
              </p:cNvPr>
              <p:cNvSpPr/>
              <p:nvPr/>
            </p:nvSpPr>
            <p:spPr>
              <a:xfrm>
                <a:off x="4315471" y="4121151"/>
                <a:ext cx="11400" cy="48045"/>
              </a:xfrm>
              <a:custGeom>
                <a:avLst/>
                <a:gdLst/>
                <a:ahLst/>
                <a:cxnLst/>
                <a:rect l="l" t="t" r="r" b="b"/>
                <a:pathLst>
                  <a:path w="359" h="1513" extrusionOk="0">
                    <a:moveTo>
                      <a:pt x="180" y="0"/>
                    </a:moveTo>
                    <a:cubicBezTo>
                      <a:pt x="72" y="0"/>
                      <a:pt x="1" y="72"/>
                      <a:pt x="1" y="179"/>
                    </a:cubicBezTo>
                    <a:lnTo>
                      <a:pt x="1" y="1334"/>
                    </a:lnTo>
                    <a:cubicBezTo>
                      <a:pt x="1" y="1441"/>
                      <a:pt x="72" y="1512"/>
                      <a:pt x="180" y="1512"/>
                    </a:cubicBezTo>
                    <a:cubicBezTo>
                      <a:pt x="275" y="1512"/>
                      <a:pt x="358" y="1441"/>
                      <a:pt x="358" y="1334"/>
                    </a:cubicBezTo>
                    <a:lnTo>
                      <a:pt x="358" y="179"/>
                    </a:lnTo>
                    <a:cubicBezTo>
                      <a:pt x="358" y="72"/>
                      <a:pt x="275" y="0"/>
                      <a:pt x="18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 name="Google Shape;10147;p58">
                <a:extLst>
                  <a:ext uri="{FF2B5EF4-FFF2-40B4-BE49-F238E27FC236}">
                    <a16:creationId xmlns:a16="http://schemas.microsoft.com/office/drawing/2014/main" id="{E856F258-E653-904E-96F8-861776880C2E}"/>
                  </a:ext>
                </a:extLst>
              </p:cNvPr>
              <p:cNvSpPr/>
              <p:nvPr/>
            </p:nvSpPr>
            <p:spPr>
              <a:xfrm>
                <a:off x="4378632" y="4159575"/>
                <a:ext cx="22705" cy="27754"/>
              </a:xfrm>
              <a:custGeom>
                <a:avLst/>
                <a:gdLst/>
                <a:ahLst/>
                <a:cxnLst/>
                <a:rect l="l" t="t" r="r" b="b"/>
                <a:pathLst>
                  <a:path w="715" h="874" extrusionOk="0">
                    <a:moveTo>
                      <a:pt x="513" y="0"/>
                    </a:moveTo>
                    <a:cubicBezTo>
                      <a:pt x="451" y="0"/>
                      <a:pt x="387" y="27"/>
                      <a:pt x="346" y="76"/>
                    </a:cubicBezTo>
                    <a:lnTo>
                      <a:pt x="48" y="588"/>
                    </a:lnTo>
                    <a:cubicBezTo>
                      <a:pt x="0" y="671"/>
                      <a:pt x="24" y="778"/>
                      <a:pt x="107" y="838"/>
                    </a:cubicBezTo>
                    <a:cubicBezTo>
                      <a:pt x="131" y="850"/>
                      <a:pt x="167" y="874"/>
                      <a:pt x="191" y="874"/>
                    </a:cubicBezTo>
                    <a:cubicBezTo>
                      <a:pt x="250" y="874"/>
                      <a:pt x="310" y="838"/>
                      <a:pt x="358" y="778"/>
                    </a:cubicBezTo>
                    <a:lnTo>
                      <a:pt x="655" y="278"/>
                    </a:lnTo>
                    <a:cubicBezTo>
                      <a:pt x="715" y="171"/>
                      <a:pt x="691" y="64"/>
                      <a:pt x="596" y="16"/>
                    </a:cubicBezTo>
                    <a:cubicBezTo>
                      <a:pt x="570" y="5"/>
                      <a:pt x="542" y="0"/>
                      <a:pt x="51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 name="Google Shape;10148;p58">
                <a:extLst>
                  <a:ext uri="{FF2B5EF4-FFF2-40B4-BE49-F238E27FC236}">
                    <a16:creationId xmlns:a16="http://schemas.microsoft.com/office/drawing/2014/main" id="{B376921C-338C-6249-8E25-D88E12C241BA}"/>
                  </a:ext>
                </a:extLst>
              </p:cNvPr>
              <p:cNvSpPr/>
              <p:nvPr/>
            </p:nvSpPr>
            <p:spPr>
              <a:xfrm>
                <a:off x="4240243" y="4399103"/>
                <a:ext cx="22705" cy="27563"/>
              </a:xfrm>
              <a:custGeom>
                <a:avLst/>
                <a:gdLst/>
                <a:ahLst/>
                <a:cxnLst/>
                <a:rect l="l" t="t" r="r" b="b"/>
                <a:pathLst>
                  <a:path w="715" h="868" extrusionOk="0">
                    <a:moveTo>
                      <a:pt x="507" y="0"/>
                    </a:moveTo>
                    <a:cubicBezTo>
                      <a:pt x="444" y="0"/>
                      <a:pt x="387" y="33"/>
                      <a:pt x="346" y="82"/>
                    </a:cubicBezTo>
                    <a:lnTo>
                      <a:pt x="48" y="594"/>
                    </a:lnTo>
                    <a:cubicBezTo>
                      <a:pt x="1" y="677"/>
                      <a:pt x="24" y="784"/>
                      <a:pt x="108" y="844"/>
                    </a:cubicBezTo>
                    <a:cubicBezTo>
                      <a:pt x="132" y="855"/>
                      <a:pt x="155" y="867"/>
                      <a:pt x="191" y="867"/>
                    </a:cubicBezTo>
                    <a:cubicBezTo>
                      <a:pt x="251" y="867"/>
                      <a:pt x="310" y="844"/>
                      <a:pt x="358" y="784"/>
                    </a:cubicBezTo>
                    <a:lnTo>
                      <a:pt x="655" y="272"/>
                    </a:lnTo>
                    <a:cubicBezTo>
                      <a:pt x="715" y="189"/>
                      <a:pt x="679" y="82"/>
                      <a:pt x="596" y="22"/>
                    </a:cubicBezTo>
                    <a:cubicBezTo>
                      <a:pt x="566" y="7"/>
                      <a:pt x="536" y="0"/>
                      <a:pt x="50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 name="Google Shape;10149;p58">
                <a:extLst>
                  <a:ext uri="{FF2B5EF4-FFF2-40B4-BE49-F238E27FC236}">
                    <a16:creationId xmlns:a16="http://schemas.microsoft.com/office/drawing/2014/main" id="{BE681D46-8D2D-7545-B99C-39DE261EBED3}"/>
                  </a:ext>
                </a:extLst>
              </p:cNvPr>
              <p:cNvSpPr/>
              <p:nvPr/>
            </p:nvSpPr>
            <p:spPr>
              <a:xfrm>
                <a:off x="4240243" y="4159130"/>
                <a:ext cx="22705" cy="28198"/>
              </a:xfrm>
              <a:custGeom>
                <a:avLst/>
                <a:gdLst/>
                <a:ahLst/>
                <a:cxnLst/>
                <a:rect l="l" t="t" r="r" b="b"/>
                <a:pathLst>
                  <a:path w="715" h="888" extrusionOk="0">
                    <a:moveTo>
                      <a:pt x="213" y="1"/>
                    </a:moveTo>
                    <a:cubicBezTo>
                      <a:pt x="181" y="1"/>
                      <a:pt x="148" y="10"/>
                      <a:pt x="120" y="30"/>
                    </a:cubicBezTo>
                    <a:cubicBezTo>
                      <a:pt x="24" y="78"/>
                      <a:pt x="1" y="197"/>
                      <a:pt x="60" y="292"/>
                    </a:cubicBezTo>
                    <a:lnTo>
                      <a:pt x="358" y="792"/>
                    </a:lnTo>
                    <a:cubicBezTo>
                      <a:pt x="382" y="852"/>
                      <a:pt x="441" y="888"/>
                      <a:pt x="525" y="888"/>
                    </a:cubicBezTo>
                    <a:cubicBezTo>
                      <a:pt x="548" y="888"/>
                      <a:pt x="584" y="864"/>
                      <a:pt x="608" y="852"/>
                    </a:cubicBezTo>
                    <a:cubicBezTo>
                      <a:pt x="679" y="792"/>
                      <a:pt x="715" y="685"/>
                      <a:pt x="667" y="602"/>
                    </a:cubicBezTo>
                    <a:lnTo>
                      <a:pt x="370" y="90"/>
                    </a:lnTo>
                    <a:cubicBezTo>
                      <a:pt x="338" y="35"/>
                      <a:pt x="276" y="1"/>
                      <a:pt x="21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 name="Google Shape;10150;p58">
                <a:extLst>
                  <a:ext uri="{FF2B5EF4-FFF2-40B4-BE49-F238E27FC236}">
                    <a16:creationId xmlns:a16="http://schemas.microsoft.com/office/drawing/2014/main" id="{94F5764B-0AB2-674E-8918-15FEE15447BE}"/>
                  </a:ext>
                </a:extLst>
              </p:cNvPr>
              <p:cNvSpPr/>
              <p:nvPr/>
            </p:nvSpPr>
            <p:spPr>
              <a:xfrm>
                <a:off x="4378632" y="4399230"/>
                <a:ext cx="22705" cy="28198"/>
              </a:xfrm>
              <a:custGeom>
                <a:avLst/>
                <a:gdLst/>
                <a:ahLst/>
                <a:cxnLst/>
                <a:rect l="l" t="t" r="r" b="b"/>
                <a:pathLst>
                  <a:path w="715" h="888" extrusionOk="0">
                    <a:moveTo>
                      <a:pt x="221" y="0"/>
                    </a:moveTo>
                    <a:cubicBezTo>
                      <a:pt x="187" y="0"/>
                      <a:pt x="152" y="10"/>
                      <a:pt x="119" y="30"/>
                    </a:cubicBezTo>
                    <a:cubicBezTo>
                      <a:pt x="24" y="78"/>
                      <a:pt x="0" y="197"/>
                      <a:pt x="60" y="292"/>
                    </a:cubicBezTo>
                    <a:lnTo>
                      <a:pt x="358" y="792"/>
                    </a:lnTo>
                    <a:cubicBezTo>
                      <a:pt x="393" y="851"/>
                      <a:pt x="453" y="887"/>
                      <a:pt x="524" y="887"/>
                    </a:cubicBezTo>
                    <a:cubicBezTo>
                      <a:pt x="548" y="887"/>
                      <a:pt x="584" y="863"/>
                      <a:pt x="608" y="851"/>
                    </a:cubicBezTo>
                    <a:cubicBezTo>
                      <a:pt x="691" y="792"/>
                      <a:pt x="715" y="673"/>
                      <a:pt x="667" y="601"/>
                    </a:cubicBezTo>
                    <a:lnTo>
                      <a:pt x="369" y="89"/>
                    </a:lnTo>
                    <a:cubicBezTo>
                      <a:pt x="346" y="35"/>
                      <a:pt x="286" y="0"/>
                      <a:pt x="22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 name="Google Shape;10151;p58">
                <a:extLst>
                  <a:ext uri="{FF2B5EF4-FFF2-40B4-BE49-F238E27FC236}">
                    <a16:creationId xmlns:a16="http://schemas.microsoft.com/office/drawing/2014/main" id="{3E50C13F-0242-4448-A3B5-370C3E63040A}"/>
                  </a:ext>
                </a:extLst>
              </p:cNvPr>
              <p:cNvSpPr/>
              <p:nvPr/>
            </p:nvSpPr>
            <p:spPr>
              <a:xfrm>
                <a:off x="4426264" y="4351851"/>
                <a:ext cx="29532" cy="21117"/>
              </a:xfrm>
              <a:custGeom>
                <a:avLst/>
                <a:gdLst/>
                <a:ahLst/>
                <a:cxnLst/>
                <a:rect l="l" t="t" r="r" b="b"/>
                <a:pathLst>
                  <a:path w="930" h="665" extrusionOk="0">
                    <a:moveTo>
                      <a:pt x="215" y="0"/>
                    </a:moveTo>
                    <a:cubicBezTo>
                      <a:pt x="152" y="0"/>
                      <a:pt x="89" y="32"/>
                      <a:pt x="48" y="81"/>
                    </a:cubicBezTo>
                    <a:cubicBezTo>
                      <a:pt x="1" y="177"/>
                      <a:pt x="36" y="272"/>
                      <a:pt x="108" y="331"/>
                    </a:cubicBezTo>
                    <a:lnTo>
                      <a:pt x="608" y="629"/>
                    </a:lnTo>
                    <a:cubicBezTo>
                      <a:pt x="643" y="653"/>
                      <a:pt x="667" y="665"/>
                      <a:pt x="703" y="665"/>
                    </a:cubicBezTo>
                    <a:cubicBezTo>
                      <a:pt x="763" y="665"/>
                      <a:pt x="822" y="629"/>
                      <a:pt x="870" y="569"/>
                    </a:cubicBezTo>
                    <a:cubicBezTo>
                      <a:pt x="929" y="486"/>
                      <a:pt x="893" y="367"/>
                      <a:pt x="810" y="319"/>
                    </a:cubicBezTo>
                    <a:lnTo>
                      <a:pt x="298" y="22"/>
                    </a:lnTo>
                    <a:cubicBezTo>
                      <a:pt x="272" y="7"/>
                      <a:pt x="244" y="0"/>
                      <a:pt x="21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 name="Google Shape;10152;p58">
                <a:extLst>
                  <a:ext uri="{FF2B5EF4-FFF2-40B4-BE49-F238E27FC236}">
                    <a16:creationId xmlns:a16="http://schemas.microsoft.com/office/drawing/2014/main" id="{D482E463-9196-7144-A0D3-03211E7AA824}"/>
                  </a:ext>
                </a:extLst>
              </p:cNvPr>
              <p:cNvSpPr/>
              <p:nvPr/>
            </p:nvSpPr>
            <p:spPr>
              <a:xfrm>
                <a:off x="4186196" y="4213463"/>
                <a:ext cx="29500" cy="21117"/>
              </a:xfrm>
              <a:custGeom>
                <a:avLst/>
                <a:gdLst/>
                <a:ahLst/>
                <a:cxnLst/>
                <a:rect l="l" t="t" r="r" b="b"/>
                <a:pathLst>
                  <a:path w="929" h="665" extrusionOk="0">
                    <a:moveTo>
                      <a:pt x="214" y="0"/>
                    </a:moveTo>
                    <a:cubicBezTo>
                      <a:pt x="152" y="0"/>
                      <a:pt x="89" y="33"/>
                      <a:pt x="48" y="82"/>
                    </a:cubicBezTo>
                    <a:cubicBezTo>
                      <a:pt x="0" y="165"/>
                      <a:pt x="36" y="272"/>
                      <a:pt x="107" y="332"/>
                    </a:cubicBezTo>
                    <a:lnTo>
                      <a:pt x="619" y="629"/>
                    </a:lnTo>
                    <a:cubicBezTo>
                      <a:pt x="643" y="641"/>
                      <a:pt x="667" y="665"/>
                      <a:pt x="703" y="665"/>
                    </a:cubicBezTo>
                    <a:cubicBezTo>
                      <a:pt x="762" y="665"/>
                      <a:pt x="822" y="629"/>
                      <a:pt x="869" y="570"/>
                    </a:cubicBezTo>
                    <a:cubicBezTo>
                      <a:pt x="929" y="463"/>
                      <a:pt x="893" y="367"/>
                      <a:pt x="810" y="320"/>
                    </a:cubicBezTo>
                    <a:lnTo>
                      <a:pt x="298" y="22"/>
                    </a:lnTo>
                    <a:cubicBezTo>
                      <a:pt x="272" y="7"/>
                      <a:pt x="243" y="0"/>
                      <a:pt x="21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 name="Google Shape;10153;p58">
                <a:extLst>
                  <a:ext uri="{FF2B5EF4-FFF2-40B4-BE49-F238E27FC236}">
                    <a16:creationId xmlns:a16="http://schemas.microsoft.com/office/drawing/2014/main" id="{B14E2DB5-9019-F54B-9F65-9E22AA03C527}"/>
                  </a:ext>
                </a:extLst>
              </p:cNvPr>
              <p:cNvSpPr/>
              <p:nvPr/>
            </p:nvSpPr>
            <p:spPr>
              <a:xfrm>
                <a:off x="4425883" y="4213590"/>
                <a:ext cx="29913" cy="21371"/>
              </a:xfrm>
              <a:custGeom>
                <a:avLst/>
                <a:gdLst/>
                <a:ahLst/>
                <a:cxnLst/>
                <a:rect l="l" t="t" r="r" b="b"/>
                <a:pathLst>
                  <a:path w="942" h="673" extrusionOk="0">
                    <a:moveTo>
                      <a:pt x="725" y="0"/>
                    </a:moveTo>
                    <a:cubicBezTo>
                      <a:pt x="693" y="0"/>
                      <a:pt x="660" y="10"/>
                      <a:pt x="632" y="30"/>
                    </a:cubicBezTo>
                    <a:lnTo>
                      <a:pt x="120" y="328"/>
                    </a:lnTo>
                    <a:cubicBezTo>
                      <a:pt x="36" y="375"/>
                      <a:pt x="1" y="494"/>
                      <a:pt x="60" y="578"/>
                    </a:cubicBezTo>
                    <a:cubicBezTo>
                      <a:pt x="96" y="637"/>
                      <a:pt x="155" y="673"/>
                      <a:pt x="227" y="673"/>
                    </a:cubicBezTo>
                    <a:cubicBezTo>
                      <a:pt x="251" y="673"/>
                      <a:pt x="286" y="661"/>
                      <a:pt x="310" y="637"/>
                    </a:cubicBezTo>
                    <a:lnTo>
                      <a:pt x="822" y="340"/>
                    </a:lnTo>
                    <a:cubicBezTo>
                      <a:pt x="905" y="280"/>
                      <a:pt x="941" y="161"/>
                      <a:pt x="882" y="89"/>
                    </a:cubicBezTo>
                    <a:cubicBezTo>
                      <a:pt x="850" y="35"/>
                      <a:pt x="788" y="0"/>
                      <a:pt x="72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 name="Google Shape;10154;p58">
                <a:extLst>
                  <a:ext uri="{FF2B5EF4-FFF2-40B4-BE49-F238E27FC236}">
                    <a16:creationId xmlns:a16="http://schemas.microsoft.com/office/drawing/2014/main" id="{AAE8AF49-B18C-F043-9D1F-07D40BF64E97}"/>
                  </a:ext>
                </a:extLst>
              </p:cNvPr>
              <p:cNvSpPr/>
              <p:nvPr/>
            </p:nvSpPr>
            <p:spPr>
              <a:xfrm>
                <a:off x="4186196" y="4351978"/>
                <a:ext cx="29500" cy="21371"/>
              </a:xfrm>
              <a:custGeom>
                <a:avLst/>
                <a:gdLst/>
                <a:ahLst/>
                <a:cxnLst/>
                <a:rect l="l" t="t" r="r" b="b"/>
                <a:pathLst>
                  <a:path w="929" h="673" extrusionOk="0">
                    <a:moveTo>
                      <a:pt x="725" y="0"/>
                    </a:moveTo>
                    <a:cubicBezTo>
                      <a:pt x="692" y="0"/>
                      <a:pt x="660" y="9"/>
                      <a:pt x="631" y="30"/>
                    </a:cubicBezTo>
                    <a:lnTo>
                      <a:pt x="119" y="327"/>
                    </a:lnTo>
                    <a:cubicBezTo>
                      <a:pt x="36" y="375"/>
                      <a:pt x="0" y="494"/>
                      <a:pt x="60" y="589"/>
                    </a:cubicBezTo>
                    <a:cubicBezTo>
                      <a:pt x="95" y="649"/>
                      <a:pt x="155" y="673"/>
                      <a:pt x="226" y="673"/>
                    </a:cubicBezTo>
                    <a:cubicBezTo>
                      <a:pt x="262" y="673"/>
                      <a:pt x="286" y="661"/>
                      <a:pt x="322" y="649"/>
                    </a:cubicBezTo>
                    <a:lnTo>
                      <a:pt x="822" y="351"/>
                    </a:lnTo>
                    <a:cubicBezTo>
                      <a:pt x="893" y="292"/>
                      <a:pt x="929" y="173"/>
                      <a:pt x="881" y="89"/>
                    </a:cubicBezTo>
                    <a:cubicBezTo>
                      <a:pt x="850" y="34"/>
                      <a:pt x="787" y="0"/>
                      <a:pt x="72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 name="Group 1">
              <a:extLst>
                <a:ext uri="{FF2B5EF4-FFF2-40B4-BE49-F238E27FC236}">
                  <a16:creationId xmlns:a16="http://schemas.microsoft.com/office/drawing/2014/main" id="{5BC2B221-2FD3-1D4C-8199-042E6185761C}"/>
                </a:ext>
              </a:extLst>
            </p:cNvPr>
            <p:cNvGrpSpPr/>
            <p:nvPr/>
          </p:nvGrpSpPr>
          <p:grpSpPr>
            <a:xfrm>
              <a:off x="4916000" y="2883601"/>
              <a:ext cx="2627687" cy="903803"/>
              <a:chOff x="6708756" y="660112"/>
              <a:chExt cx="2602696" cy="903803"/>
            </a:xfrm>
          </p:grpSpPr>
          <p:sp>
            <p:nvSpPr>
              <p:cNvPr id="51" name="TextBox 50">
                <a:extLst>
                  <a:ext uri="{FF2B5EF4-FFF2-40B4-BE49-F238E27FC236}">
                    <a16:creationId xmlns:a16="http://schemas.microsoft.com/office/drawing/2014/main" id="{C1D8755F-B498-6A41-B30E-F553A3BC6549}"/>
                  </a:ext>
                </a:extLst>
              </p:cNvPr>
              <p:cNvSpPr txBox="1"/>
              <p:nvPr/>
            </p:nvSpPr>
            <p:spPr>
              <a:xfrm>
                <a:off x="6708756" y="660112"/>
                <a:ext cx="2490471" cy="400110"/>
              </a:xfrm>
              <a:prstGeom prst="rect">
                <a:avLst/>
              </a:prstGeom>
              <a:noFill/>
            </p:spPr>
            <p:txBody>
              <a:bodyPr wrap="square" rtlCol="0">
                <a:spAutoFit/>
              </a:bodyPr>
              <a:lstStyle/>
              <a:p>
                <a:r>
                  <a:rPr lang="en-US" sz="1000" dirty="0">
                    <a:solidFill>
                      <a:schemeClr val="bg1"/>
                    </a:solidFill>
                    <a:latin typeface="Maven Pro" panose="020B0604020202020204" charset="0"/>
                  </a:rPr>
                  <a:t>At global level young people aged</a:t>
                </a:r>
              </a:p>
              <a:p>
                <a:pPr algn="ctr"/>
                <a:r>
                  <a:rPr lang="en-US" sz="1000" b="1" dirty="0">
                    <a:solidFill>
                      <a:srgbClr val="49FFFC"/>
                    </a:solidFill>
                    <a:latin typeface="+mj-lt"/>
                  </a:rPr>
                  <a:t>15-24</a:t>
                </a:r>
                <a:r>
                  <a:rPr lang="en-US" sz="1000" dirty="0">
                    <a:solidFill>
                      <a:schemeClr val="bg1"/>
                    </a:solidFill>
                    <a:latin typeface="Maven Pro" panose="020B0604020202020204" charset="0"/>
                  </a:rPr>
                  <a:t> are around</a:t>
                </a:r>
              </a:p>
            </p:txBody>
          </p:sp>
          <p:sp>
            <p:nvSpPr>
              <p:cNvPr id="52" name="TextBox 51">
                <a:extLst>
                  <a:ext uri="{FF2B5EF4-FFF2-40B4-BE49-F238E27FC236}">
                    <a16:creationId xmlns:a16="http://schemas.microsoft.com/office/drawing/2014/main" id="{A33DD441-A71B-B748-9AE1-4AE81A530D94}"/>
                  </a:ext>
                </a:extLst>
              </p:cNvPr>
              <p:cNvSpPr txBox="1"/>
              <p:nvPr/>
            </p:nvSpPr>
            <p:spPr>
              <a:xfrm>
                <a:off x="6841574" y="972898"/>
                <a:ext cx="541836" cy="461665"/>
              </a:xfrm>
              <a:prstGeom prst="rect">
                <a:avLst/>
              </a:prstGeom>
              <a:noFill/>
            </p:spPr>
            <p:txBody>
              <a:bodyPr wrap="square" rtlCol="0">
                <a:spAutoFit/>
              </a:bodyPr>
              <a:lstStyle/>
              <a:p>
                <a:r>
                  <a:rPr lang="en-US" sz="2400" b="1" dirty="0">
                    <a:ln w="22225">
                      <a:solidFill>
                        <a:schemeClr val="accent2"/>
                      </a:solidFill>
                      <a:prstDash val="solid"/>
                    </a:ln>
                    <a:solidFill>
                      <a:schemeClr val="accent2">
                        <a:lumMod val="40000"/>
                        <a:lumOff val="60000"/>
                      </a:schemeClr>
                    </a:solidFill>
                  </a:rPr>
                  <a:t>3x</a:t>
                </a:r>
                <a:endParaRPr lang="en-US" sz="2400" dirty="0">
                  <a:solidFill>
                    <a:schemeClr val="bg1"/>
                  </a:solidFill>
                </a:endParaRPr>
              </a:p>
            </p:txBody>
          </p:sp>
          <p:sp>
            <p:nvSpPr>
              <p:cNvPr id="53" name="TextBox 52">
                <a:extLst>
                  <a:ext uri="{FF2B5EF4-FFF2-40B4-BE49-F238E27FC236}">
                    <a16:creationId xmlns:a16="http://schemas.microsoft.com/office/drawing/2014/main" id="{F1AC9E12-2413-F14D-A377-DBAD9E2CFEC9}"/>
                  </a:ext>
                </a:extLst>
              </p:cNvPr>
              <p:cNvSpPr txBox="1"/>
              <p:nvPr/>
            </p:nvSpPr>
            <p:spPr>
              <a:xfrm>
                <a:off x="7256759" y="1081395"/>
                <a:ext cx="1980969" cy="246221"/>
              </a:xfrm>
              <a:prstGeom prst="rect">
                <a:avLst/>
              </a:prstGeom>
              <a:noFill/>
            </p:spPr>
            <p:txBody>
              <a:bodyPr wrap="square" rtlCol="0">
                <a:spAutoFit/>
              </a:bodyPr>
              <a:lstStyle/>
              <a:p>
                <a:r>
                  <a:rPr lang="en-US" sz="1000" dirty="0">
                    <a:solidFill>
                      <a:schemeClr val="bg1"/>
                    </a:solidFill>
                    <a:latin typeface="Maven Pro" panose="020B0604020202020204" charset="0"/>
                  </a:rPr>
                  <a:t>more likely to be </a:t>
                </a:r>
                <a:r>
                  <a:rPr lang="en-US" sz="1000" b="1" dirty="0">
                    <a:solidFill>
                      <a:srgbClr val="49FFFC"/>
                    </a:solidFill>
                    <a:latin typeface="Maven Pro" panose="020B0604020202020204" charset="0"/>
                  </a:rPr>
                  <a:t>unemployed</a:t>
                </a:r>
              </a:p>
            </p:txBody>
          </p:sp>
          <p:sp>
            <p:nvSpPr>
              <p:cNvPr id="54" name="TextBox 53">
                <a:extLst>
                  <a:ext uri="{FF2B5EF4-FFF2-40B4-BE49-F238E27FC236}">
                    <a16:creationId xmlns:a16="http://schemas.microsoft.com/office/drawing/2014/main" id="{444EB166-D223-EF4B-93F2-4D64663383E6}"/>
                  </a:ext>
                </a:extLst>
              </p:cNvPr>
              <p:cNvSpPr txBox="1"/>
              <p:nvPr/>
            </p:nvSpPr>
            <p:spPr>
              <a:xfrm>
                <a:off x="6723277" y="1317694"/>
                <a:ext cx="2588175" cy="246221"/>
              </a:xfrm>
              <a:prstGeom prst="rect">
                <a:avLst/>
              </a:prstGeom>
              <a:noFill/>
            </p:spPr>
            <p:txBody>
              <a:bodyPr wrap="square" rtlCol="0">
                <a:spAutoFit/>
              </a:bodyPr>
              <a:lstStyle/>
              <a:p>
                <a:pPr algn="ctr"/>
                <a:r>
                  <a:rPr lang="en-US" sz="1000" dirty="0">
                    <a:solidFill>
                      <a:schemeClr val="bg1"/>
                    </a:solidFill>
                    <a:latin typeface="Maven Pro" panose="020B0604020202020204" charset="0"/>
                  </a:rPr>
                  <a:t>compared with adult aged </a:t>
                </a:r>
                <a:r>
                  <a:rPr lang="en-US" sz="1000" b="1" dirty="0">
                    <a:solidFill>
                      <a:srgbClr val="49FFFC"/>
                    </a:solidFill>
                    <a:latin typeface="+mj-lt"/>
                  </a:rPr>
                  <a:t>25</a:t>
                </a:r>
                <a:r>
                  <a:rPr lang="en-US" sz="1000" b="1" dirty="0">
                    <a:solidFill>
                      <a:srgbClr val="49FFFC"/>
                    </a:solidFill>
                    <a:latin typeface="Maven Pro" panose="020B0604020202020204" charset="0"/>
                  </a:rPr>
                  <a:t> and above</a:t>
                </a:r>
                <a:r>
                  <a:rPr lang="en-US" sz="1000" b="1" dirty="0">
                    <a:solidFill>
                      <a:schemeClr val="bg1"/>
                    </a:solidFill>
                    <a:latin typeface="Maven Pro" panose="020B0604020202020204" charset="0"/>
                  </a:rPr>
                  <a:t>.</a:t>
                </a:r>
                <a:endParaRPr lang="en-US" sz="1000" dirty="0">
                  <a:solidFill>
                    <a:schemeClr val="bg1"/>
                  </a:solidFill>
                  <a:latin typeface="Maven Pro" panose="020B0604020202020204" charset="0"/>
                </a:endParaRPr>
              </a:p>
            </p:txBody>
          </p:sp>
        </p:grpSp>
      </p:grpSp>
      <p:grpSp>
        <p:nvGrpSpPr>
          <p:cNvPr id="15" name="Group 14">
            <a:extLst>
              <a:ext uri="{FF2B5EF4-FFF2-40B4-BE49-F238E27FC236}">
                <a16:creationId xmlns:a16="http://schemas.microsoft.com/office/drawing/2014/main" id="{1F4B54FB-74CC-3B4C-AB50-D27BC2F05EE1}"/>
              </a:ext>
            </a:extLst>
          </p:cNvPr>
          <p:cNvGrpSpPr/>
          <p:nvPr/>
        </p:nvGrpSpPr>
        <p:grpSpPr>
          <a:xfrm>
            <a:off x="5944346" y="1763637"/>
            <a:ext cx="2737060" cy="965755"/>
            <a:chOff x="6768122" y="2847927"/>
            <a:chExt cx="2737060" cy="965755"/>
          </a:xfrm>
        </p:grpSpPr>
        <p:grpSp>
          <p:nvGrpSpPr>
            <p:cNvPr id="55" name="Group 54">
              <a:extLst>
                <a:ext uri="{FF2B5EF4-FFF2-40B4-BE49-F238E27FC236}">
                  <a16:creationId xmlns:a16="http://schemas.microsoft.com/office/drawing/2014/main" id="{8D9A1B0D-9236-5D42-9F69-17230DAF1A18}"/>
                </a:ext>
              </a:extLst>
            </p:cNvPr>
            <p:cNvGrpSpPr/>
            <p:nvPr/>
          </p:nvGrpSpPr>
          <p:grpSpPr>
            <a:xfrm>
              <a:off x="7075689" y="2847927"/>
              <a:ext cx="2429493" cy="965755"/>
              <a:chOff x="6700109" y="2813356"/>
              <a:chExt cx="2429493" cy="965755"/>
            </a:xfrm>
          </p:grpSpPr>
          <p:sp>
            <p:nvSpPr>
              <p:cNvPr id="56" name="TextBox 55">
                <a:extLst>
                  <a:ext uri="{FF2B5EF4-FFF2-40B4-BE49-F238E27FC236}">
                    <a16:creationId xmlns:a16="http://schemas.microsoft.com/office/drawing/2014/main" id="{FD895692-680D-1E43-AB5B-155514086D4C}"/>
                  </a:ext>
                </a:extLst>
              </p:cNvPr>
              <p:cNvSpPr txBox="1"/>
              <p:nvPr/>
            </p:nvSpPr>
            <p:spPr>
              <a:xfrm>
                <a:off x="6700109" y="2813356"/>
                <a:ext cx="2429493" cy="415498"/>
              </a:xfrm>
              <a:prstGeom prst="rect">
                <a:avLst/>
              </a:prstGeom>
              <a:noFill/>
            </p:spPr>
            <p:txBody>
              <a:bodyPr wrap="square" rtlCol="0">
                <a:spAutoFit/>
              </a:bodyPr>
              <a:lstStyle/>
              <a:p>
                <a:pPr algn="ctr"/>
                <a:r>
                  <a:rPr lang="en-US" sz="1000" dirty="0">
                    <a:solidFill>
                      <a:schemeClr val="bg1"/>
                    </a:solidFill>
                    <a:latin typeface="Maven Pro" panose="020B0604020202020204" charset="0"/>
                  </a:rPr>
                  <a:t>Youth unemployment rate in </a:t>
                </a:r>
                <a:r>
                  <a:rPr lang="en-US" sz="1000" b="1" dirty="0">
                    <a:solidFill>
                      <a:srgbClr val="49FFFC"/>
                    </a:solidFill>
                    <a:latin typeface="Maven Pro" panose="020B0604020202020204" charset="0"/>
                  </a:rPr>
                  <a:t>Asia and The Pacific</a:t>
                </a:r>
                <a:r>
                  <a:rPr lang="en-US" sz="1000" dirty="0">
                    <a:solidFill>
                      <a:schemeClr val="bg1"/>
                    </a:solidFill>
                    <a:latin typeface="Maven Pro" panose="020B0604020202020204" charset="0"/>
                  </a:rPr>
                  <a:t> region has risen</a:t>
                </a:r>
              </a:p>
            </p:txBody>
          </p:sp>
          <p:grpSp>
            <p:nvGrpSpPr>
              <p:cNvPr id="57" name="Group 56">
                <a:extLst>
                  <a:ext uri="{FF2B5EF4-FFF2-40B4-BE49-F238E27FC236}">
                    <a16:creationId xmlns:a16="http://schemas.microsoft.com/office/drawing/2014/main" id="{C06E026B-0AC2-6841-B33F-AAD2CBE68A4D}"/>
                  </a:ext>
                </a:extLst>
              </p:cNvPr>
              <p:cNvGrpSpPr/>
              <p:nvPr/>
            </p:nvGrpSpPr>
            <p:grpSpPr>
              <a:xfrm>
                <a:off x="6847616" y="3106361"/>
                <a:ext cx="2281985" cy="449018"/>
                <a:chOff x="7043915" y="3614401"/>
                <a:chExt cx="2281985" cy="449018"/>
              </a:xfrm>
            </p:grpSpPr>
            <p:sp>
              <p:nvSpPr>
                <p:cNvPr id="60" name="Google Shape;1815;p52">
                  <a:extLst>
                    <a:ext uri="{FF2B5EF4-FFF2-40B4-BE49-F238E27FC236}">
                      <a16:creationId xmlns:a16="http://schemas.microsoft.com/office/drawing/2014/main" id="{3F66C871-78E8-CE44-9746-E435177CC846}"/>
                    </a:ext>
                  </a:extLst>
                </p:cNvPr>
                <p:cNvSpPr/>
                <p:nvPr/>
              </p:nvSpPr>
              <p:spPr>
                <a:xfrm rot="16200000">
                  <a:off x="7030029" y="3707973"/>
                  <a:ext cx="183501" cy="155730"/>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solidFill>
                  <a:schemeClr val="accent2">
                    <a:lumMod val="60000"/>
                    <a:lumOff val="40000"/>
                  </a:schemeClr>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0" dirty="0"/>
                </a:p>
              </p:txBody>
            </p:sp>
            <p:sp>
              <p:nvSpPr>
                <p:cNvPr id="61" name="TextBox 60">
                  <a:extLst>
                    <a:ext uri="{FF2B5EF4-FFF2-40B4-BE49-F238E27FC236}">
                      <a16:creationId xmlns:a16="http://schemas.microsoft.com/office/drawing/2014/main" id="{DC4CD149-2E58-8848-B75E-0BB6A812F695}"/>
                    </a:ext>
                  </a:extLst>
                </p:cNvPr>
                <p:cNvSpPr txBox="1"/>
                <p:nvPr/>
              </p:nvSpPr>
              <p:spPr>
                <a:xfrm>
                  <a:off x="7149519" y="3614401"/>
                  <a:ext cx="933346" cy="369332"/>
                </a:xfrm>
                <a:prstGeom prst="rect">
                  <a:avLst/>
                </a:prstGeom>
                <a:noFill/>
              </p:spPr>
              <p:txBody>
                <a:bodyPr wrap="square" rtlCol="0">
                  <a:spAutoFit/>
                </a:bodyPr>
                <a:lstStyle/>
                <a:p>
                  <a:r>
                    <a:rPr lang="en-US" sz="1800" b="1" dirty="0">
                      <a:ln w="22225">
                        <a:solidFill>
                          <a:schemeClr val="accent2"/>
                        </a:solidFill>
                        <a:prstDash val="solid"/>
                      </a:ln>
                      <a:solidFill>
                        <a:schemeClr val="accent2">
                          <a:lumMod val="40000"/>
                          <a:lumOff val="60000"/>
                        </a:schemeClr>
                      </a:solidFill>
                    </a:rPr>
                    <a:t>14.1%</a:t>
                  </a:r>
                  <a:endParaRPr lang="en-US" sz="1800" dirty="0">
                    <a:solidFill>
                      <a:schemeClr val="bg1"/>
                    </a:solidFill>
                  </a:endParaRPr>
                </a:p>
              </p:txBody>
            </p:sp>
            <p:sp>
              <p:nvSpPr>
                <p:cNvPr id="62" name="TextBox 61">
                  <a:extLst>
                    <a:ext uri="{FF2B5EF4-FFF2-40B4-BE49-F238E27FC236}">
                      <a16:creationId xmlns:a16="http://schemas.microsoft.com/office/drawing/2014/main" id="{148523E9-2C44-A443-8C11-036ABD35BBDF}"/>
                    </a:ext>
                  </a:extLst>
                </p:cNvPr>
                <p:cNvSpPr txBox="1"/>
                <p:nvPr/>
              </p:nvSpPr>
              <p:spPr>
                <a:xfrm>
                  <a:off x="7856511" y="3694087"/>
                  <a:ext cx="1469389" cy="369332"/>
                </a:xfrm>
                <a:prstGeom prst="rect">
                  <a:avLst/>
                </a:prstGeom>
                <a:noFill/>
              </p:spPr>
              <p:txBody>
                <a:bodyPr wrap="square" rtlCol="0">
                  <a:spAutoFit/>
                </a:bodyPr>
                <a:lstStyle/>
                <a:p>
                  <a:r>
                    <a:rPr lang="en-US" sz="900" dirty="0">
                      <a:solidFill>
                        <a:schemeClr val="bg1"/>
                      </a:solidFill>
                      <a:latin typeface="Maven Pro" panose="020B0604020202020204" charset="0"/>
                    </a:rPr>
                    <a:t>in </a:t>
                  </a:r>
                  <a:r>
                    <a:rPr lang="en-US" sz="900" dirty="0">
                      <a:solidFill>
                        <a:schemeClr val="bg1"/>
                      </a:solidFill>
                      <a:latin typeface="+mj-lt"/>
                    </a:rPr>
                    <a:t>2020 </a:t>
                  </a:r>
                  <a:r>
                    <a:rPr lang="en-US" sz="900" dirty="0">
                      <a:solidFill>
                        <a:schemeClr val="bg1"/>
                      </a:solidFill>
                      <a:latin typeface="Maven Pro" panose="020B0604020202020204" charset="0"/>
                    </a:rPr>
                    <a:t>compared to</a:t>
                  </a:r>
                </a:p>
                <a:p>
                  <a:endParaRPr lang="en-US" sz="900" dirty="0">
                    <a:solidFill>
                      <a:schemeClr val="bg1"/>
                    </a:solidFill>
                    <a:latin typeface="+mj-lt"/>
                  </a:endParaRPr>
                </a:p>
              </p:txBody>
            </p:sp>
          </p:grpSp>
          <p:sp>
            <p:nvSpPr>
              <p:cNvPr id="58" name="TextBox 57">
                <a:extLst>
                  <a:ext uri="{FF2B5EF4-FFF2-40B4-BE49-F238E27FC236}">
                    <a16:creationId xmlns:a16="http://schemas.microsoft.com/office/drawing/2014/main" id="{98072226-9CDA-724F-8B54-2B7C0211FDF7}"/>
                  </a:ext>
                </a:extLst>
              </p:cNvPr>
              <p:cNvSpPr txBox="1"/>
              <p:nvPr/>
            </p:nvSpPr>
            <p:spPr>
              <a:xfrm>
                <a:off x="6952425" y="3409779"/>
                <a:ext cx="956896" cy="369332"/>
              </a:xfrm>
              <a:prstGeom prst="rect">
                <a:avLst/>
              </a:prstGeom>
              <a:noFill/>
            </p:spPr>
            <p:txBody>
              <a:bodyPr wrap="square" rtlCol="0">
                <a:spAutoFit/>
              </a:bodyPr>
              <a:lstStyle/>
              <a:p>
                <a:r>
                  <a:rPr lang="en-US" sz="1800" b="1" dirty="0">
                    <a:ln w="22225">
                      <a:solidFill>
                        <a:schemeClr val="accent2"/>
                      </a:solidFill>
                      <a:prstDash val="solid"/>
                    </a:ln>
                    <a:solidFill>
                      <a:schemeClr val="accent2">
                        <a:lumMod val="40000"/>
                        <a:lumOff val="60000"/>
                      </a:schemeClr>
                    </a:solidFill>
                  </a:rPr>
                  <a:t>13.7%</a:t>
                </a:r>
                <a:endParaRPr lang="en-US" sz="1800" dirty="0">
                  <a:solidFill>
                    <a:schemeClr val="bg1"/>
                  </a:solidFill>
                </a:endParaRPr>
              </a:p>
            </p:txBody>
          </p:sp>
          <p:sp>
            <p:nvSpPr>
              <p:cNvPr id="59" name="TextBox 58">
                <a:extLst>
                  <a:ext uri="{FF2B5EF4-FFF2-40B4-BE49-F238E27FC236}">
                    <a16:creationId xmlns:a16="http://schemas.microsoft.com/office/drawing/2014/main" id="{1B80F630-2C32-F94E-9890-E35F66238DE2}"/>
                  </a:ext>
                </a:extLst>
              </p:cNvPr>
              <p:cNvSpPr txBox="1"/>
              <p:nvPr/>
            </p:nvSpPr>
            <p:spPr>
              <a:xfrm>
                <a:off x="7669248" y="3497309"/>
                <a:ext cx="1091108" cy="230832"/>
              </a:xfrm>
              <a:prstGeom prst="rect">
                <a:avLst/>
              </a:prstGeom>
              <a:noFill/>
            </p:spPr>
            <p:txBody>
              <a:bodyPr wrap="square" rtlCol="0">
                <a:spAutoFit/>
              </a:bodyPr>
              <a:lstStyle/>
              <a:p>
                <a:r>
                  <a:rPr lang="en-US" sz="900" dirty="0">
                    <a:solidFill>
                      <a:schemeClr val="bg1"/>
                    </a:solidFill>
                    <a:latin typeface="Maven Pro" panose="020B0604020202020204" charset="0"/>
                  </a:rPr>
                  <a:t>in </a:t>
                </a:r>
                <a:r>
                  <a:rPr lang="en-US" sz="900" dirty="0">
                    <a:solidFill>
                      <a:schemeClr val="bg1"/>
                    </a:solidFill>
                    <a:latin typeface="+mj-lt"/>
                  </a:rPr>
                  <a:t>2012</a:t>
                </a:r>
                <a:r>
                  <a:rPr lang="en-US" sz="900" dirty="0">
                    <a:solidFill>
                      <a:schemeClr val="bg1"/>
                    </a:solidFill>
                    <a:latin typeface="Maven Pro" panose="020B0604020202020204" charset="0"/>
                  </a:rPr>
                  <a:t> globally.</a:t>
                </a:r>
              </a:p>
            </p:txBody>
          </p:sp>
        </p:grpSp>
        <p:grpSp>
          <p:nvGrpSpPr>
            <p:cNvPr id="63" name="Google Shape;10142;p58">
              <a:extLst>
                <a:ext uri="{FF2B5EF4-FFF2-40B4-BE49-F238E27FC236}">
                  <a16:creationId xmlns:a16="http://schemas.microsoft.com/office/drawing/2014/main" id="{405F950E-BD9A-5041-9D09-2E5A371007AC}"/>
                </a:ext>
              </a:extLst>
            </p:cNvPr>
            <p:cNvGrpSpPr/>
            <p:nvPr/>
          </p:nvGrpSpPr>
          <p:grpSpPr>
            <a:xfrm>
              <a:off x="6768122" y="2910232"/>
              <a:ext cx="344065" cy="368644"/>
              <a:chOff x="4149138" y="4121151"/>
              <a:chExt cx="344065" cy="368644"/>
            </a:xfrm>
            <a:solidFill>
              <a:srgbClr val="00CFCC"/>
            </a:solidFill>
          </p:grpSpPr>
          <p:sp>
            <p:nvSpPr>
              <p:cNvPr id="64" name="Google Shape;10143;p58">
                <a:extLst>
                  <a:ext uri="{FF2B5EF4-FFF2-40B4-BE49-F238E27FC236}">
                    <a16:creationId xmlns:a16="http://schemas.microsoft.com/office/drawing/2014/main" id="{1AD0EE95-A144-F643-B842-1436DD90F5E9}"/>
                  </a:ext>
                </a:extLst>
              </p:cNvPr>
              <p:cNvSpPr/>
              <p:nvPr/>
            </p:nvSpPr>
            <p:spPr>
              <a:xfrm>
                <a:off x="4205853" y="4182724"/>
                <a:ext cx="225746" cy="307071"/>
              </a:xfrm>
              <a:custGeom>
                <a:avLst/>
                <a:gdLst/>
                <a:ahLst/>
                <a:cxnLst/>
                <a:rect l="l" t="t" r="r" b="b"/>
                <a:pathLst>
                  <a:path w="7109" h="9670" extrusionOk="0">
                    <a:moveTo>
                      <a:pt x="3643" y="359"/>
                    </a:moveTo>
                    <a:cubicBezTo>
                      <a:pt x="4417" y="359"/>
                      <a:pt x="5132" y="645"/>
                      <a:pt x="5703" y="1157"/>
                    </a:cubicBezTo>
                    <a:cubicBezTo>
                      <a:pt x="6358" y="1752"/>
                      <a:pt x="6751" y="2597"/>
                      <a:pt x="6751" y="3478"/>
                    </a:cubicBezTo>
                    <a:cubicBezTo>
                      <a:pt x="6739" y="4074"/>
                      <a:pt x="6572" y="4669"/>
                      <a:pt x="6251" y="5157"/>
                    </a:cubicBezTo>
                    <a:cubicBezTo>
                      <a:pt x="5929" y="5645"/>
                      <a:pt x="5489" y="6038"/>
                      <a:pt x="4953" y="6288"/>
                    </a:cubicBezTo>
                    <a:cubicBezTo>
                      <a:pt x="4620" y="6431"/>
                      <a:pt x="4417" y="6776"/>
                      <a:pt x="4417" y="7146"/>
                    </a:cubicBezTo>
                    <a:lnTo>
                      <a:pt x="4417" y="7360"/>
                    </a:lnTo>
                    <a:lnTo>
                      <a:pt x="2834" y="7360"/>
                    </a:lnTo>
                    <a:lnTo>
                      <a:pt x="2834" y="7146"/>
                    </a:lnTo>
                    <a:cubicBezTo>
                      <a:pt x="2834" y="6776"/>
                      <a:pt x="2631" y="6455"/>
                      <a:pt x="2298" y="6288"/>
                    </a:cubicBezTo>
                    <a:cubicBezTo>
                      <a:pt x="1084" y="5705"/>
                      <a:pt x="381" y="4407"/>
                      <a:pt x="548" y="3074"/>
                    </a:cubicBezTo>
                    <a:cubicBezTo>
                      <a:pt x="726" y="1669"/>
                      <a:pt x="1869" y="526"/>
                      <a:pt x="3286" y="383"/>
                    </a:cubicBezTo>
                    <a:cubicBezTo>
                      <a:pt x="3405" y="359"/>
                      <a:pt x="3524" y="359"/>
                      <a:pt x="3643" y="359"/>
                    </a:cubicBezTo>
                    <a:close/>
                    <a:moveTo>
                      <a:pt x="4417" y="7729"/>
                    </a:moveTo>
                    <a:lnTo>
                      <a:pt x="4417" y="8324"/>
                    </a:lnTo>
                    <a:cubicBezTo>
                      <a:pt x="4417" y="8443"/>
                      <a:pt x="4322" y="8539"/>
                      <a:pt x="4203" y="8539"/>
                    </a:cubicBezTo>
                    <a:lnTo>
                      <a:pt x="3048" y="8539"/>
                    </a:lnTo>
                    <a:cubicBezTo>
                      <a:pt x="2929" y="8539"/>
                      <a:pt x="2834" y="8443"/>
                      <a:pt x="2834" y="8324"/>
                    </a:cubicBezTo>
                    <a:lnTo>
                      <a:pt x="2834" y="7729"/>
                    </a:lnTo>
                    <a:close/>
                    <a:moveTo>
                      <a:pt x="4024" y="8896"/>
                    </a:moveTo>
                    <a:lnTo>
                      <a:pt x="4024" y="9098"/>
                    </a:lnTo>
                    <a:cubicBezTo>
                      <a:pt x="4024" y="9217"/>
                      <a:pt x="3941" y="9313"/>
                      <a:pt x="3822" y="9313"/>
                    </a:cubicBezTo>
                    <a:lnTo>
                      <a:pt x="3429" y="9313"/>
                    </a:lnTo>
                    <a:cubicBezTo>
                      <a:pt x="3310" y="9313"/>
                      <a:pt x="3227" y="9217"/>
                      <a:pt x="3227" y="9098"/>
                    </a:cubicBezTo>
                    <a:lnTo>
                      <a:pt x="3227" y="8896"/>
                    </a:lnTo>
                    <a:close/>
                    <a:moveTo>
                      <a:pt x="3658" y="1"/>
                    </a:moveTo>
                    <a:cubicBezTo>
                      <a:pt x="3519" y="1"/>
                      <a:pt x="3379" y="9"/>
                      <a:pt x="3239" y="26"/>
                    </a:cubicBezTo>
                    <a:cubicBezTo>
                      <a:pt x="1667" y="204"/>
                      <a:pt x="381" y="1466"/>
                      <a:pt x="191" y="3026"/>
                    </a:cubicBezTo>
                    <a:cubicBezTo>
                      <a:pt x="0" y="4526"/>
                      <a:pt x="786" y="5979"/>
                      <a:pt x="2155" y="6610"/>
                    </a:cubicBezTo>
                    <a:cubicBezTo>
                      <a:pt x="2358" y="6705"/>
                      <a:pt x="2477" y="6931"/>
                      <a:pt x="2477" y="7146"/>
                    </a:cubicBezTo>
                    <a:lnTo>
                      <a:pt x="2477" y="8324"/>
                    </a:lnTo>
                    <a:cubicBezTo>
                      <a:pt x="2477" y="8574"/>
                      <a:pt x="2643" y="8789"/>
                      <a:pt x="2870" y="8860"/>
                    </a:cubicBezTo>
                    <a:lnTo>
                      <a:pt x="2870" y="9098"/>
                    </a:lnTo>
                    <a:cubicBezTo>
                      <a:pt x="2870" y="9408"/>
                      <a:pt x="3120" y="9670"/>
                      <a:pt x="3429" y="9670"/>
                    </a:cubicBezTo>
                    <a:lnTo>
                      <a:pt x="3822" y="9670"/>
                    </a:lnTo>
                    <a:cubicBezTo>
                      <a:pt x="4132" y="9670"/>
                      <a:pt x="4382" y="9408"/>
                      <a:pt x="4382" y="9098"/>
                    </a:cubicBezTo>
                    <a:lnTo>
                      <a:pt x="4382" y="8860"/>
                    </a:lnTo>
                    <a:cubicBezTo>
                      <a:pt x="4608" y="8789"/>
                      <a:pt x="4775" y="8574"/>
                      <a:pt x="4775" y="8324"/>
                    </a:cubicBezTo>
                    <a:lnTo>
                      <a:pt x="4775" y="7146"/>
                    </a:lnTo>
                    <a:cubicBezTo>
                      <a:pt x="4775" y="6931"/>
                      <a:pt x="4906" y="6717"/>
                      <a:pt x="5096" y="6610"/>
                    </a:cubicBezTo>
                    <a:cubicBezTo>
                      <a:pt x="5691" y="6336"/>
                      <a:pt x="6191" y="5895"/>
                      <a:pt x="6549" y="5348"/>
                    </a:cubicBezTo>
                    <a:cubicBezTo>
                      <a:pt x="6906" y="4788"/>
                      <a:pt x="7096" y="4133"/>
                      <a:pt x="7096" y="3455"/>
                    </a:cubicBezTo>
                    <a:cubicBezTo>
                      <a:pt x="7108" y="2490"/>
                      <a:pt x="6680" y="1538"/>
                      <a:pt x="5953" y="883"/>
                    </a:cubicBezTo>
                    <a:cubicBezTo>
                      <a:pt x="5309" y="310"/>
                      <a:pt x="4506" y="1"/>
                      <a:pt x="365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 name="Google Shape;10144;p58">
                <a:extLst>
                  <a:ext uri="{FF2B5EF4-FFF2-40B4-BE49-F238E27FC236}">
                    <a16:creationId xmlns:a16="http://schemas.microsoft.com/office/drawing/2014/main" id="{56AEE0AA-38D4-214D-8D16-FE1A8C5A0AE3}"/>
                  </a:ext>
                </a:extLst>
              </p:cNvPr>
              <p:cNvSpPr/>
              <p:nvPr/>
            </p:nvSpPr>
            <p:spPr>
              <a:xfrm>
                <a:off x="4444777" y="4287484"/>
                <a:ext cx="48426" cy="11400"/>
              </a:xfrm>
              <a:custGeom>
                <a:avLst/>
                <a:gdLst/>
                <a:ahLst/>
                <a:cxnLst/>
                <a:rect l="l" t="t" r="r" b="b"/>
                <a:pathLst>
                  <a:path w="1525" h="359" extrusionOk="0">
                    <a:moveTo>
                      <a:pt x="180" y="1"/>
                    </a:moveTo>
                    <a:cubicBezTo>
                      <a:pt x="72" y="1"/>
                      <a:pt x="1" y="72"/>
                      <a:pt x="1" y="179"/>
                    </a:cubicBezTo>
                    <a:cubicBezTo>
                      <a:pt x="1" y="275"/>
                      <a:pt x="72" y="358"/>
                      <a:pt x="180" y="358"/>
                    </a:cubicBezTo>
                    <a:lnTo>
                      <a:pt x="1346" y="358"/>
                    </a:lnTo>
                    <a:cubicBezTo>
                      <a:pt x="1442" y="358"/>
                      <a:pt x="1525" y="275"/>
                      <a:pt x="1525" y="179"/>
                    </a:cubicBezTo>
                    <a:cubicBezTo>
                      <a:pt x="1525" y="72"/>
                      <a:pt x="1430" y="1"/>
                      <a:pt x="134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 name="Google Shape;10145;p58">
                <a:extLst>
                  <a:ext uri="{FF2B5EF4-FFF2-40B4-BE49-F238E27FC236}">
                    <a16:creationId xmlns:a16="http://schemas.microsoft.com/office/drawing/2014/main" id="{642389E8-0E7F-5948-8D68-3DDAD3C41AAC}"/>
                  </a:ext>
                </a:extLst>
              </p:cNvPr>
              <p:cNvSpPr/>
              <p:nvPr/>
            </p:nvSpPr>
            <p:spPr>
              <a:xfrm>
                <a:off x="4149138" y="4287484"/>
                <a:ext cx="48426" cy="11400"/>
              </a:xfrm>
              <a:custGeom>
                <a:avLst/>
                <a:gdLst/>
                <a:ahLst/>
                <a:cxnLst/>
                <a:rect l="l" t="t" r="r" b="b"/>
                <a:pathLst>
                  <a:path w="1525" h="359" extrusionOk="0">
                    <a:moveTo>
                      <a:pt x="179" y="1"/>
                    </a:moveTo>
                    <a:cubicBezTo>
                      <a:pt x="72" y="1"/>
                      <a:pt x="0" y="72"/>
                      <a:pt x="0" y="179"/>
                    </a:cubicBezTo>
                    <a:cubicBezTo>
                      <a:pt x="0" y="275"/>
                      <a:pt x="72" y="358"/>
                      <a:pt x="179" y="358"/>
                    </a:cubicBezTo>
                    <a:lnTo>
                      <a:pt x="1334" y="358"/>
                    </a:lnTo>
                    <a:cubicBezTo>
                      <a:pt x="1441" y="358"/>
                      <a:pt x="1512" y="275"/>
                      <a:pt x="1512" y="179"/>
                    </a:cubicBezTo>
                    <a:cubicBezTo>
                      <a:pt x="1524" y="72"/>
                      <a:pt x="1441" y="1"/>
                      <a:pt x="133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 name="Google Shape;10146;p58">
                <a:extLst>
                  <a:ext uri="{FF2B5EF4-FFF2-40B4-BE49-F238E27FC236}">
                    <a16:creationId xmlns:a16="http://schemas.microsoft.com/office/drawing/2014/main" id="{6B983DFB-4D9A-B746-8A9A-02A1AD2D489D}"/>
                  </a:ext>
                </a:extLst>
              </p:cNvPr>
              <p:cNvSpPr/>
              <p:nvPr/>
            </p:nvSpPr>
            <p:spPr>
              <a:xfrm>
                <a:off x="4315471" y="4121151"/>
                <a:ext cx="11400" cy="48045"/>
              </a:xfrm>
              <a:custGeom>
                <a:avLst/>
                <a:gdLst/>
                <a:ahLst/>
                <a:cxnLst/>
                <a:rect l="l" t="t" r="r" b="b"/>
                <a:pathLst>
                  <a:path w="359" h="1513" extrusionOk="0">
                    <a:moveTo>
                      <a:pt x="180" y="0"/>
                    </a:moveTo>
                    <a:cubicBezTo>
                      <a:pt x="72" y="0"/>
                      <a:pt x="1" y="72"/>
                      <a:pt x="1" y="179"/>
                    </a:cubicBezTo>
                    <a:lnTo>
                      <a:pt x="1" y="1334"/>
                    </a:lnTo>
                    <a:cubicBezTo>
                      <a:pt x="1" y="1441"/>
                      <a:pt x="72" y="1512"/>
                      <a:pt x="180" y="1512"/>
                    </a:cubicBezTo>
                    <a:cubicBezTo>
                      <a:pt x="275" y="1512"/>
                      <a:pt x="358" y="1441"/>
                      <a:pt x="358" y="1334"/>
                    </a:cubicBezTo>
                    <a:lnTo>
                      <a:pt x="358" y="179"/>
                    </a:lnTo>
                    <a:cubicBezTo>
                      <a:pt x="358" y="72"/>
                      <a:pt x="275" y="0"/>
                      <a:pt x="18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 name="Google Shape;10147;p58">
                <a:extLst>
                  <a:ext uri="{FF2B5EF4-FFF2-40B4-BE49-F238E27FC236}">
                    <a16:creationId xmlns:a16="http://schemas.microsoft.com/office/drawing/2014/main" id="{9C05A317-BC10-594F-9904-91503E3224EA}"/>
                  </a:ext>
                </a:extLst>
              </p:cNvPr>
              <p:cNvSpPr/>
              <p:nvPr/>
            </p:nvSpPr>
            <p:spPr>
              <a:xfrm>
                <a:off x="4378632" y="4159575"/>
                <a:ext cx="22705" cy="27754"/>
              </a:xfrm>
              <a:custGeom>
                <a:avLst/>
                <a:gdLst/>
                <a:ahLst/>
                <a:cxnLst/>
                <a:rect l="l" t="t" r="r" b="b"/>
                <a:pathLst>
                  <a:path w="715" h="874" extrusionOk="0">
                    <a:moveTo>
                      <a:pt x="513" y="0"/>
                    </a:moveTo>
                    <a:cubicBezTo>
                      <a:pt x="451" y="0"/>
                      <a:pt x="387" y="27"/>
                      <a:pt x="346" y="76"/>
                    </a:cubicBezTo>
                    <a:lnTo>
                      <a:pt x="48" y="588"/>
                    </a:lnTo>
                    <a:cubicBezTo>
                      <a:pt x="0" y="671"/>
                      <a:pt x="24" y="778"/>
                      <a:pt x="107" y="838"/>
                    </a:cubicBezTo>
                    <a:cubicBezTo>
                      <a:pt x="131" y="850"/>
                      <a:pt x="167" y="874"/>
                      <a:pt x="191" y="874"/>
                    </a:cubicBezTo>
                    <a:cubicBezTo>
                      <a:pt x="250" y="874"/>
                      <a:pt x="310" y="838"/>
                      <a:pt x="358" y="778"/>
                    </a:cubicBezTo>
                    <a:lnTo>
                      <a:pt x="655" y="278"/>
                    </a:lnTo>
                    <a:cubicBezTo>
                      <a:pt x="715" y="171"/>
                      <a:pt x="691" y="64"/>
                      <a:pt x="596" y="16"/>
                    </a:cubicBezTo>
                    <a:cubicBezTo>
                      <a:pt x="570" y="5"/>
                      <a:pt x="542" y="0"/>
                      <a:pt x="51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 name="Google Shape;10148;p58">
                <a:extLst>
                  <a:ext uri="{FF2B5EF4-FFF2-40B4-BE49-F238E27FC236}">
                    <a16:creationId xmlns:a16="http://schemas.microsoft.com/office/drawing/2014/main" id="{473D3B53-EC87-A64B-90D8-BF8BCABDD1EB}"/>
                  </a:ext>
                </a:extLst>
              </p:cNvPr>
              <p:cNvSpPr/>
              <p:nvPr/>
            </p:nvSpPr>
            <p:spPr>
              <a:xfrm>
                <a:off x="4240243" y="4399103"/>
                <a:ext cx="22705" cy="27563"/>
              </a:xfrm>
              <a:custGeom>
                <a:avLst/>
                <a:gdLst/>
                <a:ahLst/>
                <a:cxnLst/>
                <a:rect l="l" t="t" r="r" b="b"/>
                <a:pathLst>
                  <a:path w="715" h="868" extrusionOk="0">
                    <a:moveTo>
                      <a:pt x="507" y="0"/>
                    </a:moveTo>
                    <a:cubicBezTo>
                      <a:pt x="444" y="0"/>
                      <a:pt x="387" y="33"/>
                      <a:pt x="346" y="82"/>
                    </a:cubicBezTo>
                    <a:lnTo>
                      <a:pt x="48" y="594"/>
                    </a:lnTo>
                    <a:cubicBezTo>
                      <a:pt x="1" y="677"/>
                      <a:pt x="24" y="784"/>
                      <a:pt x="108" y="844"/>
                    </a:cubicBezTo>
                    <a:cubicBezTo>
                      <a:pt x="132" y="855"/>
                      <a:pt x="155" y="867"/>
                      <a:pt x="191" y="867"/>
                    </a:cubicBezTo>
                    <a:cubicBezTo>
                      <a:pt x="251" y="867"/>
                      <a:pt x="310" y="844"/>
                      <a:pt x="358" y="784"/>
                    </a:cubicBezTo>
                    <a:lnTo>
                      <a:pt x="655" y="272"/>
                    </a:lnTo>
                    <a:cubicBezTo>
                      <a:pt x="715" y="189"/>
                      <a:pt x="679" y="82"/>
                      <a:pt x="596" y="22"/>
                    </a:cubicBezTo>
                    <a:cubicBezTo>
                      <a:pt x="566" y="7"/>
                      <a:pt x="536" y="0"/>
                      <a:pt x="50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 name="Google Shape;10149;p58">
                <a:extLst>
                  <a:ext uri="{FF2B5EF4-FFF2-40B4-BE49-F238E27FC236}">
                    <a16:creationId xmlns:a16="http://schemas.microsoft.com/office/drawing/2014/main" id="{10AA068D-EB41-094A-9C99-37AECDE1B09E}"/>
                  </a:ext>
                </a:extLst>
              </p:cNvPr>
              <p:cNvSpPr/>
              <p:nvPr/>
            </p:nvSpPr>
            <p:spPr>
              <a:xfrm>
                <a:off x="4240243" y="4159130"/>
                <a:ext cx="22705" cy="28198"/>
              </a:xfrm>
              <a:custGeom>
                <a:avLst/>
                <a:gdLst/>
                <a:ahLst/>
                <a:cxnLst/>
                <a:rect l="l" t="t" r="r" b="b"/>
                <a:pathLst>
                  <a:path w="715" h="888" extrusionOk="0">
                    <a:moveTo>
                      <a:pt x="213" y="1"/>
                    </a:moveTo>
                    <a:cubicBezTo>
                      <a:pt x="181" y="1"/>
                      <a:pt x="148" y="10"/>
                      <a:pt x="120" y="30"/>
                    </a:cubicBezTo>
                    <a:cubicBezTo>
                      <a:pt x="24" y="78"/>
                      <a:pt x="1" y="197"/>
                      <a:pt x="60" y="292"/>
                    </a:cubicBezTo>
                    <a:lnTo>
                      <a:pt x="358" y="792"/>
                    </a:lnTo>
                    <a:cubicBezTo>
                      <a:pt x="382" y="852"/>
                      <a:pt x="441" y="888"/>
                      <a:pt x="525" y="888"/>
                    </a:cubicBezTo>
                    <a:cubicBezTo>
                      <a:pt x="548" y="888"/>
                      <a:pt x="584" y="864"/>
                      <a:pt x="608" y="852"/>
                    </a:cubicBezTo>
                    <a:cubicBezTo>
                      <a:pt x="679" y="792"/>
                      <a:pt x="715" y="685"/>
                      <a:pt x="667" y="602"/>
                    </a:cubicBezTo>
                    <a:lnTo>
                      <a:pt x="370" y="90"/>
                    </a:lnTo>
                    <a:cubicBezTo>
                      <a:pt x="338" y="35"/>
                      <a:pt x="276" y="1"/>
                      <a:pt x="21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 name="Google Shape;10150;p58">
                <a:extLst>
                  <a:ext uri="{FF2B5EF4-FFF2-40B4-BE49-F238E27FC236}">
                    <a16:creationId xmlns:a16="http://schemas.microsoft.com/office/drawing/2014/main" id="{D2ED9D36-A9A2-1245-B4BF-3DBEB836F09D}"/>
                  </a:ext>
                </a:extLst>
              </p:cNvPr>
              <p:cNvSpPr/>
              <p:nvPr/>
            </p:nvSpPr>
            <p:spPr>
              <a:xfrm>
                <a:off x="4378632" y="4399230"/>
                <a:ext cx="22705" cy="28198"/>
              </a:xfrm>
              <a:custGeom>
                <a:avLst/>
                <a:gdLst/>
                <a:ahLst/>
                <a:cxnLst/>
                <a:rect l="l" t="t" r="r" b="b"/>
                <a:pathLst>
                  <a:path w="715" h="888" extrusionOk="0">
                    <a:moveTo>
                      <a:pt x="221" y="0"/>
                    </a:moveTo>
                    <a:cubicBezTo>
                      <a:pt x="187" y="0"/>
                      <a:pt x="152" y="10"/>
                      <a:pt x="119" y="30"/>
                    </a:cubicBezTo>
                    <a:cubicBezTo>
                      <a:pt x="24" y="78"/>
                      <a:pt x="0" y="197"/>
                      <a:pt x="60" y="292"/>
                    </a:cubicBezTo>
                    <a:lnTo>
                      <a:pt x="358" y="792"/>
                    </a:lnTo>
                    <a:cubicBezTo>
                      <a:pt x="393" y="851"/>
                      <a:pt x="453" y="887"/>
                      <a:pt x="524" y="887"/>
                    </a:cubicBezTo>
                    <a:cubicBezTo>
                      <a:pt x="548" y="887"/>
                      <a:pt x="584" y="863"/>
                      <a:pt x="608" y="851"/>
                    </a:cubicBezTo>
                    <a:cubicBezTo>
                      <a:pt x="691" y="792"/>
                      <a:pt x="715" y="673"/>
                      <a:pt x="667" y="601"/>
                    </a:cubicBezTo>
                    <a:lnTo>
                      <a:pt x="369" y="89"/>
                    </a:lnTo>
                    <a:cubicBezTo>
                      <a:pt x="346" y="35"/>
                      <a:pt x="286" y="0"/>
                      <a:pt x="22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 name="Google Shape;10151;p58">
                <a:extLst>
                  <a:ext uri="{FF2B5EF4-FFF2-40B4-BE49-F238E27FC236}">
                    <a16:creationId xmlns:a16="http://schemas.microsoft.com/office/drawing/2014/main" id="{63784F02-208D-A34A-87B9-06A1F6A98BFA}"/>
                  </a:ext>
                </a:extLst>
              </p:cNvPr>
              <p:cNvSpPr/>
              <p:nvPr/>
            </p:nvSpPr>
            <p:spPr>
              <a:xfrm>
                <a:off x="4426264" y="4351851"/>
                <a:ext cx="29532" cy="21117"/>
              </a:xfrm>
              <a:custGeom>
                <a:avLst/>
                <a:gdLst/>
                <a:ahLst/>
                <a:cxnLst/>
                <a:rect l="l" t="t" r="r" b="b"/>
                <a:pathLst>
                  <a:path w="930" h="665" extrusionOk="0">
                    <a:moveTo>
                      <a:pt x="215" y="0"/>
                    </a:moveTo>
                    <a:cubicBezTo>
                      <a:pt x="152" y="0"/>
                      <a:pt x="89" y="32"/>
                      <a:pt x="48" y="81"/>
                    </a:cubicBezTo>
                    <a:cubicBezTo>
                      <a:pt x="1" y="177"/>
                      <a:pt x="36" y="272"/>
                      <a:pt x="108" y="331"/>
                    </a:cubicBezTo>
                    <a:lnTo>
                      <a:pt x="608" y="629"/>
                    </a:lnTo>
                    <a:cubicBezTo>
                      <a:pt x="643" y="653"/>
                      <a:pt x="667" y="665"/>
                      <a:pt x="703" y="665"/>
                    </a:cubicBezTo>
                    <a:cubicBezTo>
                      <a:pt x="763" y="665"/>
                      <a:pt x="822" y="629"/>
                      <a:pt x="870" y="569"/>
                    </a:cubicBezTo>
                    <a:cubicBezTo>
                      <a:pt x="929" y="486"/>
                      <a:pt x="893" y="367"/>
                      <a:pt x="810" y="319"/>
                    </a:cubicBezTo>
                    <a:lnTo>
                      <a:pt x="298" y="22"/>
                    </a:lnTo>
                    <a:cubicBezTo>
                      <a:pt x="272" y="7"/>
                      <a:pt x="244" y="0"/>
                      <a:pt x="21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 name="Google Shape;10152;p58">
                <a:extLst>
                  <a:ext uri="{FF2B5EF4-FFF2-40B4-BE49-F238E27FC236}">
                    <a16:creationId xmlns:a16="http://schemas.microsoft.com/office/drawing/2014/main" id="{A0F9EBD2-8576-9247-8CC2-F44BD49A4C62}"/>
                  </a:ext>
                </a:extLst>
              </p:cNvPr>
              <p:cNvSpPr/>
              <p:nvPr/>
            </p:nvSpPr>
            <p:spPr>
              <a:xfrm>
                <a:off x="4186196" y="4213463"/>
                <a:ext cx="29500" cy="21117"/>
              </a:xfrm>
              <a:custGeom>
                <a:avLst/>
                <a:gdLst/>
                <a:ahLst/>
                <a:cxnLst/>
                <a:rect l="l" t="t" r="r" b="b"/>
                <a:pathLst>
                  <a:path w="929" h="665" extrusionOk="0">
                    <a:moveTo>
                      <a:pt x="214" y="0"/>
                    </a:moveTo>
                    <a:cubicBezTo>
                      <a:pt x="152" y="0"/>
                      <a:pt x="89" y="33"/>
                      <a:pt x="48" y="82"/>
                    </a:cubicBezTo>
                    <a:cubicBezTo>
                      <a:pt x="0" y="165"/>
                      <a:pt x="36" y="272"/>
                      <a:pt x="107" y="332"/>
                    </a:cubicBezTo>
                    <a:lnTo>
                      <a:pt x="619" y="629"/>
                    </a:lnTo>
                    <a:cubicBezTo>
                      <a:pt x="643" y="641"/>
                      <a:pt x="667" y="665"/>
                      <a:pt x="703" y="665"/>
                    </a:cubicBezTo>
                    <a:cubicBezTo>
                      <a:pt x="762" y="665"/>
                      <a:pt x="822" y="629"/>
                      <a:pt x="869" y="570"/>
                    </a:cubicBezTo>
                    <a:cubicBezTo>
                      <a:pt x="929" y="463"/>
                      <a:pt x="893" y="367"/>
                      <a:pt x="810" y="320"/>
                    </a:cubicBezTo>
                    <a:lnTo>
                      <a:pt x="298" y="22"/>
                    </a:lnTo>
                    <a:cubicBezTo>
                      <a:pt x="272" y="7"/>
                      <a:pt x="243" y="0"/>
                      <a:pt x="21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 name="Google Shape;10153;p58">
                <a:extLst>
                  <a:ext uri="{FF2B5EF4-FFF2-40B4-BE49-F238E27FC236}">
                    <a16:creationId xmlns:a16="http://schemas.microsoft.com/office/drawing/2014/main" id="{0F329BE4-0D54-994B-A541-EDB7EFFC0488}"/>
                  </a:ext>
                </a:extLst>
              </p:cNvPr>
              <p:cNvSpPr/>
              <p:nvPr/>
            </p:nvSpPr>
            <p:spPr>
              <a:xfrm>
                <a:off x="4425883" y="4213590"/>
                <a:ext cx="29913" cy="21371"/>
              </a:xfrm>
              <a:custGeom>
                <a:avLst/>
                <a:gdLst/>
                <a:ahLst/>
                <a:cxnLst/>
                <a:rect l="l" t="t" r="r" b="b"/>
                <a:pathLst>
                  <a:path w="942" h="673" extrusionOk="0">
                    <a:moveTo>
                      <a:pt x="725" y="0"/>
                    </a:moveTo>
                    <a:cubicBezTo>
                      <a:pt x="693" y="0"/>
                      <a:pt x="660" y="10"/>
                      <a:pt x="632" y="30"/>
                    </a:cubicBezTo>
                    <a:lnTo>
                      <a:pt x="120" y="328"/>
                    </a:lnTo>
                    <a:cubicBezTo>
                      <a:pt x="36" y="375"/>
                      <a:pt x="1" y="494"/>
                      <a:pt x="60" y="578"/>
                    </a:cubicBezTo>
                    <a:cubicBezTo>
                      <a:pt x="96" y="637"/>
                      <a:pt x="155" y="673"/>
                      <a:pt x="227" y="673"/>
                    </a:cubicBezTo>
                    <a:cubicBezTo>
                      <a:pt x="251" y="673"/>
                      <a:pt x="286" y="661"/>
                      <a:pt x="310" y="637"/>
                    </a:cubicBezTo>
                    <a:lnTo>
                      <a:pt x="822" y="340"/>
                    </a:lnTo>
                    <a:cubicBezTo>
                      <a:pt x="905" y="280"/>
                      <a:pt x="941" y="161"/>
                      <a:pt x="882" y="89"/>
                    </a:cubicBezTo>
                    <a:cubicBezTo>
                      <a:pt x="850" y="35"/>
                      <a:pt x="788" y="0"/>
                      <a:pt x="72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 name="Google Shape;10154;p58">
                <a:extLst>
                  <a:ext uri="{FF2B5EF4-FFF2-40B4-BE49-F238E27FC236}">
                    <a16:creationId xmlns:a16="http://schemas.microsoft.com/office/drawing/2014/main" id="{C0640EEE-AAB4-7844-9789-E54F2D179FDE}"/>
                  </a:ext>
                </a:extLst>
              </p:cNvPr>
              <p:cNvSpPr/>
              <p:nvPr/>
            </p:nvSpPr>
            <p:spPr>
              <a:xfrm>
                <a:off x="4186196" y="4351978"/>
                <a:ext cx="29500" cy="21371"/>
              </a:xfrm>
              <a:custGeom>
                <a:avLst/>
                <a:gdLst/>
                <a:ahLst/>
                <a:cxnLst/>
                <a:rect l="l" t="t" r="r" b="b"/>
                <a:pathLst>
                  <a:path w="929" h="673" extrusionOk="0">
                    <a:moveTo>
                      <a:pt x="725" y="0"/>
                    </a:moveTo>
                    <a:cubicBezTo>
                      <a:pt x="692" y="0"/>
                      <a:pt x="660" y="9"/>
                      <a:pt x="631" y="30"/>
                    </a:cubicBezTo>
                    <a:lnTo>
                      <a:pt x="119" y="327"/>
                    </a:lnTo>
                    <a:cubicBezTo>
                      <a:pt x="36" y="375"/>
                      <a:pt x="0" y="494"/>
                      <a:pt x="60" y="589"/>
                    </a:cubicBezTo>
                    <a:cubicBezTo>
                      <a:pt x="95" y="649"/>
                      <a:pt x="155" y="673"/>
                      <a:pt x="226" y="673"/>
                    </a:cubicBezTo>
                    <a:cubicBezTo>
                      <a:pt x="262" y="673"/>
                      <a:pt x="286" y="661"/>
                      <a:pt x="322" y="649"/>
                    </a:cubicBezTo>
                    <a:lnTo>
                      <a:pt x="822" y="351"/>
                    </a:lnTo>
                    <a:cubicBezTo>
                      <a:pt x="893" y="292"/>
                      <a:pt x="929" y="173"/>
                      <a:pt x="881" y="89"/>
                    </a:cubicBezTo>
                    <a:cubicBezTo>
                      <a:pt x="850" y="34"/>
                      <a:pt x="787" y="0"/>
                      <a:pt x="72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16" name="Group 15">
            <a:extLst>
              <a:ext uri="{FF2B5EF4-FFF2-40B4-BE49-F238E27FC236}">
                <a16:creationId xmlns:a16="http://schemas.microsoft.com/office/drawing/2014/main" id="{F2D4FACF-378D-7D4E-BB2F-7E4897631297}"/>
              </a:ext>
            </a:extLst>
          </p:cNvPr>
          <p:cNvGrpSpPr/>
          <p:nvPr/>
        </p:nvGrpSpPr>
        <p:grpSpPr>
          <a:xfrm>
            <a:off x="5941730" y="2776230"/>
            <a:ext cx="3130747" cy="831739"/>
            <a:chOff x="4833362" y="3264396"/>
            <a:chExt cx="3130747" cy="831739"/>
          </a:xfrm>
        </p:grpSpPr>
        <p:grpSp>
          <p:nvGrpSpPr>
            <p:cNvPr id="76" name="Google Shape;10142;p58">
              <a:extLst>
                <a:ext uri="{FF2B5EF4-FFF2-40B4-BE49-F238E27FC236}">
                  <a16:creationId xmlns:a16="http://schemas.microsoft.com/office/drawing/2014/main" id="{4A8426F8-3F09-B141-A386-07E5E45E6E70}"/>
                </a:ext>
              </a:extLst>
            </p:cNvPr>
            <p:cNvGrpSpPr/>
            <p:nvPr/>
          </p:nvGrpSpPr>
          <p:grpSpPr>
            <a:xfrm>
              <a:off x="4833362" y="3287734"/>
              <a:ext cx="344065" cy="368644"/>
              <a:chOff x="4149138" y="4121151"/>
              <a:chExt cx="344065" cy="368644"/>
            </a:xfrm>
            <a:solidFill>
              <a:srgbClr val="00CFCC"/>
            </a:solidFill>
          </p:grpSpPr>
          <p:sp>
            <p:nvSpPr>
              <p:cNvPr id="77" name="Google Shape;10143;p58">
                <a:extLst>
                  <a:ext uri="{FF2B5EF4-FFF2-40B4-BE49-F238E27FC236}">
                    <a16:creationId xmlns:a16="http://schemas.microsoft.com/office/drawing/2014/main" id="{0AA58813-5E23-F541-9DE2-B539E61B9D9F}"/>
                  </a:ext>
                </a:extLst>
              </p:cNvPr>
              <p:cNvSpPr/>
              <p:nvPr/>
            </p:nvSpPr>
            <p:spPr>
              <a:xfrm>
                <a:off x="4205853" y="4182724"/>
                <a:ext cx="225746" cy="307071"/>
              </a:xfrm>
              <a:custGeom>
                <a:avLst/>
                <a:gdLst/>
                <a:ahLst/>
                <a:cxnLst/>
                <a:rect l="l" t="t" r="r" b="b"/>
                <a:pathLst>
                  <a:path w="7109" h="9670" extrusionOk="0">
                    <a:moveTo>
                      <a:pt x="3643" y="359"/>
                    </a:moveTo>
                    <a:cubicBezTo>
                      <a:pt x="4417" y="359"/>
                      <a:pt x="5132" y="645"/>
                      <a:pt x="5703" y="1157"/>
                    </a:cubicBezTo>
                    <a:cubicBezTo>
                      <a:pt x="6358" y="1752"/>
                      <a:pt x="6751" y="2597"/>
                      <a:pt x="6751" y="3478"/>
                    </a:cubicBezTo>
                    <a:cubicBezTo>
                      <a:pt x="6739" y="4074"/>
                      <a:pt x="6572" y="4669"/>
                      <a:pt x="6251" y="5157"/>
                    </a:cubicBezTo>
                    <a:cubicBezTo>
                      <a:pt x="5929" y="5645"/>
                      <a:pt x="5489" y="6038"/>
                      <a:pt x="4953" y="6288"/>
                    </a:cubicBezTo>
                    <a:cubicBezTo>
                      <a:pt x="4620" y="6431"/>
                      <a:pt x="4417" y="6776"/>
                      <a:pt x="4417" y="7146"/>
                    </a:cubicBezTo>
                    <a:lnTo>
                      <a:pt x="4417" y="7360"/>
                    </a:lnTo>
                    <a:lnTo>
                      <a:pt x="2834" y="7360"/>
                    </a:lnTo>
                    <a:lnTo>
                      <a:pt x="2834" y="7146"/>
                    </a:lnTo>
                    <a:cubicBezTo>
                      <a:pt x="2834" y="6776"/>
                      <a:pt x="2631" y="6455"/>
                      <a:pt x="2298" y="6288"/>
                    </a:cubicBezTo>
                    <a:cubicBezTo>
                      <a:pt x="1084" y="5705"/>
                      <a:pt x="381" y="4407"/>
                      <a:pt x="548" y="3074"/>
                    </a:cubicBezTo>
                    <a:cubicBezTo>
                      <a:pt x="726" y="1669"/>
                      <a:pt x="1869" y="526"/>
                      <a:pt x="3286" y="383"/>
                    </a:cubicBezTo>
                    <a:cubicBezTo>
                      <a:pt x="3405" y="359"/>
                      <a:pt x="3524" y="359"/>
                      <a:pt x="3643" y="359"/>
                    </a:cubicBezTo>
                    <a:close/>
                    <a:moveTo>
                      <a:pt x="4417" y="7729"/>
                    </a:moveTo>
                    <a:lnTo>
                      <a:pt x="4417" y="8324"/>
                    </a:lnTo>
                    <a:cubicBezTo>
                      <a:pt x="4417" y="8443"/>
                      <a:pt x="4322" y="8539"/>
                      <a:pt x="4203" y="8539"/>
                    </a:cubicBezTo>
                    <a:lnTo>
                      <a:pt x="3048" y="8539"/>
                    </a:lnTo>
                    <a:cubicBezTo>
                      <a:pt x="2929" y="8539"/>
                      <a:pt x="2834" y="8443"/>
                      <a:pt x="2834" y="8324"/>
                    </a:cubicBezTo>
                    <a:lnTo>
                      <a:pt x="2834" y="7729"/>
                    </a:lnTo>
                    <a:close/>
                    <a:moveTo>
                      <a:pt x="4024" y="8896"/>
                    </a:moveTo>
                    <a:lnTo>
                      <a:pt x="4024" y="9098"/>
                    </a:lnTo>
                    <a:cubicBezTo>
                      <a:pt x="4024" y="9217"/>
                      <a:pt x="3941" y="9313"/>
                      <a:pt x="3822" y="9313"/>
                    </a:cubicBezTo>
                    <a:lnTo>
                      <a:pt x="3429" y="9313"/>
                    </a:lnTo>
                    <a:cubicBezTo>
                      <a:pt x="3310" y="9313"/>
                      <a:pt x="3227" y="9217"/>
                      <a:pt x="3227" y="9098"/>
                    </a:cubicBezTo>
                    <a:lnTo>
                      <a:pt x="3227" y="8896"/>
                    </a:lnTo>
                    <a:close/>
                    <a:moveTo>
                      <a:pt x="3658" y="1"/>
                    </a:moveTo>
                    <a:cubicBezTo>
                      <a:pt x="3519" y="1"/>
                      <a:pt x="3379" y="9"/>
                      <a:pt x="3239" y="26"/>
                    </a:cubicBezTo>
                    <a:cubicBezTo>
                      <a:pt x="1667" y="204"/>
                      <a:pt x="381" y="1466"/>
                      <a:pt x="191" y="3026"/>
                    </a:cubicBezTo>
                    <a:cubicBezTo>
                      <a:pt x="0" y="4526"/>
                      <a:pt x="786" y="5979"/>
                      <a:pt x="2155" y="6610"/>
                    </a:cubicBezTo>
                    <a:cubicBezTo>
                      <a:pt x="2358" y="6705"/>
                      <a:pt x="2477" y="6931"/>
                      <a:pt x="2477" y="7146"/>
                    </a:cubicBezTo>
                    <a:lnTo>
                      <a:pt x="2477" y="8324"/>
                    </a:lnTo>
                    <a:cubicBezTo>
                      <a:pt x="2477" y="8574"/>
                      <a:pt x="2643" y="8789"/>
                      <a:pt x="2870" y="8860"/>
                    </a:cubicBezTo>
                    <a:lnTo>
                      <a:pt x="2870" y="9098"/>
                    </a:lnTo>
                    <a:cubicBezTo>
                      <a:pt x="2870" y="9408"/>
                      <a:pt x="3120" y="9670"/>
                      <a:pt x="3429" y="9670"/>
                    </a:cubicBezTo>
                    <a:lnTo>
                      <a:pt x="3822" y="9670"/>
                    </a:lnTo>
                    <a:cubicBezTo>
                      <a:pt x="4132" y="9670"/>
                      <a:pt x="4382" y="9408"/>
                      <a:pt x="4382" y="9098"/>
                    </a:cubicBezTo>
                    <a:lnTo>
                      <a:pt x="4382" y="8860"/>
                    </a:lnTo>
                    <a:cubicBezTo>
                      <a:pt x="4608" y="8789"/>
                      <a:pt x="4775" y="8574"/>
                      <a:pt x="4775" y="8324"/>
                    </a:cubicBezTo>
                    <a:lnTo>
                      <a:pt x="4775" y="7146"/>
                    </a:lnTo>
                    <a:cubicBezTo>
                      <a:pt x="4775" y="6931"/>
                      <a:pt x="4906" y="6717"/>
                      <a:pt x="5096" y="6610"/>
                    </a:cubicBezTo>
                    <a:cubicBezTo>
                      <a:pt x="5691" y="6336"/>
                      <a:pt x="6191" y="5895"/>
                      <a:pt x="6549" y="5348"/>
                    </a:cubicBezTo>
                    <a:cubicBezTo>
                      <a:pt x="6906" y="4788"/>
                      <a:pt x="7096" y="4133"/>
                      <a:pt x="7096" y="3455"/>
                    </a:cubicBezTo>
                    <a:cubicBezTo>
                      <a:pt x="7108" y="2490"/>
                      <a:pt x="6680" y="1538"/>
                      <a:pt x="5953" y="883"/>
                    </a:cubicBezTo>
                    <a:cubicBezTo>
                      <a:pt x="5309" y="310"/>
                      <a:pt x="4506" y="1"/>
                      <a:pt x="365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 name="Google Shape;10144;p58">
                <a:extLst>
                  <a:ext uri="{FF2B5EF4-FFF2-40B4-BE49-F238E27FC236}">
                    <a16:creationId xmlns:a16="http://schemas.microsoft.com/office/drawing/2014/main" id="{BBF069F0-68DD-134B-9ABC-CC50015166B3}"/>
                  </a:ext>
                </a:extLst>
              </p:cNvPr>
              <p:cNvSpPr/>
              <p:nvPr/>
            </p:nvSpPr>
            <p:spPr>
              <a:xfrm>
                <a:off x="4444777" y="4287484"/>
                <a:ext cx="48426" cy="11400"/>
              </a:xfrm>
              <a:custGeom>
                <a:avLst/>
                <a:gdLst/>
                <a:ahLst/>
                <a:cxnLst/>
                <a:rect l="l" t="t" r="r" b="b"/>
                <a:pathLst>
                  <a:path w="1525" h="359" extrusionOk="0">
                    <a:moveTo>
                      <a:pt x="180" y="1"/>
                    </a:moveTo>
                    <a:cubicBezTo>
                      <a:pt x="72" y="1"/>
                      <a:pt x="1" y="72"/>
                      <a:pt x="1" y="179"/>
                    </a:cubicBezTo>
                    <a:cubicBezTo>
                      <a:pt x="1" y="275"/>
                      <a:pt x="72" y="358"/>
                      <a:pt x="180" y="358"/>
                    </a:cubicBezTo>
                    <a:lnTo>
                      <a:pt x="1346" y="358"/>
                    </a:lnTo>
                    <a:cubicBezTo>
                      <a:pt x="1442" y="358"/>
                      <a:pt x="1525" y="275"/>
                      <a:pt x="1525" y="179"/>
                    </a:cubicBezTo>
                    <a:cubicBezTo>
                      <a:pt x="1525" y="72"/>
                      <a:pt x="1430" y="1"/>
                      <a:pt x="134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 name="Google Shape;10145;p58">
                <a:extLst>
                  <a:ext uri="{FF2B5EF4-FFF2-40B4-BE49-F238E27FC236}">
                    <a16:creationId xmlns:a16="http://schemas.microsoft.com/office/drawing/2014/main" id="{ED1D7402-17BD-6B4E-82D6-CB0761EEDB2E}"/>
                  </a:ext>
                </a:extLst>
              </p:cNvPr>
              <p:cNvSpPr/>
              <p:nvPr/>
            </p:nvSpPr>
            <p:spPr>
              <a:xfrm>
                <a:off x="4149138" y="4287484"/>
                <a:ext cx="48426" cy="11400"/>
              </a:xfrm>
              <a:custGeom>
                <a:avLst/>
                <a:gdLst/>
                <a:ahLst/>
                <a:cxnLst/>
                <a:rect l="l" t="t" r="r" b="b"/>
                <a:pathLst>
                  <a:path w="1525" h="359" extrusionOk="0">
                    <a:moveTo>
                      <a:pt x="179" y="1"/>
                    </a:moveTo>
                    <a:cubicBezTo>
                      <a:pt x="72" y="1"/>
                      <a:pt x="0" y="72"/>
                      <a:pt x="0" y="179"/>
                    </a:cubicBezTo>
                    <a:cubicBezTo>
                      <a:pt x="0" y="275"/>
                      <a:pt x="72" y="358"/>
                      <a:pt x="179" y="358"/>
                    </a:cubicBezTo>
                    <a:lnTo>
                      <a:pt x="1334" y="358"/>
                    </a:lnTo>
                    <a:cubicBezTo>
                      <a:pt x="1441" y="358"/>
                      <a:pt x="1512" y="275"/>
                      <a:pt x="1512" y="179"/>
                    </a:cubicBezTo>
                    <a:cubicBezTo>
                      <a:pt x="1524" y="72"/>
                      <a:pt x="1441" y="1"/>
                      <a:pt x="133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 name="Google Shape;10146;p58">
                <a:extLst>
                  <a:ext uri="{FF2B5EF4-FFF2-40B4-BE49-F238E27FC236}">
                    <a16:creationId xmlns:a16="http://schemas.microsoft.com/office/drawing/2014/main" id="{A74D9A6D-075C-3540-9F1B-275C1ACD22A5}"/>
                  </a:ext>
                </a:extLst>
              </p:cNvPr>
              <p:cNvSpPr/>
              <p:nvPr/>
            </p:nvSpPr>
            <p:spPr>
              <a:xfrm>
                <a:off x="4315471" y="4121151"/>
                <a:ext cx="11400" cy="48045"/>
              </a:xfrm>
              <a:custGeom>
                <a:avLst/>
                <a:gdLst/>
                <a:ahLst/>
                <a:cxnLst/>
                <a:rect l="l" t="t" r="r" b="b"/>
                <a:pathLst>
                  <a:path w="359" h="1513" extrusionOk="0">
                    <a:moveTo>
                      <a:pt x="180" y="0"/>
                    </a:moveTo>
                    <a:cubicBezTo>
                      <a:pt x="72" y="0"/>
                      <a:pt x="1" y="72"/>
                      <a:pt x="1" y="179"/>
                    </a:cubicBezTo>
                    <a:lnTo>
                      <a:pt x="1" y="1334"/>
                    </a:lnTo>
                    <a:cubicBezTo>
                      <a:pt x="1" y="1441"/>
                      <a:pt x="72" y="1512"/>
                      <a:pt x="180" y="1512"/>
                    </a:cubicBezTo>
                    <a:cubicBezTo>
                      <a:pt x="275" y="1512"/>
                      <a:pt x="358" y="1441"/>
                      <a:pt x="358" y="1334"/>
                    </a:cubicBezTo>
                    <a:lnTo>
                      <a:pt x="358" y="179"/>
                    </a:lnTo>
                    <a:cubicBezTo>
                      <a:pt x="358" y="72"/>
                      <a:pt x="275" y="0"/>
                      <a:pt x="18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 name="Google Shape;10147;p58">
                <a:extLst>
                  <a:ext uri="{FF2B5EF4-FFF2-40B4-BE49-F238E27FC236}">
                    <a16:creationId xmlns:a16="http://schemas.microsoft.com/office/drawing/2014/main" id="{F5FF3257-E405-7A41-86CC-04705080B7C0}"/>
                  </a:ext>
                </a:extLst>
              </p:cNvPr>
              <p:cNvSpPr/>
              <p:nvPr/>
            </p:nvSpPr>
            <p:spPr>
              <a:xfrm>
                <a:off x="4378632" y="4159575"/>
                <a:ext cx="22705" cy="27754"/>
              </a:xfrm>
              <a:custGeom>
                <a:avLst/>
                <a:gdLst/>
                <a:ahLst/>
                <a:cxnLst/>
                <a:rect l="l" t="t" r="r" b="b"/>
                <a:pathLst>
                  <a:path w="715" h="874" extrusionOk="0">
                    <a:moveTo>
                      <a:pt x="513" y="0"/>
                    </a:moveTo>
                    <a:cubicBezTo>
                      <a:pt x="451" y="0"/>
                      <a:pt x="387" y="27"/>
                      <a:pt x="346" y="76"/>
                    </a:cubicBezTo>
                    <a:lnTo>
                      <a:pt x="48" y="588"/>
                    </a:lnTo>
                    <a:cubicBezTo>
                      <a:pt x="0" y="671"/>
                      <a:pt x="24" y="778"/>
                      <a:pt x="107" y="838"/>
                    </a:cubicBezTo>
                    <a:cubicBezTo>
                      <a:pt x="131" y="850"/>
                      <a:pt x="167" y="874"/>
                      <a:pt x="191" y="874"/>
                    </a:cubicBezTo>
                    <a:cubicBezTo>
                      <a:pt x="250" y="874"/>
                      <a:pt x="310" y="838"/>
                      <a:pt x="358" y="778"/>
                    </a:cubicBezTo>
                    <a:lnTo>
                      <a:pt x="655" y="278"/>
                    </a:lnTo>
                    <a:cubicBezTo>
                      <a:pt x="715" y="171"/>
                      <a:pt x="691" y="64"/>
                      <a:pt x="596" y="16"/>
                    </a:cubicBezTo>
                    <a:cubicBezTo>
                      <a:pt x="570" y="5"/>
                      <a:pt x="542" y="0"/>
                      <a:pt x="51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 name="Google Shape;10148;p58">
                <a:extLst>
                  <a:ext uri="{FF2B5EF4-FFF2-40B4-BE49-F238E27FC236}">
                    <a16:creationId xmlns:a16="http://schemas.microsoft.com/office/drawing/2014/main" id="{B13D6DF0-8EAF-4D4F-B7A9-42FAA09D2CBC}"/>
                  </a:ext>
                </a:extLst>
              </p:cNvPr>
              <p:cNvSpPr/>
              <p:nvPr/>
            </p:nvSpPr>
            <p:spPr>
              <a:xfrm>
                <a:off x="4240243" y="4399103"/>
                <a:ext cx="22705" cy="27563"/>
              </a:xfrm>
              <a:custGeom>
                <a:avLst/>
                <a:gdLst/>
                <a:ahLst/>
                <a:cxnLst/>
                <a:rect l="l" t="t" r="r" b="b"/>
                <a:pathLst>
                  <a:path w="715" h="868" extrusionOk="0">
                    <a:moveTo>
                      <a:pt x="507" y="0"/>
                    </a:moveTo>
                    <a:cubicBezTo>
                      <a:pt x="444" y="0"/>
                      <a:pt x="387" y="33"/>
                      <a:pt x="346" y="82"/>
                    </a:cubicBezTo>
                    <a:lnTo>
                      <a:pt x="48" y="594"/>
                    </a:lnTo>
                    <a:cubicBezTo>
                      <a:pt x="1" y="677"/>
                      <a:pt x="24" y="784"/>
                      <a:pt x="108" y="844"/>
                    </a:cubicBezTo>
                    <a:cubicBezTo>
                      <a:pt x="132" y="855"/>
                      <a:pt x="155" y="867"/>
                      <a:pt x="191" y="867"/>
                    </a:cubicBezTo>
                    <a:cubicBezTo>
                      <a:pt x="251" y="867"/>
                      <a:pt x="310" y="844"/>
                      <a:pt x="358" y="784"/>
                    </a:cubicBezTo>
                    <a:lnTo>
                      <a:pt x="655" y="272"/>
                    </a:lnTo>
                    <a:cubicBezTo>
                      <a:pt x="715" y="189"/>
                      <a:pt x="679" y="82"/>
                      <a:pt x="596" y="22"/>
                    </a:cubicBezTo>
                    <a:cubicBezTo>
                      <a:pt x="566" y="7"/>
                      <a:pt x="536" y="0"/>
                      <a:pt x="50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 name="Google Shape;10149;p58">
                <a:extLst>
                  <a:ext uri="{FF2B5EF4-FFF2-40B4-BE49-F238E27FC236}">
                    <a16:creationId xmlns:a16="http://schemas.microsoft.com/office/drawing/2014/main" id="{3B6CB2D3-59BC-FD40-B123-A9AD744E3B64}"/>
                  </a:ext>
                </a:extLst>
              </p:cNvPr>
              <p:cNvSpPr/>
              <p:nvPr/>
            </p:nvSpPr>
            <p:spPr>
              <a:xfrm>
                <a:off x="4240243" y="4159130"/>
                <a:ext cx="22705" cy="28198"/>
              </a:xfrm>
              <a:custGeom>
                <a:avLst/>
                <a:gdLst/>
                <a:ahLst/>
                <a:cxnLst/>
                <a:rect l="l" t="t" r="r" b="b"/>
                <a:pathLst>
                  <a:path w="715" h="888" extrusionOk="0">
                    <a:moveTo>
                      <a:pt x="213" y="1"/>
                    </a:moveTo>
                    <a:cubicBezTo>
                      <a:pt x="181" y="1"/>
                      <a:pt x="148" y="10"/>
                      <a:pt x="120" y="30"/>
                    </a:cubicBezTo>
                    <a:cubicBezTo>
                      <a:pt x="24" y="78"/>
                      <a:pt x="1" y="197"/>
                      <a:pt x="60" y="292"/>
                    </a:cubicBezTo>
                    <a:lnTo>
                      <a:pt x="358" y="792"/>
                    </a:lnTo>
                    <a:cubicBezTo>
                      <a:pt x="382" y="852"/>
                      <a:pt x="441" y="888"/>
                      <a:pt x="525" y="888"/>
                    </a:cubicBezTo>
                    <a:cubicBezTo>
                      <a:pt x="548" y="888"/>
                      <a:pt x="584" y="864"/>
                      <a:pt x="608" y="852"/>
                    </a:cubicBezTo>
                    <a:cubicBezTo>
                      <a:pt x="679" y="792"/>
                      <a:pt x="715" y="685"/>
                      <a:pt x="667" y="602"/>
                    </a:cubicBezTo>
                    <a:lnTo>
                      <a:pt x="370" y="90"/>
                    </a:lnTo>
                    <a:cubicBezTo>
                      <a:pt x="338" y="35"/>
                      <a:pt x="276" y="1"/>
                      <a:pt x="21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 name="Google Shape;10150;p58">
                <a:extLst>
                  <a:ext uri="{FF2B5EF4-FFF2-40B4-BE49-F238E27FC236}">
                    <a16:creationId xmlns:a16="http://schemas.microsoft.com/office/drawing/2014/main" id="{0AE88510-CAF2-1C4B-AACE-AEE60660CB16}"/>
                  </a:ext>
                </a:extLst>
              </p:cNvPr>
              <p:cNvSpPr/>
              <p:nvPr/>
            </p:nvSpPr>
            <p:spPr>
              <a:xfrm>
                <a:off x="4378632" y="4399230"/>
                <a:ext cx="22705" cy="28198"/>
              </a:xfrm>
              <a:custGeom>
                <a:avLst/>
                <a:gdLst/>
                <a:ahLst/>
                <a:cxnLst/>
                <a:rect l="l" t="t" r="r" b="b"/>
                <a:pathLst>
                  <a:path w="715" h="888" extrusionOk="0">
                    <a:moveTo>
                      <a:pt x="221" y="0"/>
                    </a:moveTo>
                    <a:cubicBezTo>
                      <a:pt x="187" y="0"/>
                      <a:pt x="152" y="10"/>
                      <a:pt x="119" y="30"/>
                    </a:cubicBezTo>
                    <a:cubicBezTo>
                      <a:pt x="24" y="78"/>
                      <a:pt x="0" y="197"/>
                      <a:pt x="60" y="292"/>
                    </a:cubicBezTo>
                    <a:lnTo>
                      <a:pt x="358" y="792"/>
                    </a:lnTo>
                    <a:cubicBezTo>
                      <a:pt x="393" y="851"/>
                      <a:pt x="453" y="887"/>
                      <a:pt x="524" y="887"/>
                    </a:cubicBezTo>
                    <a:cubicBezTo>
                      <a:pt x="548" y="887"/>
                      <a:pt x="584" y="863"/>
                      <a:pt x="608" y="851"/>
                    </a:cubicBezTo>
                    <a:cubicBezTo>
                      <a:pt x="691" y="792"/>
                      <a:pt x="715" y="673"/>
                      <a:pt x="667" y="601"/>
                    </a:cubicBezTo>
                    <a:lnTo>
                      <a:pt x="369" y="89"/>
                    </a:lnTo>
                    <a:cubicBezTo>
                      <a:pt x="346" y="35"/>
                      <a:pt x="286" y="0"/>
                      <a:pt x="22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 name="Google Shape;10151;p58">
                <a:extLst>
                  <a:ext uri="{FF2B5EF4-FFF2-40B4-BE49-F238E27FC236}">
                    <a16:creationId xmlns:a16="http://schemas.microsoft.com/office/drawing/2014/main" id="{CC13C312-4282-D34F-8890-7EF0602239C2}"/>
                  </a:ext>
                </a:extLst>
              </p:cNvPr>
              <p:cNvSpPr/>
              <p:nvPr/>
            </p:nvSpPr>
            <p:spPr>
              <a:xfrm>
                <a:off x="4426264" y="4351851"/>
                <a:ext cx="29532" cy="21117"/>
              </a:xfrm>
              <a:custGeom>
                <a:avLst/>
                <a:gdLst/>
                <a:ahLst/>
                <a:cxnLst/>
                <a:rect l="l" t="t" r="r" b="b"/>
                <a:pathLst>
                  <a:path w="930" h="665" extrusionOk="0">
                    <a:moveTo>
                      <a:pt x="215" y="0"/>
                    </a:moveTo>
                    <a:cubicBezTo>
                      <a:pt x="152" y="0"/>
                      <a:pt x="89" y="32"/>
                      <a:pt x="48" y="81"/>
                    </a:cubicBezTo>
                    <a:cubicBezTo>
                      <a:pt x="1" y="177"/>
                      <a:pt x="36" y="272"/>
                      <a:pt x="108" y="331"/>
                    </a:cubicBezTo>
                    <a:lnTo>
                      <a:pt x="608" y="629"/>
                    </a:lnTo>
                    <a:cubicBezTo>
                      <a:pt x="643" y="653"/>
                      <a:pt x="667" y="665"/>
                      <a:pt x="703" y="665"/>
                    </a:cubicBezTo>
                    <a:cubicBezTo>
                      <a:pt x="763" y="665"/>
                      <a:pt x="822" y="629"/>
                      <a:pt x="870" y="569"/>
                    </a:cubicBezTo>
                    <a:cubicBezTo>
                      <a:pt x="929" y="486"/>
                      <a:pt x="893" y="367"/>
                      <a:pt x="810" y="319"/>
                    </a:cubicBezTo>
                    <a:lnTo>
                      <a:pt x="298" y="22"/>
                    </a:lnTo>
                    <a:cubicBezTo>
                      <a:pt x="272" y="7"/>
                      <a:pt x="244" y="0"/>
                      <a:pt x="21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 name="Google Shape;10152;p58">
                <a:extLst>
                  <a:ext uri="{FF2B5EF4-FFF2-40B4-BE49-F238E27FC236}">
                    <a16:creationId xmlns:a16="http://schemas.microsoft.com/office/drawing/2014/main" id="{F030130F-B005-D446-B823-668D009EC6FB}"/>
                  </a:ext>
                </a:extLst>
              </p:cNvPr>
              <p:cNvSpPr/>
              <p:nvPr/>
            </p:nvSpPr>
            <p:spPr>
              <a:xfrm>
                <a:off x="4186196" y="4213463"/>
                <a:ext cx="29500" cy="21117"/>
              </a:xfrm>
              <a:custGeom>
                <a:avLst/>
                <a:gdLst/>
                <a:ahLst/>
                <a:cxnLst/>
                <a:rect l="l" t="t" r="r" b="b"/>
                <a:pathLst>
                  <a:path w="929" h="665" extrusionOk="0">
                    <a:moveTo>
                      <a:pt x="214" y="0"/>
                    </a:moveTo>
                    <a:cubicBezTo>
                      <a:pt x="152" y="0"/>
                      <a:pt x="89" y="33"/>
                      <a:pt x="48" y="82"/>
                    </a:cubicBezTo>
                    <a:cubicBezTo>
                      <a:pt x="0" y="165"/>
                      <a:pt x="36" y="272"/>
                      <a:pt x="107" y="332"/>
                    </a:cubicBezTo>
                    <a:lnTo>
                      <a:pt x="619" y="629"/>
                    </a:lnTo>
                    <a:cubicBezTo>
                      <a:pt x="643" y="641"/>
                      <a:pt x="667" y="665"/>
                      <a:pt x="703" y="665"/>
                    </a:cubicBezTo>
                    <a:cubicBezTo>
                      <a:pt x="762" y="665"/>
                      <a:pt x="822" y="629"/>
                      <a:pt x="869" y="570"/>
                    </a:cubicBezTo>
                    <a:cubicBezTo>
                      <a:pt x="929" y="463"/>
                      <a:pt x="893" y="367"/>
                      <a:pt x="810" y="320"/>
                    </a:cubicBezTo>
                    <a:lnTo>
                      <a:pt x="298" y="22"/>
                    </a:lnTo>
                    <a:cubicBezTo>
                      <a:pt x="272" y="7"/>
                      <a:pt x="243" y="0"/>
                      <a:pt x="21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 name="Google Shape;10153;p58">
                <a:extLst>
                  <a:ext uri="{FF2B5EF4-FFF2-40B4-BE49-F238E27FC236}">
                    <a16:creationId xmlns:a16="http://schemas.microsoft.com/office/drawing/2014/main" id="{3F39E9D7-D8F1-274A-98C4-F5FB5C3755DF}"/>
                  </a:ext>
                </a:extLst>
              </p:cNvPr>
              <p:cNvSpPr/>
              <p:nvPr/>
            </p:nvSpPr>
            <p:spPr>
              <a:xfrm>
                <a:off x="4425883" y="4213590"/>
                <a:ext cx="29913" cy="21371"/>
              </a:xfrm>
              <a:custGeom>
                <a:avLst/>
                <a:gdLst/>
                <a:ahLst/>
                <a:cxnLst/>
                <a:rect l="l" t="t" r="r" b="b"/>
                <a:pathLst>
                  <a:path w="942" h="673" extrusionOk="0">
                    <a:moveTo>
                      <a:pt x="725" y="0"/>
                    </a:moveTo>
                    <a:cubicBezTo>
                      <a:pt x="693" y="0"/>
                      <a:pt x="660" y="10"/>
                      <a:pt x="632" y="30"/>
                    </a:cubicBezTo>
                    <a:lnTo>
                      <a:pt x="120" y="328"/>
                    </a:lnTo>
                    <a:cubicBezTo>
                      <a:pt x="36" y="375"/>
                      <a:pt x="1" y="494"/>
                      <a:pt x="60" y="578"/>
                    </a:cubicBezTo>
                    <a:cubicBezTo>
                      <a:pt x="96" y="637"/>
                      <a:pt x="155" y="673"/>
                      <a:pt x="227" y="673"/>
                    </a:cubicBezTo>
                    <a:cubicBezTo>
                      <a:pt x="251" y="673"/>
                      <a:pt x="286" y="661"/>
                      <a:pt x="310" y="637"/>
                    </a:cubicBezTo>
                    <a:lnTo>
                      <a:pt x="822" y="340"/>
                    </a:lnTo>
                    <a:cubicBezTo>
                      <a:pt x="905" y="280"/>
                      <a:pt x="941" y="161"/>
                      <a:pt x="882" y="89"/>
                    </a:cubicBezTo>
                    <a:cubicBezTo>
                      <a:pt x="850" y="35"/>
                      <a:pt x="788" y="0"/>
                      <a:pt x="72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 name="Google Shape;10154;p58">
                <a:extLst>
                  <a:ext uri="{FF2B5EF4-FFF2-40B4-BE49-F238E27FC236}">
                    <a16:creationId xmlns:a16="http://schemas.microsoft.com/office/drawing/2014/main" id="{67963C3B-FE3C-814B-A168-E75BC8C86524}"/>
                  </a:ext>
                </a:extLst>
              </p:cNvPr>
              <p:cNvSpPr/>
              <p:nvPr/>
            </p:nvSpPr>
            <p:spPr>
              <a:xfrm>
                <a:off x="4186196" y="4351978"/>
                <a:ext cx="29500" cy="21371"/>
              </a:xfrm>
              <a:custGeom>
                <a:avLst/>
                <a:gdLst/>
                <a:ahLst/>
                <a:cxnLst/>
                <a:rect l="l" t="t" r="r" b="b"/>
                <a:pathLst>
                  <a:path w="929" h="673" extrusionOk="0">
                    <a:moveTo>
                      <a:pt x="725" y="0"/>
                    </a:moveTo>
                    <a:cubicBezTo>
                      <a:pt x="692" y="0"/>
                      <a:pt x="660" y="9"/>
                      <a:pt x="631" y="30"/>
                    </a:cubicBezTo>
                    <a:lnTo>
                      <a:pt x="119" y="327"/>
                    </a:lnTo>
                    <a:cubicBezTo>
                      <a:pt x="36" y="375"/>
                      <a:pt x="0" y="494"/>
                      <a:pt x="60" y="589"/>
                    </a:cubicBezTo>
                    <a:cubicBezTo>
                      <a:pt x="95" y="649"/>
                      <a:pt x="155" y="673"/>
                      <a:pt x="226" y="673"/>
                    </a:cubicBezTo>
                    <a:cubicBezTo>
                      <a:pt x="262" y="673"/>
                      <a:pt x="286" y="661"/>
                      <a:pt x="322" y="649"/>
                    </a:cubicBezTo>
                    <a:lnTo>
                      <a:pt x="822" y="351"/>
                    </a:lnTo>
                    <a:cubicBezTo>
                      <a:pt x="893" y="292"/>
                      <a:pt x="929" y="173"/>
                      <a:pt x="881" y="89"/>
                    </a:cubicBezTo>
                    <a:cubicBezTo>
                      <a:pt x="850" y="34"/>
                      <a:pt x="787" y="0"/>
                      <a:pt x="72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 name="Group 3">
              <a:extLst>
                <a:ext uri="{FF2B5EF4-FFF2-40B4-BE49-F238E27FC236}">
                  <a16:creationId xmlns:a16="http://schemas.microsoft.com/office/drawing/2014/main" id="{ED57C0B8-4FFF-FB43-8E96-7B4C290A5D4F}"/>
                </a:ext>
              </a:extLst>
            </p:cNvPr>
            <p:cNvGrpSpPr/>
            <p:nvPr/>
          </p:nvGrpSpPr>
          <p:grpSpPr>
            <a:xfrm>
              <a:off x="4967626" y="3264396"/>
              <a:ext cx="2996483" cy="831739"/>
              <a:chOff x="315874" y="880010"/>
              <a:chExt cx="2996483" cy="831739"/>
            </a:xfrm>
          </p:grpSpPr>
          <p:sp>
            <p:nvSpPr>
              <p:cNvPr id="89" name="TextBox 88">
                <a:extLst>
                  <a:ext uri="{FF2B5EF4-FFF2-40B4-BE49-F238E27FC236}">
                    <a16:creationId xmlns:a16="http://schemas.microsoft.com/office/drawing/2014/main" id="{FEC96BED-E009-2C40-8DE4-7D31C432DC13}"/>
                  </a:ext>
                </a:extLst>
              </p:cNvPr>
              <p:cNvSpPr txBox="1"/>
              <p:nvPr/>
            </p:nvSpPr>
            <p:spPr>
              <a:xfrm>
                <a:off x="315874" y="880010"/>
                <a:ext cx="2913869" cy="246221"/>
              </a:xfrm>
              <a:prstGeom prst="rect">
                <a:avLst/>
              </a:prstGeom>
              <a:noFill/>
            </p:spPr>
            <p:txBody>
              <a:bodyPr wrap="square" rtlCol="0">
                <a:spAutoFit/>
              </a:bodyPr>
              <a:lstStyle/>
              <a:p>
                <a:pPr algn="ctr"/>
                <a:r>
                  <a:rPr lang="en-US" sz="1000" dirty="0">
                    <a:solidFill>
                      <a:schemeClr val="bg1"/>
                    </a:solidFill>
                    <a:latin typeface="Maven Pro" panose="020B0604020202020204" charset="0"/>
                  </a:rPr>
                  <a:t>On the onset of the crisis, unemployment</a:t>
                </a:r>
              </a:p>
            </p:txBody>
          </p:sp>
          <p:sp>
            <p:nvSpPr>
              <p:cNvPr id="91" name="TextBox 90">
                <a:extLst>
                  <a:ext uri="{FF2B5EF4-FFF2-40B4-BE49-F238E27FC236}">
                    <a16:creationId xmlns:a16="http://schemas.microsoft.com/office/drawing/2014/main" id="{332C7373-0E82-D748-987D-1AD17AED92B7}"/>
                  </a:ext>
                </a:extLst>
              </p:cNvPr>
              <p:cNvSpPr txBox="1"/>
              <p:nvPr/>
            </p:nvSpPr>
            <p:spPr>
              <a:xfrm>
                <a:off x="524874" y="1373195"/>
                <a:ext cx="962782" cy="338554"/>
              </a:xfrm>
              <a:prstGeom prst="rect">
                <a:avLst/>
              </a:prstGeom>
              <a:noFill/>
            </p:spPr>
            <p:txBody>
              <a:bodyPr wrap="square" rtlCol="0">
                <a:spAutoFit/>
              </a:bodyPr>
              <a:lstStyle/>
              <a:p>
                <a:r>
                  <a:rPr lang="en-US" sz="1200" dirty="0">
                    <a:solidFill>
                      <a:schemeClr val="bg1"/>
                    </a:solidFill>
                  </a:rPr>
                  <a:t>= </a:t>
                </a:r>
                <a:r>
                  <a:rPr lang="en-US" sz="1600" b="1" dirty="0">
                    <a:solidFill>
                      <a:srgbClr val="49FFFC"/>
                    </a:solidFill>
                  </a:rPr>
                  <a:t>13.6%</a:t>
                </a:r>
                <a:endParaRPr lang="en-US" sz="1050" dirty="0">
                  <a:solidFill>
                    <a:schemeClr val="bg1"/>
                  </a:solidFill>
                </a:endParaRPr>
              </a:p>
            </p:txBody>
          </p:sp>
          <p:sp>
            <p:nvSpPr>
              <p:cNvPr id="92" name="TextBox 91">
                <a:extLst>
                  <a:ext uri="{FF2B5EF4-FFF2-40B4-BE49-F238E27FC236}">
                    <a16:creationId xmlns:a16="http://schemas.microsoft.com/office/drawing/2014/main" id="{10CFB88B-8977-0D4E-A9A4-DA6487DD5CFB}"/>
                  </a:ext>
                </a:extLst>
              </p:cNvPr>
              <p:cNvSpPr txBox="1"/>
              <p:nvPr/>
            </p:nvSpPr>
            <p:spPr>
              <a:xfrm>
                <a:off x="458355" y="1037736"/>
                <a:ext cx="2854002" cy="369332"/>
              </a:xfrm>
              <a:prstGeom prst="rect">
                <a:avLst/>
              </a:prstGeom>
              <a:noFill/>
            </p:spPr>
            <p:txBody>
              <a:bodyPr wrap="square" rtlCol="0">
                <a:spAutoFit/>
              </a:bodyPr>
              <a:lstStyle/>
              <a:p>
                <a:pPr algn="ctr"/>
                <a:r>
                  <a:rPr lang="en-US" sz="1050" dirty="0">
                    <a:solidFill>
                      <a:schemeClr val="bg1"/>
                    </a:solidFill>
                    <a:latin typeface="Maven Pro" panose="020B0604020202020204" charset="0"/>
                  </a:rPr>
                  <a:t>affected</a:t>
                </a:r>
                <a:r>
                  <a:rPr lang="en-US" sz="1800" dirty="0">
                    <a:solidFill>
                      <a:schemeClr val="bg1"/>
                    </a:solidFill>
                    <a:latin typeface="Maven Pro" panose="020B0604020202020204" charset="0"/>
                  </a:rPr>
                  <a:t> </a:t>
                </a:r>
                <a:r>
                  <a:rPr lang="en-US" sz="1800" b="1" dirty="0">
                    <a:ln w="22225">
                      <a:solidFill>
                        <a:schemeClr val="accent2"/>
                      </a:solidFill>
                      <a:prstDash val="solid"/>
                    </a:ln>
                    <a:solidFill>
                      <a:schemeClr val="accent2">
                        <a:lumMod val="40000"/>
                        <a:lumOff val="60000"/>
                      </a:schemeClr>
                    </a:solidFill>
                    <a:latin typeface="+mj-lt"/>
                  </a:rPr>
                  <a:t>67.6M</a:t>
                </a:r>
                <a:r>
                  <a:rPr lang="en-US" sz="900" dirty="0">
                    <a:solidFill>
                      <a:schemeClr val="bg1"/>
                    </a:solidFill>
                    <a:latin typeface="+mj-lt"/>
                  </a:rPr>
                  <a:t> </a:t>
                </a:r>
                <a:r>
                  <a:rPr lang="en-US" sz="900" dirty="0">
                    <a:solidFill>
                      <a:schemeClr val="bg1"/>
                    </a:solidFill>
                    <a:latin typeface="Maven Pro" panose="020B0604020202020204" charset="0"/>
                  </a:rPr>
                  <a:t>Young women &amp; men</a:t>
                </a:r>
              </a:p>
            </p:txBody>
          </p:sp>
          <p:sp>
            <p:nvSpPr>
              <p:cNvPr id="93" name="TextBox 92">
                <a:extLst>
                  <a:ext uri="{FF2B5EF4-FFF2-40B4-BE49-F238E27FC236}">
                    <a16:creationId xmlns:a16="http://schemas.microsoft.com/office/drawing/2014/main" id="{F5F0249A-71B3-4B46-83C1-B6ABA856FBF7}"/>
                  </a:ext>
                </a:extLst>
              </p:cNvPr>
              <p:cNvSpPr txBox="1"/>
              <p:nvPr/>
            </p:nvSpPr>
            <p:spPr>
              <a:xfrm>
                <a:off x="1167490" y="1390560"/>
                <a:ext cx="1677991" cy="246221"/>
              </a:xfrm>
              <a:prstGeom prst="rect">
                <a:avLst/>
              </a:prstGeom>
              <a:noFill/>
            </p:spPr>
            <p:txBody>
              <a:bodyPr wrap="square" rtlCol="0">
                <a:spAutoFit/>
              </a:bodyPr>
              <a:lstStyle/>
              <a:p>
                <a:pPr algn="ctr"/>
                <a:r>
                  <a:rPr lang="en-US" sz="1000" dirty="0">
                    <a:solidFill>
                      <a:schemeClr val="bg1"/>
                    </a:solidFill>
                    <a:latin typeface="Maven Pro" panose="020B0604020202020204" charset="0"/>
                  </a:rPr>
                  <a:t>of </a:t>
                </a:r>
                <a:r>
                  <a:rPr lang="en-US" sz="1000" b="1" dirty="0">
                    <a:solidFill>
                      <a:srgbClr val="49FFFC"/>
                    </a:solidFill>
                    <a:latin typeface="Maven Pro" panose="020B0604020202020204" charset="0"/>
                  </a:rPr>
                  <a:t>youth labor force</a:t>
                </a:r>
                <a:r>
                  <a:rPr lang="en-US" sz="800" b="1" dirty="0">
                    <a:solidFill>
                      <a:schemeClr val="bg1"/>
                    </a:solidFill>
                    <a:latin typeface="Maven Pro" panose="020B0604020202020204" charset="0"/>
                  </a:rPr>
                  <a:t>.</a:t>
                </a:r>
                <a:endParaRPr lang="en-US" sz="800" dirty="0">
                  <a:solidFill>
                    <a:schemeClr val="bg1"/>
                  </a:solidFill>
                  <a:latin typeface="Maven Pro" panose="020B0604020202020204" charset="0"/>
                </a:endParaRPr>
              </a:p>
            </p:txBody>
          </p:sp>
        </p:grpSp>
      </p:grpSp>
      <p:grpSp>
        <p:nvGrpSpPr>
          <p:cNvPr id="17" name="Group 16">
            <a:extLst>
              <a:ext uri="{FF2B5EF4-FFF2-40B4-BE49-F238E27FC236}">
                <a16:creationId xmlns:a16="http://schemas.microsoft.com/office/drawing/2014/main" id="{7DBF627D-185D-F840-ADA0-120D17E64E54}"/>
              </a:ext>
            </a:extLst>
          </p:cNvPr>
          <p:cNvGrpSpPr/>
          <p:nvPr/>
        </p:nvGrpSpPr>
        <p:grpSpPr>
          <a:xfrm>
            <a:off x="5881731" y="3666082"/>
            <a:ext cx="3705181" cy="1247367"/>
            <a:chOff x="6684711" y="3900079"/>
            <a:chExt cx="3705181" cy="1247367"/>
          </a:xfrm>
        </p:grpSpPr>
        <p:grpSp>
          <p:nvGrpSpPr>
            <p:cNvPr id="9" name="Group 8">
              <a:extLst>
                <a:ext uri="{FF2B5EF4-FFF2-40B4-BE49-F238E27FC236}">
                  <a16:creationId xmlns:a16="http://schemas.microsoft.com/office/drawing/2014/main" id="{4F2D7390-2EEE-194A-A7D1-752E5B354CAF}"/>
                </a:ext>
              </a:extLst>
            </p:cNvPr>
            <p:cNvGrpSpPr/>
            <p:nvPr/>
          </p:nvGrpSpPr>
          <p:grpSpPr>
            <a:xfrm>
              <a:off x="6684711" y="3900079"/>
              <a:ext cx="3705181" cy="1247367"/>
              <a:chOff x="6282260" y="2776472"/>
              <a:chExt cx="3705181" cy="1247367"/>
            </a:xfrm>
          </p:grpSpPr>
          <p:sp>
            <p:nvSpPr>
              <p:cNvPr id="104" name="TextBox 103">
                <a:extLst>
                  <a:ext uri="{FF2B5EF4-FFF2-40B4-BE49-F238E27FC236}">
                    <a16:creationId xmlns:a16="http://schemas.microsoft.com/office/drawing/2014/main" id="{9208E41A-8561-1A4E-A93C-B6137B896547}"/>
                  </a:ext>
                </a:extLst>
              </p:cNvPr>
              <p:cNvSpPr txBox="1"/>
              <p:nvPr/>
            </p:nvSpPr>
            <p:spPr>
              <a:xfrm>
                <a:off x="6282260" y="3454567"/>
                <a:ext cx="2578608" cy="246221"/>
              </a:xfrm>
              <a:prstGeom prst="rect">
                <a:avLst/>
              </a:prstGeom>
              <a:noFill/>
            </p:spPr>
            <p:txBody>
              <a:bodyPr wrap="square" rtlCol="0">
                <a:spAutoFit/>
              </a:bodyPr>
              <a:lstStyle/>
              <a:p>
                <a:pPr algn="ctr"/>
                <a:r>
                  <a:rPr lang="en-US" sz="1000" dirty="0">
                    <a:solidFill>
                      <a:schemeClr val="bg1"/>
                    </a:solidFill>
                    <a:latin typeface="Maven Pro" panose="020B0604020202020204" charset="0"/>
                  </a:rPr>
                  <a:t>Even prior to the pandemic </a:t>
                </a:r>
              </a:p>
            </p:txBody>
          </p:sp>
          <p:sp>
            <p:nvSpPr>
              <p:cNvPr id="105" name="TextBox 104">
                <a:extLst>
                  <a:ext uri="{FF2B5EF4-FFF2-40B4-BE49-F238E27FC236}">
                    <a16:creationId xmlns:a16="http://schemas.microsoft.com/office/drawing/2014/main" id="{C0179DA1-704E-8A40-875A-1C9C5A212353}"/>
                  </a:ext>
                </a:extLst>
              </p:cNvPr>
              <p:cNvSpPr txBox="1"/>
              <p:nvPr/>
            </p:nvSpPr>
            <p:spPr>
              <a:xfrm>
                <a:off x="6700109" y="2813356"/>
                <a:ext cx="1536277" cy="253916"/>
              </a:xfrm>
              <a:prstGeom prst="rect">
                <a:avLst/>
              </a:prstGeom>
              <a:noFill/>
            </p:spPr>
            <p:txBody>
              <a:bodyPr wrap="square" rtlCol="0">
                <a:spAutoFit/>
              </a:bodyPr>
              <a:lstStyle/>
              <a:p>
                <a:r>
                  <a:rPr lang="en-US" sz="1050" dirty="0">
                    <a:solidFill>
                      <a:schemeClr val="bg1"/>
                    </a:solidFill>
                    <a:latin typeface="Maven Pro" panose="020B0604020202020204" charset="0"/>
                  </a:rPr>
                  <a:t>NEET rate in </a:t>
                </a:r>
                <a:r>
                  <a:rPr lang="en-US" sz="1050" b="1" dirty="0">
                    <a:solidFill>
                      <a:srgbClr val="49FFFC"/>
                    </a:solidFill>
                    <a:latin typeface="Maven Pro" panose="020B0604020202020204" charset="0"/>
                  </a:rPr>
                  <a:t>Asia</a:t>
                </a:r>
                <a:r>
                  <a:rPr lang="en-US" sz="1050" dirty="0">
                    <a:solidFill>
                      <a:schemeClr val="bg1"/>
                    </a:solidFill>
                    <a:latin typeface="Maven Pro" panose="020B0604020202020204" charset="0"/>
                  </a:rPr>
                  <a:t> is</a:t>
                </a:r>
              </a:p>
            </p:txBody>
          </p:sp>
          <p:grpSp>
            <p:nvGrpSpPr>
              <p:cNvPr id="106" name="Group 105">
                <a:extLst>
                  <a:ext uri="{FF2B5EF4-FFF2-40B4-BE49-F238E27FC236}">
                    <a16:creationId xmlns:a16="http://schemas.microsoft.com/office/drawing/2014/main" id="{3763F71E-B063-A94F-BDC1-645563316507}"/>
                  </a:ext>
                </a:extLst>
              </p:cNvPr>
              <p:cNvGrpSpPr/>
              <p:nvPr/>
            </p:nvGrpSpPr>
            <p:grpSpPr>
              <a:xfrm>
                <a:off x="6727787" y="2776472"/>
                <a:ext cx="2156779" cy="499655"/>
                <a:chOff x="6924086" y="3284512"/>
                <a:chExt cx="2156779" cy="499655"/>
              </a:xfrm>
            </p:grpSpPr>
            <p:sp>
              <p:nvSpPr>
                <p:cNvPr id="107" name="TextBox 106">
                  <a:extLst>
                    <a:ext uri="{FF2B5EF4-FFF2-40B4-BE49-F238E27FC236}">
                      <a16:creationId xmlns:a16="http://schemas.microsoft.com/office/drawing/2014/main" id="{D3F54165-F30A-B345-AD58-48595F24FB53}"/>
                    </a:ext>
                  </a:extLst>
                </p:cNvPr>
                <p:cNvSpPr txBox="1"/>
                <p:nvPr/>
              </p:nvSpPr>
              <p:spPr>
                <a:xfrm>
                  <a:off x="8147519" y="3284512"/>
                  <a:ext cx="933346" cy="369332"/>
                </a:xfrm>
                <a:prstGeom prst="rect">
                  <a:avLst/>
                </a:prstGeom>
                <a:noFill/>
              </p:spPr>
              <p:txBody>
                <a:bodyPr wrap="square" rtlCol="0">
                  <a:spAutoFit/>
                </a:bodyPr>
                <a:lstStyle/>
                <a:p>
                  <a:r>
                    <a:rPr lang="en-US" sz="1800" b="1" dirty="0">
                      <a:ln w="22225">
                        <a:solidFill>
                          <a:schemeClr val="accent2"/>
                        </a:solidFill>
                        <a:prstDash val="solid"/>
                      </a:ln>
                      <a:solidFill>
                        <a:schemeClr val="accent2">
                          <a:lumMod val="40000"/>
                          <a:lumOff val="60000"/>
                        </a:schemeClr>
                      </a:solidFill>
                    </a:rPr>
                    <a:t>24.4%</a:t>
                  </a:r>
                  <a:endParaRPr lang="en-US" sz="1800" dirty="0">
                    <a:solidFill>
                      <a:schemeClr val="bg1"/>
                    </a:solidFill>
                  </a:endParaRPr>
                </a:p>
              </p:txBody>
            </p:sp>
            <p:sp>
              <p:nvSpPr>
                <p:cNvPr id="108" name="TextBox 107">
                  <a:extLst>
                    <a:ext uri="{FF2B5EF4-FFF2-40B4-BE49-F238E27FC236}">
                      <a16:creationId xmlns:a16="http://schemas.microsoft.com/office/drawing/2014/main" id="{C43416A0-F0FA-234E-966E-2EAAC30AF873}"/>
                    </a:ext>
                  </a:extLst>
                </p:cNvPr>
                <p:cNvSpPr txBox="1"/>
                <p:nvPr/>
              </p:nvSpPr>
              <p:spPr>
                <a:xfrm>
                  <a:off x="6924086" y="3537946"/>
                  <a:ext cx="1536276" cy="246221"/>
                </a:xfrm>
                <a:prstGeom prst="rect">
                  <a:avLst/>
                </a:prstGeom>
                <a:noFill/>
              </p:spPr>
              <p:txBody>
                <a:bodyPr wrap="square" rtlCol="0">
                  <a:spAutoFit/>
                </a:bodyPr>
                <a:lstStyle/>
                <a:p>
                  <a:r>
                    <a:rPr lang="en-US" sz="1000" dirty="0">
                      <a:solidFill>
                        <a:schemeClr val="bg1"/>
                      </a:solidFill>
                      <a:latin typeface="Maven Pro" panose="020B0604020202020204" charset="0"/>
                    </a:rPr>
                    <a:t>in </a:t>
                  </a:r>
                  <a:r>
                    <a:rPr lang="en-US" sz="1000" dirty="0">
                      <a:solidFill>
                        <a:schemeClr val="bg1"/>
                      </a:solidFill>
                      <a:latin typeface="+mj-lt"/>
                    </a:rPr>
                    <a:t>2020</a:t>
                  </a:r>
                  <a:r>
                    <a:rPr lang="en-US" sz="1000" dirty="0">
                      <a:solidFill>
                        <a:schemeClr val="bg1"/>
                      </a:solidFill>
                      <a:latin typeface="Maven Pro" panose="020B0604020202020204" charset="0"/>
                    </a:rPr>
                    <a:t> compared to</a:t>
                  </a:r>
                </a:p>
              </p:txBody>
            </p:sp>
          </p:grpSp>
          <p:sp>
            <p:nvSpPr>
              <p:cNvPr id="109" name="TextBox 108">
                <a:extLst>
                  <a:ext uri="{FF2B5EF4-FFF2-40B4-BE49-F238E27FC236}">
                    <a16:creationId xmlns:a16="http://schemas.microsoft.com/office/drawing/2014/main" id="{E2D84023-A536-A841-AD98-C1E9CC93CFC2}"/>
                  </a:ext>
                </a:extLst>
              </p:cNvPr>
              <p:cNvSpPr txBox="1"/>
              <p:nvPr/>
            </p:nvSpPr>
            <p:spPr>
              <a:xfrm>
                <a:off x="7581853" y="3161882"/>
                <a:ext cx="956896" cy="369332"/>
              </a:xfrm>
              <a:prstGeom prst="rect">
                <a:avLst/>
              </a:prstGeom>
              <a:noFill/>
            </p:spPr>
            <p:txBody>
              <a:bodyPr wrap="square" rtlCol="0">
                <a:spAutoFit/>
              </a:bodyPr>
              <a:lstStyle/>
              <a:p>
                <a:r>
                  <a:rPr lang="en-US" sz="1800" b="1" dirty="0">
                    <a:ln w="22225">
                      <a:solidFill>
                        <a:schemeClr val="accent2"/>
                      </a:solidFill>
                      <a:prstDash val="solid"/>
                    </a:ln>
                    <a:solidFill>
                      <a:schemeClr val="accent2">
                        <a:lumMod val="40000"/>
                        <a:lumOff val="60000"/>
                      </a:schemeClr>
                    </a:solidFill>
                  </a:rPr>
                  <a:t>22.3%</a:t>
                </a:r>
                <a:r>
                  <a:rPr lang="en-US" sz="900" dirty="0">
                    <a:solidFill>
                      <a:schemeClr val="bg1">
                        <a:lumMod val="95000"/>
                      </a:schemeClr>
                    </a:solidFill>
                    <a:latin typeface="Maven Pro" panose="020B0604020202020204" charset="0"/>
                  </a:rPr>
                  <a:t>.</a:t>
                </a:r>
              </a:p>
            </p:txBody>
          </p:sp>
          <p:sp>
            <p:nvSpPr>
              <p:cNvPr id="110" name="TextBox 109">
                <a:extLst>
                  <a:ext uri="{FF2B5EF4-FFF2-40B4-BE49-F238E27FC236}">
                    <a16:creationId xmlns:a16="http://schemas.microsoft.com/office/drawing/2014/main" id="{B220E316-FBD6-A746-9CC9-05C861E86525}"/>
                  </a:ext>
                </a:extLst>
              </p:cNvPr>
              <p:cNvSpPr txBox="1"/>
              <p:nvPr/>
            </p:nvSpPr>
            <p:spPr>
              <a:xfrm>
                <a:off x="6721887" y="3236165"/>
                <a:ext cx="996581" cy="246221"/>
              </a:xfrm>
              <a:prstGeom prst="rect">
                <a:avLst/>
              </a:prstGeom>
              <a:noFill/>
            </p:spPr>
            <p:txBody>
              <a:bodyPr wrap="square" rtlCol="0">
                <a:spAutoFit/>
              </a:bodyPr>
              <a:lstStyle/>
              <a:p>
                <a:r>
                  <a:rPr lang="en-US" sz="1000" dirty="0">
                    <a:solidFill>
                      <a:schemeClr val="bg1"/>
                    </a:solidFill>
                    <a:latin typeface="Maven Pro" panose="020B0604020202020204" charset="0"/>
                  </a:rPr>
                  <a:t>global rate of</a:t>
                </a:r>
              </a:p>
            </p:txBody>
          </p:sp>
          <p:sp>
            <p:nvSpPr>
              <p:cNvPr id="111" name="TextBox 110">
                <a:extLst>
                  <a:ext uri="{FF2B5EF4-FFF2-40B4-BE49-F238E27FC236}">
                    <a16:creationId xmlns:a16="http://schemas.microsoft.com/office/drawing/2014/main" id="{33C56221-2FD8-764C-9CC3-039E064416CF}"/>
                  </a:ext>
                </a:extLst>
              </p:cNvPr>
              <p:cNvSpPr txBox="1"/>
              <p:nvPr/>
            </p:nvSpPr>
            <p:spPr>
              <a:xfrm>
                <a:off x="6721887" y="3654507"/>
                <a:ext cx="968780" cy="369332"/>
              </a:xfrm>
              <a:prstGeom prst="rect">
                <a:avLst/>
              </a:prstGeom>
              <a:noFill/>
            </p:spPr>
            <p:txBody>
              <a:bodyPr wrap="square" rtlCol="0">
                <a:spAutoFit/>
              </a:bodyPr>
              <a:lstStyle/>
              <a:p>
                <a:r>
                  <a:rPr lang="en-US" sz="1800" b="1" dirty="0">
                    <a:ln w="22225">
                      <a:solidFill>
                        <a:schemeClr val="accent2"/>
                      </a:solidFill>
                      <a:prstDash val="solid"/>
                    </a:ln>
                    <a:solidFill>
                      <a:schemeClr val="accent2">
                        <a:lumMod val="40000"/>
                        <a:lumOff val="60000"/>
                      </a:schemeClr>
                    </a:solidFill>
                  </a:rPr>
                  <a:t>267 M</a:t>
                </a:r>
                <a:endParaRPr lang="en-US" sz="1800" dirty="0">
                  <a:solidFill>
                    <a:schemeClr val="bg1"/>
                  </a:solidFill>
                </a:endParaRPr>
              </a:p>
            </p:txBody>
          </p:sp>
          <p:sp>
            <p:nvSpPr>
              <p:cNvPr id="112" name="TextBox 111">
                <a:extLst>
                  <a:ext uri="{FF2B5EF4-FFF2-40B4-BE49-F238E27FC236}">
                    <a16:creationId xmlns:a16="http://schemas.microsoft.com/office/drawing/2014/main" id="{3956F101-5C53-5440-BD94-460C5253531B}"/>
                  </a:ext>
                </a:extLst>
              </p:cNvPr>
              <p:cNvSpPr txBox="1"/>
              <p:nvPr/>
            </p:nvSpPr>
            <p:spPr>
              <a:xfrm>
                <a:off x="6889578" y="3671872"/>
                <a:ext cx="3097863" cy="246221"/>
              </a:xfrm>
              <a:prstGeom prst="rect">
                <a:avLst/>
              </a:prstGeom>
              <a:noFill/>
            </p:spPr>
            <p:txBody>
              <a:bodyPr wrap="square" rtlCol="0">
                <a:spAutoFit/>
              </a:bodyPr>
              <a:lstStyle/>
              <a:p>
                <a:pPr algn="ctr"/>
                <a:r>
                  <a:rPr lang="en-US" sz="1000" dirty="0">
                    <a:solidFill>
                      <a:schemeClr val="bg1"/>
                    </a:solidFill>
                    <a:latin typeface="Maven Pro" panose="020B0604020202020204" charset="0"/>
                  </a:rPr>
                  <a:t>young women &amp; men were </a:t>
                </a:r>
                <a:r>
                  <a:rPr lang="en-US" sz="1000" b="1" dirty="0">
                    <a:solidFill>
                      <a:srgbClr val="49FFFC"/>
                    </a:solidFill>
                    <a:latin typeface="Maven Pro" panose="020B0604020202020204" charset="0"/>
                  </a:rPr>
                  <a:t>NEET</a:t>
                </a:r>
                <a:r>
                  <a:rPr lang="en-US" sz="900" dirty="0">
                    <a:solidFill>
                      <a:schemeClr val="bg1"/>
                    </a:solidFill>
                    <a:latin typeface="Maven Pro" panose="020B0604020202020204" charset="0"/>
                  </a:rPr>
                  <a:t>.</a:t>
                </a:r>
              </a:p>
            </p:txBody>
          </p:sp>
        </p:grpSp>
        <p:grpSp>
          <p:nvGrpSpPr>
            <p:cNvPr id="114" name="Google Shape;10142;p58">
              <a:extLst>
                <a:ext uri="{FF2B5EF4-FFF2-40B4-BE49-F238E27FC236}">
                  <a16:creationId xmlns:a16="http://schemas.microsoft.com/office/drawing/2014/main" id="{23B20B6C-2559-EC4A-ADE8-35BE8EE96F9F}"/>
                </a:ext>
              </a:extLst>
            </p:cNvPr>
            <p:cNvGrpSpPr/>
            <p:nvPr/>
          </p:nvGrpSpPr>
          <p:grpSpPr>
            <a:xfrm>
              <a:off x="6757030" y="3952669"/>
              <a:ext cx="344065" cy="368644"/>
              <a:chOff x="4149138" y="4121151"/>
              <a:chExt cx="344065" cy="368644"/>
            </a:xfrm>
            <a:solidFill>
              <a:srgbClr val="00CFCC"/>
            </a:solidFill>
          </p:grpSpPr>
          <p:sp>
            <p:nvSpPr>
              <p:cNvPr id="115" name="Google Shape;10143;p58">
                <a:extLst>
                  <a:ext uri="{FF2B5EF4-FFF2-40B4-BE49-F238E27FC236}">
                    <a16:creationId xmlns:a16="http://schemas.microsoft.com/office/drawing/2014/main" id="{30CCA553-2607-A64B-A661-A03412992E8B}"/>
                  </a:ext>
                </a:extLst>
              </p:cNvPr>
              <p:cNvSpPr/>
              <p:nvPr/>
            </p:nvSpPr>
            <p:spPr>
              <a:xfrm>
                <a:off x="4205853" y="4182724"/>
                <a:ext cx="225746" cy="307071"/>
              </a:xfrm>
              <a:custGeom>
                <a:avLst/>
                <a:gdLst/>
                <a:ahLst/>
                <a:cxnLst/>
                <a:rect l="l" t="t" r="r" b="b"/>
                <a:pathLst>
                  <a:path w="7109" h="9670" extrusionOk="0">
                    <a:moveTo>
                      <a:pt x="3643" y="359"/>
                    </a:moveTo>
                    <a:cubicBezTo>
                      <a:pt x="4417" y="359"/>
                      <a:pt x="5132" y="645"/>
                      <a:pt x="5703" y="1157"/>
                    </a:cubicBezTo>
                    <a:cubicBezTo>
                      <a:pt x="6358" y="1752"/>
                      <a:pt x="6751" y="2597"/>
                      <a:pt x="6751" y="3478"/>
                    </a:cubicBezTo>
                    <a:cubicBezTo>
                      <a:pt x="6739" y="4074"/>
                      <a:pt x="6572" y="4669"/>
                      <a:pt x="6251" y="5157"/>
                    </a:cubicBezTo>
                    <a:cubicBezTo>
                      <a:pt x="5929" y="5645"/>
                      <a:pt x="5489" y="6038"/>
                      <a:pt x="4953" y="6288"/>
                    </a:cubicBezTo>
                    <a:cubicBezTo>
                      <a:pt x="4620" y="6431"/>
                      <a:pt x="4417" y="6776"/>
                      <a:pt x="4417" y="7146"/>
                    </a:cubicBezTo>
                    <a:lnTo>
                      <a:pt x="4417" y="7360"/>
                    </a:lnTo>
                    <a:lnTo>
                      <a:pt x="2834" y="7360"/>
                    </a:lnTo>
                    <a:lnTo>
                      <a:pt x="2834" y="7146"/>
                    </a:lnTo>
                    <a:cubicBezTo>
                      <a:pt x="2834" y="6776"/>
                      <a:pt x="2631" y="6455"/>
                      <a:pt x="2298" y="6288"/>
                    </a:cubicBezTo>
                    <a:cubicBezTo>
                      <a:pt x="1084" y="5705"/>
                      <a:pt x="381" y="4407"/>
                      <a:pt x="548" y="3074"/>
                    </a:cubicBezTo>
                    <a:cubicBezTo>
                      <a:pt x="726" y="1669"/>
                      <a:pt x="1869" y="526"/>
                      <a:pt x="3286" y="383"/>
                    </a:cubicBezTo>
                    <a:cubicBezTo>
                      <a:pt x="3405" y="359"/>
                      <a:pt x="3524" y="359"/>
                      <a:pt x="3643" y="359"/>
                    </a:cubicBezTo>
                    <a:close/>
                    <a:moveTo>
                      <a:pt x="4417" y="7729"/>
                    </a:moveTo>
                    <a:lnTo>
                      <a:pt x="4417" y="8324"/>
                    </a:lnTo>
                    <a:cubicBezTo>
                      <a:pt x="4417" y="8443"/>
                      <a:pt x="4322" y="8539"/>
                      <a:pt x="4203" y="8539"/>
                    </a:cubicBezTo>
                    <a:lnTo>
                      <a:pt x="3048" y="8539"/>
                    </a:lnTo>
                    <a:cubicBezTo>
                      <a:pt x="2929" y="8539"/>
                      <a:pt x="2834" y="8443"/>
                      <a:pt x="2834" y="8324"/>
                    </a:cubicBezTo>
                    <a:lnTo>
                      <a:pt x="2834" y="7729"/>
                    </a:lnTo>
                    <a:close/>
                    <a:moveTo>
                      <a:pt x="4024" y="8896"/>
                    </a:moveTo>
                    <a:lnTo>
                      <a:pt x="4024" y="9098"/>
                    </a:lnTo>
                    <a:cubicBezTo>
                      <a:pt x="4024" y="9217"/>
                      <a:pt x="3941" y="9313"/>
                      <a:pt x="3822" y="9313"/>
                    </a:cubicBezTo>
                    <a:lnTo>
                      <a:pt x="3429" y="9313"/>
                    </a:lnTo>
                    <a:cubicBezTo>
                      <a:pt x="3310" y="9313"/>
                      <a:pt x="3227" y="9217"/>
                      <a:pt x="3227" y="9098"/>
                    </a:cubicBezTo>
                    <a:lnTo>
                      <a:pt x="3227" y="8896"/>
                    </a:lnTo>
                    <a:close/>
                    <a:moveTo>
                      <a:pt x="3658" y="1"/>
                    </a:moveTo>
                    <a:cubicBezTo>
                      <a:pt x="3519" y="1"/>
                      <a:pt x="3379" y="9"/>
                      <a:pt x="3239" y="26"/>
                    </a:cubicBezTo>
                    <a:cubicBezTo>
                      <a:pt x="1667" y="204"/>
                      <a:pt x="381" y="1466"/>
                      <a:pt x="191" y="3026"/>
                    </a:cubicBezTo>
                    <a:cubicBezTo>
                      <a:pt x="0" y="4526"/>
                      <a:pt x="786" y="5979"/>
                      <a:pt x="2155" y="6610"/>
                    </a:cubicBezTo>
                    <a:cubicBezTo>
                      <a:pt x="2358" y="6705"/>
                      <a:pt x="2477" y="6931"/>
                      <a:pt x="2477" y="7146"/>
                    </a:cubicBezTo>
                    <a:lnTo>
                      <a:pt x="2477" y="8324"/>
                    </a:lnTo>
                    <a:cubicBezTo>
                      <a:pt x="2477" y="8574"/>
                      <a:pt x="2643" y="8789"/>
                      <a:pt x="2870" y="8860"/>
                    </a:cubicBezTo>
                    <a:lnTo>
                      <a:pt x="2870" y="9098"/>
                    </a:lnTo>
                    <a:cubicBezTo>
                      <a:pt x="2870" y="9408"/>
                      <a:pt x="3120" y="9670"/>
                      <a:pt x="3429" y="9670"/>
                    </a:cubicBezTo>
                    <a:lnTo>
                      <a:pt x="3822" y="9670"/>
                    </a:lnTo>
                    <a:cubicBezTo>
                      <a:pt x="4132" y="9670"/>
                      <a:pt x="4382" y="9408"/>
                      <a:pt x="4382" y="9098"/>
                    </a:cubicBezTo>
                    <a:lnTo>
                      <a:pt x="4382" y="8860"/>
                    </a:lnTo>
                    <a:cubicBezTo>
                      <a:pt x="4608" y="8789"/>
                      <a:pt x="4775" y="8574"/>
                      <a:pt x="4775" y="8324"/>
                    </a:cubicBezTo>
                    <a:lnTo>
                      <a:pt x="4775" y="7146"/>
                    </a:lnTo>
                    <a:cubicBezTo>
                      <a:pt x="4775" y="6931"/>
                      <a:pt x="4906" y="6717"/>
                      <a:pt x="5096" y="6610"/>
                    </a:cubicBezTo>
                    <a:cubicBezTo>
                      <a:pt x="5691" y="6336"/>
                      <a:pt x="6191" y="5895"/>
                      <a:pt x="6549" y="5348"/>
                    </a:cubicBezTo>
                    <a:cubicBezTo>
                      <a:pt x="6906" y="4788"/>
                      <a:pt x="7096" y="4133"/>
                      <a:pt x="7096" y="3455"/>
                    </a:cubicBezTo>
                    <a:cubicBezTo>
                      <a:pt x="7108" y="2490"/>
                      <a:pt x="6680" y="1538"/>
                      <a:pt x="5953" y="883"/>
                    </a:cubicBezTo>
                    <a:cubicBezTo>
                      <a:pt x="5309" y="310"/>
                      <a:pt x="4506" y="1"/>
                      <a:pt x="365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6" name="Google Shape;10144;p58">
                <a:extLst>
                  <a:ext uri="{FF2B5EF4-FFF2-40B4-BE49-F238E27FC236}">
                    <a16:creationId xmlns:a16="http://schemas.microsoft.com/office/drawing/2014/main" id="{219EEC6C-8B99-B445-99BA-CC67B82525B6}"/>
                  </a:ext>
                </a:extLst>
              </p:cNvPr>
              <p:cNvSpPr/>
              <p:nvPr/>
            </p:nvSpPr>
            <p:spPr>
              <a:xfrm>
                <a:off x="4444777" y="4287484"/>
                <a:ext cx="48426" cy="11400"/>
              </a:xfrm>
              <a:custGeom>
                <a:avLst/>
                <a:gdLst/>
                <a:ahLst/>
                <a:cxnLst/>
                <a:rect l="l" t="t" r="r" b="b"/>
                <a:pathLst>
                  <a:path w="1525" h="359" extrusionOk="0">
                    <a:moveTo>
                      <a:pt x="180" y="1"/>
                    </a:moveTo>
                    <a:cubicBezTo>
                      <a:pt x="72" y="1"/>
                      <a:pt x="1" y="72"/>
                      <a:pt x="1" y="179"/>
                    </a:cubicBezTo>
                    <a:cubicBezTo>
                      <a:pt x="1" y="275"/>
                      <a:pt x="72" y="358"/>
                      <a:pt x="180" y="358"/>
                    </a:cubicBezTo>
                    <a:lnTo>
                      <a:pt x="1346" y="358"/>
                    </a:lnTo>
                    <a:cubicBezTo>
                      <a:pt x="1442" y="358"/>
                      <a:pt x="1525" y="275"/>
                      <a:pt x="1525" y="179"/>
                    </a:cubicBezTo>
                    <a:cubicBezTo>
                      <a:pt x="1525" y="72"/>
                      <a:pt x="1430" y="1"/>
                      <a:pt x="134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7" name="Google Shape;10145;p58">
                <a:extLst>
                  <a:ext uri="{FF2B5EF4-FFF2-40B4-BE49-F238E27FC236}">
                    <a16:creationId xmlns:a16="http://schemas.microsoft.com/office/drawing/2014/main" id="{52A4D0B2-5211-FF4E-9A4B-CA34023F2124}"/>
                  </a:ext>
                </a:extLst>
              </p:cNvPr>
              <p:cNvSpPr/>
              <p:nvPr/>
            </p:nvSpPr>
            <p:spPr>
              <a:xfrm>
                <a:off x="4149138" y="4287484"/>
                <a:ext cx="48426" cy="11400"/>
              </a:xfrm>
              <a:custGeom>
                <a:avLst/>
                <a:gdLst/>
                <a:ahLst/>
                <a:cxnLst/>
                <a:rect l="l" t="t" r="r" b="b"/>
                <a:pathLst>
                  <a:path w="1525" h="359" extrusionOk="0">
                    <a:moveTo>
                      <a:pt x="179" y="1"/>
                    </a:moveTo>
                    <a:cubicBezTo>
                      <a:pt x="72" y="1"/>
                      <a:pt x="0" y="72"/>
                      <a:pt x="0" y="179"/>
                    </a:cubicBezTo>
                    <a:cubicBezTo>
                      <a:pt x="0" y="275"/>
                      <a:pt x="72" y="358"/>
                      <a:pt x="179" y="358"/>
                    </a:cubicBezTo>
                    <a:lnTo>
                      <a:pt x="1334" y="358"/>
                    </a:lnTo>
                    <a:cubicBezTo>
                      <a:pt x="1441" y="358"/>
                      <a:pt x="1512" y="275"/>
                      <a:pt x="1512" y="179"/>
                    </a:cubicBezTo>
                    <a:cubicBezTo>
                      <a:pt x="1524" y="72"/>
                      <a:pt x="1441" y="1"/>
                      <a:pt x="133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8" name="Google Shape;10146;p58">
                <a:extLst>
                  <a:ext uri="{FF2B5EF4-FFF2-40B4-BE49-F238E27FC236}">
                    <a16:creationId xmlns:a16="http://schemas.microsoft.com/office/drawing/2014/main" id="{53B8CB7D-73B5-4B45-97F7-B25C62E37294}"/>
                  </a:ext>
                </a:extLst>
              </p:cNvPr>
              <p:cNvSpPr/>
              <p:nvPr/>
            </p:nvSpPr>
            <p:spPr>
              <a:xfrm>
                <a:off x="4315471" y="4121151"/>
                <a:ext cx="11400" cy="48045"/>
              </a:xfrm>
              <a:custGeom>
                <a:avLst/>
                <a:gdLst/>
                <a:ahLst/>
                <a:cxnLst/>
                <a:rect l="l" t="t" r="r" b="b"/>
                <a:pathLst>
                  <a:path w="359" h="1513" extrusionOk="0">
                    <a:moveTo>
                      <a:pt x="180" y="0"/>
                    </a:moveTo>
                    <a:cubicBezTo>
                      <a:pt x="72" y="0"/>
                      <a:pt x="1" y="72"/>
                      <a:pt x="1" y="179"/>
                    </a:cubicBezTo>
                    <a:lnTo>
                      <a:pt x="1" y="1334"/>
                    </a:lnTo>
                    <a:cubicBezTo>
                      <a:pt x="1" y="1441"/>
                      <a:pt x="72" y="1512"/>
                      <a:pt x="180" y="1512"/>
                    </a:cubicBezTo>
                    <a:cubicBezTo>
                      <a:pt x="275" y="1512"/>
                      <a:pt x="358" y="1441"/>
                      <a:pt x="358" y="1334"/>
                    </a:cubicBezTo>
                    <a:lnTo>
                      <a:pt x="358" y="179"/>
                    </a:lnTo>
                    <a:cubicBezTo>
                      <a:pt x="358" y="72"/>
                      <a:pt x="275" y="0"/>
                      <a:pt x="18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9" name="Google Shape;10147;p58">
                <a:extLst>
                  <a:ext uri="{FF2B5EF4-FFF2-40B4-BE49-F238E27FC236}">
                    <a16:creationId xmlns:a16="http://schemas.microsoft.com/office/drawing/2014/main" id="{9309C5F3-C9FE-2641-8C2B-0EA6310F96E8}"/>
                  </a:ext>
                </a:extLst>
              </p:cNvPr>
              <p:cNvSpPr/>
              <p:nvPr/>
            </p:nvSpPr>
            <p:spPr>
              <a:xfrm>
                <a:off x="4378632" y="4159575"/>
                <a:ext cx="22705" cy="27754"/>
              </a:xfrm>
              <a:custGeom>
                <a:avLst/>
                <a:gdLst/>
                <a:ahLst/>
                <a:cxnLst/>
                <a:rect l="l" t="t" r="r" b="b"/>
                <a:pathLst>
                  <a:path w="715" h="874" extrusionOk="0">
                    <a:moveTo>
                      <a:pt x="513" y="0"/>
                    </a:moveTo>
                    <a:cubicBezTo>
                      <a:pt x="451" y="0"/>
                      <a:pt x="387" y="27"/>
                      <a:pt x="346" y="76"/>
                    </a:cubicBezTo>
                    <a:lnTo>
                      <a:pt x="48" y="588"/>
                    </a:lnTo>
                    <a:cubicBezTo>
                      <a:pt x="0" y="671"/>
                      <a:pt x="24" y="778"/>
                      <a:pt x="107" y="838"/>
                    </a:cubicBezTo>
                    <a:cubicBezTo>
                      <a:pt x="131" y="850"/>
                      <a:pt x="167" y="874"/>
                      <a:pt x="191" y="874"/>
                    </a:cubicBezTo>
                    <a:cubicBezTo>
                      <a:pt x="250" y="874"/>
                      <a:pt x="310" y="838"/>
                      <a:pt x="358" y="778"/>
                    </a:cubicBezTo>
                    <a:lnTo>
                      <a:pt x="655" y="278"/>
                    </a:lnTo>
                    <a:cubicBezTo>
                      <a:pt x="715" y="171"/>
                      <a:pt x="691" y="64"/>
                      <a:pt x="596" y="16"/>
                    </a:cubicBezTo>
                    <a:cubicBezTo>
                      <a:pt x="570" y="5"/>
                      <a:pt x="542" y="0"/>
                      <a:pt x="51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0" name="Google Shape;10148;p58">
                <a:extLst>
                  <a:ext uri="{FF2B5EF4-FFF2-40B4-BE49-F238E27FC236}">
                    <a16:creationId xmlns:a16="http://schemas.microsoft.com/office/drawing/2014/main" id="{916D3142-654D-2244-A3B6-3388B1002E9A}"/>
                  </a:ext>
                </a:extLst>
              </p:cNvPr>
              <p:cNvSpPr/>
              <p:nvPr/>
            </p:nvSpPr>
            <p:spPr>
              <a:xfrm>
                <a:off x="4240243" y="4399103"/>
                <a:ext cx="22705" cy="27563"/>
              </a:xfrm>
              <a:custGeom>
                <a:avLst/>
                <a:gdLst/>
                <a:ahLst/>
                <a:cxnLst/>
                <a:rect l="l" t="t" r="r" b="b"/>
                <a:pathLst>
                  <a:path w="715" h="868" extrusionOk="0">
                    <a:moveTo>
                      <a:pt x="507" y="0"/>
                    </a:moveTo>
                    <a:cubicBezTo>
                      <a:pt x="444" y="0"/>
                      <a:pt x="387" y="33"/>
                      <a:pt x="346" y="82"/>
                    </a:cubicBezTo>
                    <a:lnTo>
                      <a:pt x="48" y="594"/>
                    </a:lnTo>
                    <a:cubicBezTo>
                      <a:pt x="1" y="677"/>
                      <a:pt x="24" y="784"/>
                      <a:pt x="108" y="844"/>
                    </a:cubicBezTo>
                    <a:cubicBezTo>
                      <a:pt x="132" y="855"/>
                      <a:pt x="155" y="867"/>
                      <a:pt x="191" y="867"/>
                    </a:cubicBezTo>
                    <a:cubicBezTo>
                      <a:pt x="251" y="867"/>
                      <a:pt x="310" y="844"/>
                      <a:pt x="358" y="784"/>
                    </a:cubicBezTo>
                    <a:lnTo>
                      <a:pt x="655" y="272"/>
                    </a:lnTo>
                    <a:cubicBezTo>
                      <a:pt x="715" y="189"/>
                      <a:pt x="679" y="82"/>
                      <a:pt x="596" y="22"/>
                    </a:cubicBezTo>
                    <a:cubicBezTo>
                      <a:pt x="566" y="7"/>
                      <a:pt x="536" y="0"/>
                      <a:pt x="50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1" name="Google Shape;10149;p58">
                <a:extLst>
                  <a:ext uri="{FF2B5EF4-FFF2-40B4-BE49-F238E27FC236}">
                    <a16:creationId xmlns:a16="http://schemas.microsoft.com/office/drawing/2014/main" id="{3C7AA9ED-E737-B14F-B509-923667B35172}"/>
                  </a:ext>
                </a:extLst>
              </p:cNvPr>
              <p:cNvSpPr/>
              <p:nvPr/>
            </p:nvSpPr>
            <p:spPr>
              <a:xfrm>
                <a:off x="4240243" y="4159130"/>
                <a:ext cx="22705" cy="28198"/>
              </a:xfrm>
              <a:custGeom>
                <a:avLst/>
                <a:gdLst/>
                <a:ahLst/>
                <a:cxnLst/>
                <a:rect l="l" t="t" r="r" b="b"/>
                <a:pathLst>
                  <a:path w="715" h="888" extrusionOk="0">
                    <a:moveTo>
                      <a:pt x="213" y="1"/>
                    </a:moveTo>
                    <a:cubicBezTo>
                      <a:pt x="181" y="1"/>
                      <a:pt x="148" y="10"/>
                      <a:pt x="120" y="30"/>
                    </a:cubicBezTo>
                    <a:cubicBezTo>
                      <a:pt x="24" y="78"/>
                      <a:pt x="1" y="197"/>
                      <a:pt x="60" y="292"/>
                    </a:cubicBezTo>
                    <a:lnTo>
                      <a:pt x="358" y="792"/>
                    </a:lnTo>
                    <a:cubicBezTo>
                      <a:pt x="382" y="852"/>
                      <a:pt x="441" y="888"/>
                      <a:pt x="525" y="888"/>
                    </a:cubicBezTo>
                    <a:cubicBezTo>
                      <a:pt x="548" y="888"/>
                      <a:pt x="584" y="864"/>
                      <a:pt x="608" y="852"/>
                    </a:cubicBezTo>
                    <a:cubicBezTo>
                      <a:pt x="679" y="792"/>
                      <a:pt x="715" y="685"/>
                      <a:pt x="667" y="602"/>
                    </a:cubicBezTo>
                    <a:lnTo>
                      <a:pt x="370" y="90"/>
                    </a:lnTo>
                    <a:cubicBezTo>
                      <a:pt x="338" y="35"/>
                      <a:pt x="276" y="1"/>
                      <a:pt x="21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2" name="Google Shape;10150;p58">
                <a:extLst>
                  <a:ext uri="{FF2B5EF4-FFF2-40B4-BE49-F238E27FC236}">
                    <a16:creationId xmlns:a16="http://schemas.microsoft.com/office/drawing/2014/main" id="{9C2454D9-68CF-6147-BD25-11E9054583F8}"/>
                  </a:ext>
                </a:extLst>
              </p:cNvPr>
              <p:cNvSpPr/>
              <p:nvPr/>
            </p:nvSpPr>
            <p:spPr>
              <a:xfrm>
                <a:off x="4378632" y="4399230"/>
                <a:ext cx="22705" cy="28198"/>
              </a:xfrm>
              <a:custGeom>
                <a:avLst/>
                <a:gdLst/>
                <a:ahLst/>
                <a:cxnLst/>
                <a:rect l="l" t="t" r="r" b="b"/>
                <a:pathLst>
                  <a:path w="715" h="888" extrusionOk="0">
                    <a:moveTo>
                      <a:pt x="221" y="0"/>
                    </a:moveTo>
                    <a:cubicBezTo>
                      <a:pt x="187" y="0"/>
                      <a:pt x="152" y="10"/>
                      <a:pt x="119" y="30"/>
                    </a:cubicBezTo>
                    <a:cubicBezTo>
                      <a:pt x="24" y="78"/>
                      <a:pt x="0" y="197"/>
                      <a:pt x="60" y="292"/>
                    </a:cubicBezTo>
                    <a:lnTo>
                      <a:pt x="358" y="792"/>
                    </a:lnTo>
                    <a:cubicBezTo>
                      <a:pt x="393" y="851"/>
                      <a:pt x="453" y="887"/>
                      <a:pt x="524" y="887"/>
                    </a:cubicBezTo>
                    <a:cubicBezTo>
                      <a:pt x="548" y="887"/>
                      <a:pt x="584" y="863"/>
                      <a:pt x="608" y="851"/>
                    </a:cubicBezTo>
                    <a:cubicBezTo>
                      <a:pt x="691" y="792"/>
                      <a:pt x="715" y="673"/>
                      <a:pt x="667" y="601"/>
                    </a:cubicBezTo>
                    <a:lnTo>
                      <a:pt x="369" y="89"/>
                    </a:lnTo>
                    <a:cubicBezTo>
                      <a:pt x="346" y="35"/>
                      <a:pt x="286" y="0"/>
                      <a:pt x="22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3" name="Google Shape;10151;p58">
                <a:extLst>
                  <a:ext uri="{FF2B5EF4-FFF2-40B4-BE49-F238E27FC236}">
                    <a16:creationId xmlns:a16="http://schemas.microsoft.com/office/drawing/2014/main" id="{A81FFDC5-0288-CB48-9A06-C6374C76A5F6}"/>
                  </a:ext>
                </a:extLst>
              </p:cNvPr>
              <p:cNvSpPr/>
              <p:nvPr/>
            </p:nvSpPr>
            <p:spPr>
              <a:xfrm>
                <a:off x="4426264" y="4351851"/>
                <a:ext cx="29532" cy="21117"/>
              </a:xfrm>
              <a:custGeom>
                <a:avLst/>
                <a:gdLst/>
                <a:ahLst/>
                <a:cxnLst/>
                <a:rect l="l" t="t" r="r" b="b"/>
                <a:pathLst>
                  <a:path w="930" h="665" extrusionOk="0">
                    <a:moveTo>
                      <a:pt x="215" y="0"/>
                    </a:moveTo>
                    <a:cubicBezTo>
                      <a:pt x="152" y="0"/>
                      <a:pt x="89" y="32"/>
                      <a:pt x="48" y="81"/>
                    </a:cubicBezTo>
                    <a:cubicBezTo>
                      <a:pt x="1" y="177"/>
                      <a:pt x="36" y="272"/>
                      <a:pt x="108" y="331"/>
                    </a:cubicBezTo>
                    <a:lnTo>
                      <a:pt x="608" y="629"/>
                    </a:lnTo>
                    <a:cubicBezTo>
                      <a:pt x="643" y="653"/>
                      <a:pt x="667" y="665"/>
                      <a:pt x="703" y="665"/>
                    </a:cubicBezTo>
                    <a:cubicBezTo>
                      <a:pt x="763" y="665"/>
                      <a:pt x="822" y="629"/>
                      <a:pt x="870" y="569"/>
                    </a:cubicBezTo>
                    <a:cubicBezTo>
                      <a:pt x="929" y="486"/>
                      <a:pt x="893" y="367"/>
                      <a:pt x="810" y="319"/>
                    </a:cubicBezTo>
                    <a:lnTo>
                      <a:pt x="298" y="22"/>
                    </a:lnTo>
                    <a:cubicBezTo>
                      <a:pt x="272" y="7"/>
                      <a:pt x="244" y="0"/>
                      <a:pt x="21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4" name="Google Shape;10152;p58">
                <a:extLst>
                  <a:ext uri="{FF2B5EF4-FFF2-40B4-BE49-F238E27FC236}">
                    <a16:creationId xmlns:a16="http://schemas.microsoft.com/office/drawing/2014/main" id="{896690C3-8B7B-FF4D-98D7-0E845983E377}"/>
                  </a:ext>
                </a:extLst>
              </p:cNvPr>
              <p:cNvSpPr/>
              <p:nvPr/>
            </p:nvSpPr>
            <p:spPr>
              <a:xfrm>
                <a:off x="4186196" y="4213463"/>
                <a:ext cx="29500" cy="21117"/>
              </a:xfrm>
              <a:custGeom>
                <a:avLst/>
                <a:gdLst/>
                <a:ahLst/>
                <a:cxnLst/>
                <a:rect l="l" t="t" r="r" b="b"/>
                <a:pathLst>
                  <a:path w="929" h="665" extrusionOk="0">
                    <a:moveTo>
                      <a:pt x="214" y="0"/>
                    </a:moveTo>
                    <a:cubicBezTo>
                      <a:pt x="152" y="0"/>
                      <a:pt x="89" y="33"/>
                      <a:pt x="48" y="82"/>
                    </a:cubicBezTo>
                    <a:cubicBezTo>
                      <a:pt x="0" y="165"/>
                      <a:pt x="36" y="272"/>
                      <a:pt x="107" y="332"/>
                    </a:cubicBezTo>
                    <a:lnTo>
                      <a:pt x="619" y="629"/>
                    </a:lnTo>
                    <a:cubicBezTo>
                      <a:pt x="643" y="641"/>
                      <a:pt x="667" y="665"/>
                      <a:pt x="703" y="665"/>
                    </a:cubicBezTo>
                    <a:cubicBezTo>
                      <a:pt x="762" y="665"/>
                      <a:pt x="822" y="629"/>
                      <a:pt x="869" y="570"/>
                    </a:cubicBezTo>
                    <a:cubicBezTo>
                      <a:pt x="929" y="463"/>
                      <a:pt x="893" y="367"/>
                      <a:pt x="810" y="320"/>
                    </a:cubicBezTo>
                    <a:lnTo>
                      <a:pt x="298" y="22"/>
                    </a:lnTo>
                    <a:cubicBezTo>
                      <a:pt x="272" y="7"/>
                      <a:pt x="243" y="0"/>
                      <a:pt x="21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5" name="Google Shape;10153;p58">
                <a:extLst>
                  <a:ext uri="{FF2B5EF4-FFF2-40B4-BE49-F238E27FC236}">
                    <a16:creationId xmlns:a16="http://schemas.microsoft.com/office/drawing/2014/main" id="{5D108700-EDDE-844D-A3EB-D75482313E61}"/>
                  </a:ext>
                </a:extLst>
              </p:cNvPr>
              <p:cNvSpPr/>
              <p:nvPr/>
            </p:nvSpPr>
            <p:spPr>
              <a:xfrm>
                <a:off x="4425883" y="4213590"/>
                <a:ext cx="29913" cy="21371"/>
              </a:xfrm>
              <a:custGeom>
                <a:avLst/>
                <a:gdLst/>
                <a:ahLst/>
                <a:cxnLst/>
                <a:rect l="l" t="t" r="r" b="b"/>
                <a:pathLst>
                  <a:path w="942" h="673" extrusionOk="0">
                    <a:moveTo>
                      <a:pt x="725" y="0"/>
                    </a:moveTo>
                    <a:cubicBezTo>
                      <a:pt x="693" y="0"/>
                      <a:pt x="660" y="10"/>
                      <a:pt x="632" y="30"/>
                    </a:cubicBezTo>
                    <a:lnTo>
                      <a:pt x="120" y="328"/>
                    </a:lnTo>
                    <a:cubicBezTo>
                      <a:pt x="36" y="375"/>
                      <a:pt x="1" y="494"/>
                      <a:pt x="60" y="578"/>
                    </a:cubicBezTo>
                    <a:cubicBezTo>
                      <a:pt x="96" y="637"/>
                      <a:pt x="155" y="673"/>
                      <a:pt x="227" y="673"/>
                    </a:cubicBezTo>
                    <a:cubicBezTo>
                      <a:pt x="251" y="673"/>
                      <a:pt x="286" y="661"/>
                      <a:pt x="310" y="637"/>
                    </a:cubicBezTo>
                    <a:lnTo>
                      <a:pt x="822" y="340"/>
                    </a:lnTo>
                    <a:cubicBezTo>
                      <a:pt x="905" y="280"/>
                      <a:pt x="941" y="161"/>
                      <a:pt x="882" y="89"/>
                    </a:cubicBezTo>
                    <a:cubicBezTo>
                      <a:pt x="850" y="35"/>
                      <a:pt x="788" y="0"/>
                      <a:pt x="72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6" name="Google Shape;10154;p58">
                <a:extLst>
                  <a:ext uri="{FF2B5EF4-FFF2-40B4-BE49-F238E27FC236}">
                    <a16:creationId xmlns:a16="http://schemas.microsoft.com/office/drawing/2014/main" id="{697336DD-737E-E54E-ACAB-FC17AD4A8925}"/>
                  </a:ext>
                </a:extLst>
              </p:cNvPr>
              <p:cNvSpPr/>
              <p:nvPr/>
            </p:nvSpPr>
            <p:spPr>
              <a:xfrm>
                <a:off x="4186196" y="4351978"/>
                <a:ext cx="29500" cy="21371"/>
              </a:xfrm>
              <a:custGeom>
                <a:avLst/>
                <a:gdLst/>
                <a:ahLst/>
                <a:cxnLst/>
                <a:rect l="l" t="t" r="r" b="b"/>
                <a:pathLst>
                  <a:path w="929" h="673" extrusionOk="0">
                    <a:moveTo>
                      <a:pt x="725" y="0"/>
                    </a:moveTo>
                    <a:cubicBezTo>
                      <a:pt x="692" y="0"/>
                      <a:pt x="660" y="9"/>
                      <a:pt x="631" y="30"/>
                    </a:cubicBezTo>
                    <a:lnTo>
                      <a:pt x="119" y="327"/>
                    </a:lnTo>
                    <a:cubicBezTo>
                      <a:pt x="36" y="375"/>
                      <a:pt x="0" y="494"/>
                      <a:pt x="60" y="589"/>
                    </a:cubicBezTo>
                    <a:cubicBezTo>
                      <a:pt x="95" y="649"/>
                      <a:pt x="155" y="673"/>
                      <a:pt x="226" y="673"/>
                    </a:cubicBezTo>
                    <a:cubicBezTo>
                      <a:pt x="262" y="673"/>
                      <a:pt x="286" y="661"/>
                      <a:pt x="322" y="649"/>
                    </a:cubicBezTo>
                    <a:lnTo>
                      <a:pt x="822" y="351"/>
                    </a:lnTo>
                    <a:cubicBezTo>
                      <a:pt x="893" y="292"/>
                      <a:pt x="929" y="173"/>
                      <a:pt x="881" y="89"/>
                    </a:cubicBezTo>
                    <a:cubicBezTo>
                      <a:pt x="850" y="34"/>
                      <a:pt x="787" y="0"/>
                      <a:pt x="72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21" name="Group 20">
            <a:extLst>
              <a:ext uri="{FF2B5EF4-FFF2-40B4-BE49-F238E27FC236}">
                <a16:creationId xmlns:a16="http://schemas.microsoft.com/office/drawing/2014/main" id="{E299202D-7608-C44B-B79A-597756785EF6}"/>
              </a:ext>
            </a:extLst>
          </p:cNvPr>
          <p:cNvGrpSpPr/>
          <p:nvPr/>
        </p:nvGrpSpPr>
        <p:grpSpPr>
          <a:xfrm>
            <a:off x="48464" y="665532"/>
            <a:ext cx="5574520" cy="3500563"/>
            <a:chOff x="48464" y="665532"/>
            <a:chExt cx="5574520" cy="3500563"/>
          </a:xfrm>
        </p:grpSpPr>
        <p:pic>
          <p:nvPicPr>
            <p:cNvPr id="229" name="Picture 228">
              <a:extLst>
                <a:ext uri="{FF2B5EF4-FFF2-40B4-BE49-F238E27FC236}">
                  <a16:creationId xmlns:a16="http://schemas.microsoft.com/office/drawing/2014/main" id="{213EF3D3-81FF-3F4A-8CD5-5D7C7ACB9AAC}"/>
                </a:ext>
              </a:extLst>
            </p:cNvPr>
            <p:cNvPicPr>
              <a:picLocks noChangeAspect="1"/>
            </p:cNvPicPr>
            <p:nvPr/>
          </p:nvPicPr>
          <p:blipFill>
            <a:blip r:embed="rId3"/>
            <a:stretch>
              <a:fillRect/>
            </a:stretch>
          </p:blipFill>
          <p:spPr>
            <a:xfrm>
              <a:off x="48464" y="665532"/>
              <a:ext cx="5574520" cy="3500563"/>
            </a:xfrm>
            <a:prstGeom prst="rect">
              <a:avLst/>
            </a:prstGeom>
          </p:spPr>
        </p:pic>
        <p:grpSp>
          <p:nvGrpSpPr>
            <p:cNvPr id="230" name="Group 229">
              <a:extLst>
                <a:ext uri="{FF2B5EF4-FFF2-40B4-BE49-F238E27FC236}">
                  <a16:creationId xmlns:a16="http://schemas.microsoft.com/office/drawing/2014/main" id="{E5176D7E-91B8-A84B-B492-A25D725D505D}"/>
                </a:ext>
              </a:extLst>
            </p:cNvPr>
            <p:cNvGrpSpPr/>
            <p:nvPr/>
          </p:nvGrpSpPr>
          <p:grpSpPr>
            <a:xfrm>
              <a:off x="728876" y="2894666"/>
              <a:ext cx="4731568" cy="603938"/>
              <a:chOff x="5178289" y="2144963"/>
              <a:chExt cx="3775894" cy="447957"/>
            </a:xfrm>
          </p:grpSpPr>
          <p:sp>
            <p:nvSpPr>
              <p:cNvPr id="232" name="TextBox 231">
                <a:extLst>
                  <a:ext uri="{FF2B5EF4-FFF2-40B4-BE49-F238E27FC236}">
                    <a16:creationId xmlns:a16="http://schemas.microsoft.com/office/drawing/2014/main" id="{1061922D-4452-994C-97A5-B846E5C6B852}"/>
                  </a:ext>
                </a:extLst>
              </p:cNvPr>
              <p:cNvSpPr txBox="1"/>
              <p:nvPr/>
            </p:nvSpPr>
            <p:spPr>
              <a:xfrm>
                <a:off x="5178289" y="2197043"/>
                <a:ext cx="366116" cy="148386"/>
              </a:xfrm>
              <a:prstGeom prst="rect">
                <a:avLst/>
              </a:prstGeom>
              <a:noFill/>
            </p:spPr>
            <p:txBody>
              <a:bodyPr wrap="none" rtlCol="0">
                <a:spAutoFit/>
              </a:bodyPr>
              <a:lstStyle/>
              <a:p>
                <a:r>
                  <a:rPr lang="en-MM" sz="700" b="1" dirty="0">
                    <a:solidFill>
                      <a:schemeClr val="bg1"/>
                    </a:solidFill>
                  </a:rPr>
                  <a:t>470.82</a:t>
                </a:r>
              </a:p>
            </p:txBody>
          </p:sp>
          <p:sp>
            <p:nvSpPr>
              <p:cNvPr id="233" name="Rectangle 232">
                <a:extLst>
                  <a:ext uri="{FF2B5EF4-FFF2-40B4-BE49-F238E27FC236}">
                    <a16:creationId xmlns:a16="http://schemas.microsoft.com/office/drawing/2014/main" id="{C817F67F-4BBE-384E-92B6-E2EA5C82B7B7}"/>
                  </a:ext>
                </a:extLst>
              </p:cNvPr>
              <p:cNvSpPr/>
              <p:nvPr/>
            </p:nvSpPr>
            <p:spPr>
              <a:xfrm>
                <a:off x="6141323" y="2234285"/>
                <a:ext cx="191796" cy="84638"/>
              </a:xfrm>
              <a:prstGeom prst="rect">
                <a:avLst/>
              </a:prstGeom>
              <a:solidFill>
                <a:srgbClr val="18343D"/>
              </a:solidFill>
              <a:ln>
                <a:solidFill>
                  <a:srgbClr val="18343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M" sz="700"/>
              </a:p>
            </p:txBody>
          </p:sp>
          <p:sp>
            <p:nvSpPr>
              <p:cNvPr id="234" name="TextBox 233">
                <a:extLst>
                  <a:ext uri="{FF2B5EF4-FFF2-40B4-BE49-F238E27FC236}">
                    <a16:creationId xmlns:a16="http://schemas.microsoft.com/office/drawing/2014/main" id="{5EED02FF-8E22-174B-A857-D13888682C14}"/>
                  </a:ext>
                </a:extLst>
              </p:cNvPr>
              <p:cNvSpPr txBox="1"/>
              <p:nvPr/>
            </p:nvSpPr>
            <p:spPr>
              <a:xfrm>
                <a:off x="6043768" y="2217368"/>
                <a:ext cx="366116" cy="148386"/>
              </a:xfrm>
              <a:prstGeom prst="rect">
                <a:avLst/>
              </a:prstGeom>
              <a:noFill/>
            </p:spPr>
            <p:txBody>
              <a:bodyPr wrap="none" rtlCol="0">
                <a:spAutoFit/>
              </a:bodyPr>
              <a:lstStyle/>
              <a:p>
                <a:r>
                  <a:rPr lang="en-MM" sz="700" b="1" dirty="0">
                    <a:solidFill>
                      <a:schemeClr val="bg1"/>
                    </a:solidFill>
                  </a:rPr>
                  <a:t>258.93</a:t>
                </a:r>
              </a:p>
            </p:txBody>
          </p:sp>
          <p:sp>
            <p:nvSpPr>
              <p:cNvPr id="235" name="TextBox 234">
                <a:extLst>
                  <a:ext uri="{FF2B5EF4-FFF2-40B4-BE49-F238E27FC236}">
                    <a16:creationId xmlns:a16="http://schemas.microsoft.com/office/drawing/2014/main" id="{9DCAF547-2DE2-F249-8C47-F17807871AF4}"/>
                  </a:ext>
                </a:extLst>
              </p:cNvPr>
              <p:cNvSpPr txBox="1"/>
              <p:nvPr/>
            </p:nvSpPr>
            <p:spPr>
              <a:xfrm>
                <a:off x="6043768" y="2144963"/>
                <a:ext cx="366116" cy="148386"/>
              </a:xfrm>
              <a:prstGeom prst="rect">
                <a:avLst/>
              </a:prstGeom>
              <a:noFill/>
            </p:spPr>
            <p:txBody>
              <a:bodyPr wrap="none" rtlCol="0">
                <a:spAutoFit/>
              </a:bodyPr>
              <a:lstStyle/>
              <a:p>
                <a:r>
                  <a:rPr lang="en-MM" sz="700" b="1" dirty="0">
                    <a:solidFill>
                      <a:schemeClr val="bg1"/>
                    </a:solidFill>
                  </a:rPr>
                  <a:t>266.75</a:t>
                </a:r>
              </a:p>
            </p:txBody>
          </p:sp>
          <p:sp>
            <p:nvSpPr>
              <p:cNvPr id="236" name="TextBox 235">
                <a:extLst>
                  <a:ext uri="{FF2B5EF4-FFF2-40B4-BE49-F238E27FC236}">
                    <a16:creationId xmlns:a16="http://schemas.microsoft.com/office/drawing/2014/main" id="{278DFDD4-63C3-7A4D-8EBA-D7687D8E6AF4}"/>
                  </a:ext>
                </a:extLst>
              </p:cNvPr>
              <p:cNvSpPr txBox="1"/>
              <p:nvPr/>
            </p:nvSpPr>
            <p:spPr>
              <a:xfrm>
                <a:off x="6465477" y="2302006"/>
                <a:ext cx="366116" cy="148386"/>
              </a:xfrm>
              <a:prstGeom prst="rect">
                <a:avLst/>
              </a:prstGeom>
              <a:noFill/>
            </p:spPr>
            <p:txBody>
              <a:bodyPr wrap="none" rtlCol="0">
                <a:spAutoFit/>
              </a:bodyPr>
              <a:lstStyle/>
              <a:p>
                <a:r>
                  <a:rPr lang="en-MM" sz="700" b="1" dirty="0">
                    <a:solidFill>
                      <a:schemeClr val="bg1"/>
                    </a:solidFill>
                  </a:rPr>
                  <a:t>198.71</a:t>
                </a:r>
              </a:p>
            </p:txBody>
          </p:sp>
          <p:sp>
            <p:nvSpPr>
              <p:cNvPr id="237" name="TextBox 236">
                <a:extLst>
                  <a:ext uri="{FF2B5EF4-FFF2-40B4-BE49-F238E27FC236}">
                    <a16:creationId xmlns:a16="http://schemas.microsoft.com/office/drawing/2014/main" id="{F417170A-5867-5444-9B58-00F8C845D94D}"/>
                  </a:ext>
                </a:extLst>
              </p:cNvPr>
              <p:cNvSpPr txBox="1"/>
              <p:nvPr/>
            </p:nvSpPr>
            <p:spPr>
              <a:xfrm>
                <a:off x="6463632" y="2362182"/>
                <a:ext cx="366116" cy="148386"/>
              </a:xfrm>
              <a:prstGeom prst="rect">
                <a:avLst/>
              </a:prstGeom>
              <a:noFill/>
            </p:spPr>
            <p:txBody>
              <a:bodyPr wrap="none" rtlCol="0">
                <a:spAutoFit/>
              </a:bodyPr>
              <a:lstStyle/>
              <a:p>
                <a:r>
                  <a:rPr lang="en-MM" sz="700" b="1" dirty="0">
                    <a:solidFill>
                      <a:schemeClr val="bg1"/>
                    </a:solidFill>
                  </a:rPr>
                  <a:t>189.32</a:t>
                </a:r>
              </a:p>
            </p:txBody>
          </p:sp>
          <p:sp>
            <p:nvSpPr>
              <p:cNvPr id="238" name="TextBox 237">
                <a:extLst>
                  <a:ext uri="{FF2B5EF4-FFF2-40B4-BE49-F238E27FC236}">
                    <a16:creationId xmlns:a16="http://schemas.microsoft.com/office/drawing/2014/main" id="{C72801E9-BBED-B543-8505-E7E1908400E0}"/>
                  </a:ext>
                </a:extLst>
              </p:cNvPr>
              <p:cNvSpPr txBox="1"/>
              <p:nvPr/>
            </p:nvSpPr>
            <p:spPr>
              <a:xfrm>
                <a:off x="6902852" y="2239401"/>
                <a:ext cx="366116" cy="148386"/>
              </a:xfrm>
              <a:prstGeom prst="rect">
                <a:avLst/>
              </a:prstGeom>
              <a:noFill/>
            </p:spPr>
            <p:txBody>
              <a:bodyPr wrap="none" rtlCol="0">
                <a:spAutoFit/>
              </a:bodyPr>
              <a:lstStyle/>
              <a:p>
                <a:r>
                  <a:rPr lang="en-MM" sz="700" b="1" dirty="0">
                    <a:solidFill>
                      <a:schemeClr val="bg1"/>
                    </a:solidFill>
                  </a:rPr>
                  <a:t>149.14</a:t>
                </a:r>
              </a:p>
            </p:txBody>
          </p:sp>
          <p:sp>
            <p:nvSpPr>
              <p:cNvPr id="239" name="TextBox 238">
                <a:extLst>
                  <a:ext uri="{FF2B5EF4-FFF2-40B4-BE49-F238E27FC236}">
                    <a16:creationId xmlns:a16="http://schemas.microsoft.com/office/drawing/2014/main" id="{BC3D5D7C-1ABD-ED47-A7C6-A826D1D0956A}"/>
                  </a:ext>
                </a:extLst>
              </p:cNvPr>
              <p:cNvSpPr txBox="1"/>
              <p:nvPr/>
            </p:nvSpPr>
            <p:spPr>
              <a:xfrm>
                <a:off x="6899464" y="2171279"/>
                <a:ext cx="366116" cy="148386"/>
              </a:xfrm>
              <a:prstGeom prst="rect">
                <a:avLst/>
              </a:prstGeom>
              <a:noFill/>
            </p:spPr>
            <p:txBody>
              <a:bodyPr wrap="none" rtlCol="0">
                <a:spAutoFit/>
              </a:bodyPr>
              <a:lstStyle/>
              <a:p>
                <a:r>
                  <a:rPr lang="en-MM" sz="700" b="1" dirty="0">
                    <a:solidFill>
                      <a:schemeClr val="bg1"/>
                    </a:solidFill>
                  </a:rPr>
                  <a:t>155.31</a:t>
                </a:r>
              </a:p>
            </p:txBody>
          </p:sp>
          <p:sp>
            <p:nvSpPr>
              <p:cNvPr id="240" name="TextBox 239">
                <a:extLst>
                  <a:ext uri="{FF2B5EF4-FFF2-40B4-BE49-F238E27FC236}">
                    <a16:creationId xmlns:a16="http://schemas.microsoft.com/office/drawing/2014/main" id="{7753BE31-9C22-7141-A5F9-2B103FCCB8D1}"/>
                  </a:ext>
                </a:extLst>
              </p:cNvPr>
              <p:cNvSpPr txBox="1"/>
              <p:nvPr/>
            </p:nvSpPr>
            <p:spPr>
              <a:xfrm>
                <a:off x="7350818" y="2374099"/>
                <a:ext cx="326460" cy="148386"/>
              </a:xfrm>
              <a:prstGeom prst="rect">
                <a:avLst/>
              </a:prstGeom>
              <a:noFill/>
            </p:spPr>
            <p:txBody>
              <a:bodyPr wrap="none" rtlCol="0">
                <a:spAutoFit/>
              </a:bodyPr>
              <a:lstStyle/>
              <a:p>
                <a:r>
                  <a:rPr lang="en-MM" sz="700" b="1" dirty="0">
                    <a:solidFill>
                      <a:schemeClr val="bg1"/>
                    </a:solidFill>
                  </a:rPr>
                  <a:t>27.19</a:t>
                </a:r>
              </a:p>
            </p:txBody>
          </p:sp>
          <p:sp>
            <p:nvSpPr>
              <p:cNvPr id="241" name="TextBox 240">
                <a:extLst>
                  <a:ext uri="{FF2B5EF4-FFF2-40B4-BE49-F238E27FC236}">
                    <a16:creationId xmlns:a16="http://schemas.microsoft.com/office/drawing/2014/main" id="{03A5D88B-8479-614C-8AE0-836A2DFECFDE}"/>
                  </a:ext>
                </a:extLst>
              </p:cNvPr>
              <p:cNvSpPr txBox="1"/>
              <p:nvPr/>
            </p:nvSpPr>
            <p:spPr>
              <a:xfrm>
                <a:off x="7350818" y="2444534"/>
                <a:ext cx="326460" cy="148386"/>
              </a:xfrm>
              <a:prstGeom prst="rect">
                <a:avLst/>
              </a:prstGeom>
              <a:noFill/>
            </p:spPr>
            <p:txBody>
              <a:bodyPr wrap="none" rtlCol="0">
                <a:spAutoFit/>
              </a:bodyPr>
              <a:lstStyle/>
              <a:p>
                <a:r>
                  <a:rPr lang="en-MM" sz="700" b="1" dirty="0">
                    <a:solidFill>
                      <a:schemeClr val="bg1"/>
                    </a:solidFill>
                  </a:rPr>
                  <a:t>27.24</a:t>
                </a:r>
              </a:p>
            </p:txBody>
          </p:sp>
          <p:sp>
            <p:nvSpPr>
              <p:cNvPr id="242" name="TextBox 241">
                <a:extLst>
                  <a:ext uri="{FF2B5EF4-FFF2-40B4-BE49-F238E27FC236}">
                    <a16:creationId xmlns:a16="http://schemas.microsoft.com/office/drawing/2014/main" id="{C3B008F1-49AC-514B-ABFA-4615ADF81550}"/>
                  </a:ext>
                </a:extLst>
              </p:cNvPr>
              <p:cNvSpPr txBox="1"/>
              <p:nvPr/>
            </p:nvSpPr>
            <p:spPr>
              <a:xfrm>
                <a:off x="7787961" y="2369291"/>
                <a:ext cx="326460" cy="148386"/>
              </a:xfrm>
              <a:prstGeom prst="rect">
                <a:avLst/>
              </a:prstGeom>
              <a:noFill/>
            </p:spPr>
            <p:txBody>
              <a:bodyPr wrap="none" rtlCol="0">
                <a:spAutoFit/>
              </a:bodyPr>
              <a:lstStyle/>
              <a:p>
                <a:r>
                  <a:rPr lang="en-MM" sz="700" b="1" dirty="0">
                    <a:solidFill>
                      <a:schemeClr val="bg1"/>
                    </a:solidFill>
                  </a:rPr>
                  <a:t>23.81</a:t>
                </a:r>
              </a:p>
            </p:txBody>
          </p:sp>
          <p:sp>
            <p:nvSpPr>
              <p:cNvPr id="243" name="TextBox 242">
                <a:extLst>
                  <a:ext uri="{FF2B5EF4-FFF2-40B4-BE49-F238E27FC236}">
                    <a16:creationId xmlns:a16="http://schemas.microsoft.com/office/drawing/2014/main" id="{220877FD-0B10-664B-9D08-7C0CC0027A85}"/>
                  </a:ext>
                </a:extLst>
              </p:cNvPr>
              <p:cNvSpPr txBox="1"/>
              <p:nvPr/>
            </p:nvSpPr>
            <p:spPr>
              <a:xfrm>
                <a:off x="7788965" y="2433784"/>
                <a:ext cx="326460" cy="148386"/>
              </a:xfrm>
              <a:prstGeom prst="rect">
                <a:avLst/>
              </a:prstGeom>
              <a:noFill/>
            </p:spPr>
            <p:txBody>
              <a:bodyPr wrap="none" rtlCol="0">
                <a:spAutoFit/>
              </a:bodyPr>
              <a:lstStyle/>
              <a:p>
                <a:r>
                  <a:rPr lang="en-MM" sz="700" b="1" dirty="0">
                    <a:solidFill>
                      <a:schemeClr val="bg1"/>
                    </a:solidFill>
                  </a:rPr>
                  <a:t>22.93</a:t>
                </a:r>
              </a:p>
            </p:txBody>
          </p:sp>
          <p:sp>
            <p:nvSpPr>
              <p:cNvPr id="244" name="TextBox 243">
                <a:extLst>
                  <a:ext uri="{FF2B5EF4-FFF2-40B4-BE49-F238E27FC236}">
                    <a16:creationId xmlns:a16="http://schemas.microsoft.com/office/drawing/2014/main" id="{02C90986-F049-8B47-A963-C087BCA3C104}"/>
                  </a:ext>
                </a:extLst>
              </p:cNvPr>
              <p:cNvSpPr txBox="1"/>
              <p:nvPr/>
            </p:nvSpPr>
            <p:spPr>
              <a:xfrm>
                <a:off x="8208213" y="2254108"/>
                <a:ext cx="326460" cy="148386"/>
              </a:xfrm>
              <a:prstGeom prst="rect">
                <a:avLst/>
              </a:prstGeom>
              <a:noFill/>
            </p:spPr>
            <p:txBody>
              <a:bodyPr wrap="none" rtlCol="0">
                <a:spAutoFit/>
              </a:bodyPr>
              <a:lstStyle/>
              <a:p>
                <a:r>
                  <a:rPr lang="en-MM" sz="700" b="1" dirty="0">
                    <a:solidFill>
                      <a:schemeClr val="bg1"/>
                    </a:solidFill>
                  </a:rPr>
                  <a:t>14.27</a:t>
                </a:r>
              </a:p>
            </p:txBody>
          </p:sp>
          <p:sp>
            <p:nvSpPr>
              <p:cNvPr id="245" name="TextBox 244">
                <a:extLst>
                  <a:ext uri="{FF2B5EF4-FFF2-40B4-BE49-F238E27FC236}">
                    <a16:creationId xmlns:a16="http://schemas.microsoft.com/office/drawing/2014/main" id="{AAC3E5D2-F4FF-FF48-B1A6-46DD3454FCA9}"/>
                  </a:ext>
                </a:extLst>
              </p:cNvPr>
              <p:cNvSpPr txBox="1"/>
              <p:nvPr/>
            </p:nvSpPr>
            <p:spPr>
              <a:xfrm>
                <a:off x="8203388" y="2178942"/>
                <a:ext cx="326460" cy="148386"/>
              </a:xfrm>
              <a:prstGeom prst="rect">
                <a:avLst/>
              </a:prstGeom>
              <a:noFill/>
            </p:spPr>
            <p:txBody>
              <a:bodyPr wrap="none" rtlCol="0">
                <a:spAutoFit/>
              </a:bodyPr>
              <a:lstStyle/>
              <a:p>
                <a:r>
                  <a:rPr lang="en-MM" sz="700" b="1" dirty="0">
                    <a:solidFill>
                      <a:schemeClr val="bg1"/>
                    </a:solidFill>
                  </a:rPr>
                  <a:t>13.86</a:t>
                </a:r>
              </a:p>
            </p:txBody>
          </p:sp>
          <p:sp>
            <p:nvSpPr>
              <p:cNvPr id="246" name="TextBox 245">
                <a:extLst>
                  <a:ext uri="{FF2B5EF4-FFF2-40B4-BE49-F238E27FC236}">
                    <a16:creationId xmlns:a16="http://schemas.microsoft.com/office/drawing/2014/main" id="{3D21AC93-297F-8E40-8D02-4C3AFC827581}"/>
                  </a:ext>
                </a:extLst>
              </p:cNvPr>
              <p:cNvSpPr txBox="1"/>
              <p:nvPr/>
            </p:nvSpPr>
            <p:spPr>
              <a:xfrm>
                <a:off x="8665342" y="2380515"/>
                <a:ext cx="286804" cy="148386"/>
              </a:xfrm>
              <a:prstGeom prst="rect">
                <a:avLst/>
              </a:prstGeom>
              <a:noFill/>
            </p:spPr>
            <p:txBody>
              <a:bodyPr wrap="none" rtlCol="0">
                <a:spAutoFit/>
              </a:bodyPr>
              <a:lstStyle/>
              <a:p>
                <a:r>
                  <a:rPr lang="en-MM" sz="700" b="1" dirty="0">
                    <a:solidFill>
                      <a:schemeClr val="bg1"/>
                    </a:solidFill>
                  </a:rPr>
                  <a:t>7.72</a:t>
                </a:r>
              </a:p>
            </p:txBody>
          </p:sp>
          <p:sp>
            <p:nvSpPr>
              <p:cNvPr id="247" name="TextBox 246">
                <a:extLst>
                  <a:ext uri="{FF2B5EF4-FFF2-40B4-BE49-F238E27FC236}">
                    <a16:creationId xmlns:a16="http://schemas.microsoft.com/office/drawing/2014/main" id="{386B6EB5-C0D0-8943-8C1B-77021EEF7495}"/>
                  </a:ext>
                </a:extLst>
              </p:cNvPr>
              <p:cNvSpPr txBox="1"/>
              <p:nvPr/>
            </p:nvSpPr>
            <p:spPr>
              <a:xfrm>
                <a:off x="8667379" y="2256128"/>
                <a:ext cx="286804" cy="148386"/>
              </a:xfrm>
              <a:prstGeom prst="rect">
                <a:avLst/>
              </a:prstGeom>
              <a:noFill/>
            </p:spPr>
            <p:txBody>
              <a:bodyPr wrap="none" rtlCol="0">
                <a:spAutoFit/>
              </a:bodyPr>
              <a:lstStyle/>
              <a:p>
                <a:r>
                  <a:rPr lang="en-MM" sz="700" b="1" dirty="0">
                    <a:solidFill>
                      <a:schemeClr val="bg1"/>
                    </a:solidFill>
                  </a:rPr>
                  <a:t>7.79</a:t>
                </a:r>
              </a:p>
            </p:txBody>
          </p:sp>
        </p:grpSp>
      </p:grpSp>
      <p:sp>
        <p:nvSpPr>
          <p:cNvPr id="28" name="Rounded Rectangle 15">
            <a:extLst>
              <a:ext uri="{FF2B5EF4-FFF2-40B4-BE49-F238E27FC236}">
                <a16:creationId xmlns:a16="http://schemas.microsoft.com/office/drawing/2014/main" id="{573BCD9A-3703-443B-9041-8939FBB3CF1A}"/>
              </a:ext>
            </a:extLst>
          </p:cNvPr>
          <p:cNvSpPr/>
          <p:nvPr/>
        </p:nvSpPr>
        <p:spPr>
          <a:xfrm>
            <a:off x="479598" y="4251114"/>
            <a:ext cx="4770424" cy="699606"/>
          </a:xfrm>
          <a:prstGeom prst="roundRect">
            <a:avLst/>
          </a:prstGeom>
          <a:solidFill>
            <a:schemeClr val="bg1">
              <a:lumMod val="95000"/>
              <a:alpha val="3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500" dirty="0">
                <a:solidFill>
                  <a:schemeClr val="accent5">
                    <a:lumMod val="75000"/>
                  </a:schemeClr>
                </a:solidFill>
                <a:latin typeface="Maven Pro" panose="020B0604020202020204" charset="0"/>
                <a:cs typeface="Arial" pitchFamily="34" charset="0"/>
              </a:rPr>
              <a:t>1 in 6 young people lost job because of the crisis.</a:t>
            </a:r>
          </a:p>
        </p:txBody>
      </p:sp>
    </p:spTree>
    <p:extLst>
      <p:ext uri="{BB962C8B-B14F-4D97-AF65-F5344CB8AC3E}">
        <p14:creationId xmlns:p14="http://schemas.microsoft.com/office/powerpoint/2010/main" val="31694025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Shape 1117"/>
        <p:cNvGrpSpPr/>
        <p:nvPr/>
      </p:nvGrpSpPr>
      <p:grpSpPr>
        <a:xfrm>
          <a:off x="0" y="0"/>
          <a:ext cx="0" cy="0"/>
          <a:chOff x="0" y="0"/>
          <a:chExt cx="0" cy="0"/>
        </a:xfrm>
      </p:grpSpPr>
      <p:grpSp>
        <p:nvGrpSpPr>
          <p:cNvPr id="1578" name="Group 1577">
            <a:extLst>
              <a:ext uri="{FF2B5EF4-FFF2-40B4-BE49-F238E27FC236}">
                <a16:creationId xmlns:a16="http://schemas.microsoft.com/office/drawing/2014/main" id="{96041A93-5F66-E840-BF2E-B38D20EB2119}"/>
              </a:ext>
            </a:extLst>
          </p:cNvPr>
          <p:cNvGrpSpPr/>
          <p:nvPr/>
        </p:nvGrpSpPr>
        <p:grpSpPr>
          <a:xfrm>
            <a:off x="1605502" y="1028354"/>
            <a:ext cx="6056539" cy="3165273"/>
            <a:chOff x="796205" y="818147"/>
            <a:chExt cx="6316863" cy="3243713"/>
          </a:xfrm>
        </p:grpSpPr>
        <p:sp>
          <p:nvSpPr>
            <p:cNvPr id="6" name="Google Shape;1961;p53">
              <a:extLst>
                <a:ext uri="{FF2B5EF4-FFF2-40B4-BE49-F238E27FC236}">
                  <a16:creationId xmlns:a16="http://schemas.microsoft.com/office/drawing/2014/main" id="{863F618F-D875-254B-A46A-1FE7CD55120E}"/>
                </a:ext>
              </a:extLst>
            </p:cNvPr>
            <p:cNvSpPr/>
            <p:nvPr/>
          </p:nvSpPr>
          <p:spPr>
            <a:xfrm>
              <a:off x="6115374" y="3266135"/>
              <a:ext cx="55154" cy="47692"/>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 name="Google Shape;1962;p53">
              <a:extLst>
                <a:ext uri="{FF2B5EF4-FFF2-40B4-BE49-F238E27FC236}">
                  <a16:creationId xmlns:a16="http://schemas.microsoft.com/office/drawing/2014/main" id="{5A99A5B5-8E7C-1E41-8B41-7E53C5F7FA85}"/>
                </a:ext>
              </a:extLst>
            </p:cNvPr>
            <p:cNvSpPr/>
            <p:nvPr/>
          </p:nvSpPr>
          <p:spPr>
            <a:xfrm>
              <a:off x="6115374" y="3334337"/>
              <a:ext cx="54977" cy="47536"/>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 name="Google Shape;1963;p53">
              <a:extLst>
                <a:ext uri="{FF2B5EF4-FFF2-40B4-BE49-F238E27FC236}">
                  <a16:creationId xmlns:a16="http://schemas.microsoft.com/office/drawing/2014/main" id="{843CEC82-8C2B-A444-9A40-412CF8A612E7}"/>
                </a:ext>
              </a:extLst>
            </p:cNvPr>
            <p:cNvSpPr/>
            <p:nvPr/>
          </p:nvSpPr>
          <p:spPr>
            <a:xfrm>
              <a:off x="6115374" y="3402204"/>
              <a:ext cx="54977" cy="47692"/>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 name="Google Shape;1964;p53">
              <a:extLst>
                <a:ext uri="{FF2B5EF4-FFF2-40B4-BE49-F238E27FC236}">
                  <a16:creationId xmlns:a16="http://schemas.microsoft.com/office/drawing/2014/main" id="{65F175A2-F130-A144-A90B-B724373ED73D}"/>
                </a:ext>
              </a:extLst>
            </p:cNvPr>
            <p:cNvSpPr/>
            <p:nvPr/>
          </p:nvSpPr>
          <p:spPr>
            <a:xfrm>
              <a:off x="6182725" y="3334337"/>
              <a:ext cx="54999" cy="47536"/>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 name="Google Shape;1965;p53">
              <a:extLst>
                <a:ext uri="{FF2B5EF4-FFF2-40B4-BE49-F238E27FC236}">
                  <a16:creationId xmlns:a16="http://schemas.microsoft.com/office/drawing/2014/main" id="{CEB527EE-C218-BD45-BC24-96569A5F520D}"/>
                </a:ext>
              </a:extLst>
            </p:cNvPr>
            <p:cNvSpPr/>
            <p:nvPr/>
          </p:nvSpPr>
          <p:spPr>
            <a:xfrm>
              <a:off x="6182725" y="3402204"/>
              <a:ext cx="54999" cy="47692"/>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 name="Google Shape;1966;p53">
              <a:extLst>
                <a:ext uri="{FF2B5EF4-FFF2-40B4-BE49-F238E27FC236}">
                  <a16:creationId xmlns:a16="http://schemas.microsoft.com/office/drawing/2014/main" id="{CE41A468-BE44-AD4C-80AD-CA2382A2D4B3}"/>
                </a:ext>
              </a:extLst>
            </p:cNvPr>
            <p:cNvSpPr/>
            <p:nvPr/>
          </p:nvSpPr>
          <p:spPr>
            <a:xfrm>
              <a:off x="6249900" y="3334337"/>
              <a:ext cx="55176" cy="47536"/>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 name="Google Shape;1967;p53">
              <a:extLst>
                <a:ext uri="{FF2B5EF4-FFF2-40B4-BE49-F238E27FC236}">
                  <a16:creationId xmlns:a16="http://schemas.microsoft.com/office/drawing/2014/main" id="{98CFDDAF-C9EF-E64D-9CD4-BCE832D4C439}"/>
                </a:ext>
              </a:extLst>
            </p:cNvPr>
            <p:cNvSpPr/>
            <p:nvPr/>
          </p:nvSpPr>
          <p:spPr>
            <a:xfrm>
              <a:off x="6249900" y="3402204"/>
              <a:ext cx="55176" cy="47692"/>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 name="Google Shape;1968;p53">
              <a:extLst>
                <a:ext uri="{FF2B5EF4-FFF2-40B4-BE49-F238E27FC236}">
                  <a16:creationId xmlns:a16="http://schemas.microsoft.com/office/drawing/2014/main" id="{DDFB1873-DB1D-D14E-AD5A-7D2D8F06DC77}"/>
                </a:ext>
              </a:extLst>
            </p:cNvPr>
            <p:cNvSpPr/>
            <p:nvPr/>
          </p:nvSpPr>
          <p:spPr>
            <a:xfrm>
              <a:off x="6249900" y="3538273"/>
              <a:ext cx="55176" cy="47625"/>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 name="Google Shape;1969;p53">
              <a:extLst>
                <a:ext uri="{FF2B5EF4-FFF2-40B4-BE49-F238E27FC236}">
                  <a16:creationId xmlns:a16="http://schemas.microsoft.com/office/drawing/2014/main" id="{764EC23E-170C-0541-99D7-19E23FD3009E}"/>
                </a:ext>
              </a:extLst>
            </p:cNvPr>
            <p:cNvSpPr/>
            <p:nvPr/>
          </p:nvSpPr>
          <p:spPr>
            <a:xfrm>
              <a:off x="6317273" y="3334337"/>
              <a:ext cx="55176" cy="47536"/>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 name="Google Shape;1970;p53">
              <a:extLst>
                <a:ext uri="{FF2B5EF4-FFF2-40B4-BE49-F238E27FC236}">
                  <a16:creationId xmlns:a16="http://schemas.microsoft.com/office/drawing/2014/main" id="{600B84DC-6978-CD40-BEE3-FAB3A4B5C1FB}"/>
                </a:ext>
              </a:extLst>
            </p:cNvPr>
            <p:cNvSpPr/>
            <p:nvPr/>
          </p:nvSpPr>
          <p:spPr>
            <a:xfrm>
              <a:off x="6317273" y="3402204"/>
              <a:ext cx="55176" cy="47692"/>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 name="Google Shape;1971;p53">
              <a:extLst>
                <a:ext uri="{FF2B5EF4-FFF2-40B4-BE49-F238E27FC236}">
                  <a16:creationId xmlns:a16="http://schemas.microsoft.com/office/drawing/2014/main" id="{4819EE98-1960-DB4E-B0C9-88B5840D3C4C}"/>
                </a:ext>
              </a:extLst>
            </p:cNvPr>
            <p:cNvSpPr/>
            <p:nvPr/>
          </p:nvSpPr>
          <p:spPr>
            <a:xfrm>
              <a:off x="6317273" y="3606296"/>
              <a:ext cx="55176" cy="47581"/>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 name="Google Shape;1972;p53">
              <a:extLst>
                <a:ext uri="{FF2B5EF4-FFF2-40B4-BE49-F238E27FC236}">
                  <a16:creationId xmlns:a16="http://schemas.microsoft.com/office/drawing/2014/main" id="{EBC7E47D-7438-7F48-8A32-E4BFBA50965A}"/>
                </a:ext>
              </a:extLst>
            </p:cNvPr>
            <p:cNvSpPr/>
            <p:nvPr/>
          </p:nvSpPr>
          <p:spPr>
            <a:xfrm>
              <a:off x="6317273" y="3538273"/>
              <a:ext cx="55176" cy="47625"/>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 name="Google Shape;1973;p53">
              <a:extLst>
                <a:ext uri="{FF2B5EF4-FFF2-40B4-BE49-F238E27FC236}">
                  <a16:creationId xmlns:a16="http://schemas.microsoft.com/office/drawing/2014/main" id="{CDDBAB34-9F82-4F4C-8BE5-E4F2B0EC3C95}"/>
                </a:ext>
              </a:extLst>
            </p:cNvPr>
            <p:cNvSpPr/>
            <p:nvPr/>
          </p:nvSpPr>
          <p:spPr>
            <a:xfrm>
              <a:off x="6317273" y="3470227"/>
              <a:ext cx="55176" cy="47625"/>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 name="Google Shape;1974;p53">
              <a:extLst>
                <a:ext uri="{FF2B5EF4-FFF2-40B4-BE49-F238E27FC236}">
                  <a16:creationId xmlns:a16="http://schemas.microsoft.com/office/drawing/2014/main" id="{3E1D8175-2494-2141-8F28-3D9D7A0E8B49}"/>
                </a:ext>
              </a:extLst>
            </p:cNvPr>
            <p:cNvSpPr/>
            <p:nvPr/>
          </p:nvSpPr>
          <p:spPr>
            <a:xfrm>
              <a:off x="6453257" y="3334337"/>
              <a:ext cx="55176" cy="47536"/>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 name="Google Shape;1975;p53">
              <a:extLst>
                <a:ext uri="{FF2B5EF4-FFF2-40B4-BE49-F238E27FC236}">
                  <a16:creationId xmlns:a16="http://schemas.microsoft.com/office/drawing/2014/main" id="{D63FEEDD-9001-494D-90D6-C81A05C46235}"/>
                </a:ext>
              </a:extLst>
            </p:cNvPr>
            <p:cNvSpPr/>
            <p:nvPr/>
          </p:nvSpPr>
          <p:spPr>
            <a:xfrm>
              <a:off x="6453257" y="3402204"/>
              <a:ext cx="55176" cy="47692"/>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 name="Google Shape;1976;p53">
              <a:extLst>
                <a:ext uri="{FF2B5EF4-FFF2-40B4-BE49-F238E27FC236}">
                  <a16:creationId xmlns:a16="http://schemas.microsoft.com/office/drawing/2014/main" id="{DCB54237-A99B-C549-934A-C9448D1DD671}"/>
                </a:ext>
              </a:extLst>
            </p:cNvPr>
            <p:cNvSpPr/>
            <p:nvPr/>
          </p:nvSpPr>
          <p:spPr>
            <a:xfrm>
              <a:off x="6453257" y="3606296"/>
              <a:ext cx="55176" cy="47581"/>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 name="Google Shape;1977;p53">
              <a:extLst>
                <a:ext uri="{FF2B5EF4-FFF2-40B4-BE49-F238E27FC236}">
                  <a16:creationId xmlns:a16="http://schemas.microsoft.com/office/drawing/2014/main" id="{969F1205-77E7-E742-B991-BDDC1BF5DB09}"/>
                </a:ext>
              </a:extLst>
            </p:cNvPr>
            <p:cNvSpPr/>
            <p:nvPr/>
          </p:nvSpPr>
          <p:spPr>
            <a:xfrm>
              <a:off x="6453257" y="3538273"/>
              <a:ext cx="55176" cy="47625"/>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 name="Google Shape;1978;p53">
              <a:extLst>
                <a:ext uri="{FF2B5EF4-FFF2-40B4-BE49-F238E27FC236}">
                  <a16:creationId xmlns:a16="http://schemas.microsoft.com/office/drawing/2014/main" id="{261CDF43-0B4F-A845-BE7F-C254A287EBBE}"/>
                </a:ext>
              </a:extLst>
            </p:cNvPr>
            <p:cNvSpPr/>
            <p:nvPr/>
          </p:nvSpPr>
          <p:spPr>
            <a:xfrm>
              <a:off x="6453257" y="3470227"/>
              <a:ext cx="55176" cy="47625"/>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 name="Google Shape;1979;p53">
              <a:extLst>
                <a:ext uri="{FF2B5EF4-FFF2-40B4-BE49-F238E27FC236}">
                  <a16:creationId xmlns:a16="http://schemas.microsoft.com/office/drawing/2014/main" id="{D5818D95-1E01-694E-85D9-180C5D63283D}"/>
                </a:ext>
              </a:extLst>
            </p:cNvPr>
            <p:cNvSpPr/>
            <p:nvPr/>
          </p:nvSpPr>
          <p:spPr>
            <a:xfrm>
              <a:off x="6521337" y="3402204"/>
              <a:ext cx="54999" cy="47692"/>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 name="Google Shape;1980;p53">
              <a:extLst>
                <a:ext uri="{FF2B5EF4-FFF2-40B4-BE49-F238E27FC236}">
                  <a16:creationId xmlns:a16="http://schemas.microsoft.com/office/drawing/2014/main" id="{7CDA6742-6609-BB49-85D9-C00CCDB08E31}"/>
                </a:ext>
              </a:extLst>
            </p:cNvPr>
            <p:cNvSpPr/>
            <p:nvPr/>
          </p:nvSpPr>
          <p:spPr>
            <a:xfrm>
              <a:off x="6521337" y="3538273"/>
              <a:ext cx="54999" cy="47625"/>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 name="Google Shape;1981;p53">
              <a:extLst>
                <a:ext uri="{FF2B5EF4-FFF2-40B4-BE49-F238E27FC236}">
                  <a16:creationId xmlns:a16="http://schemas.microsoft.com/office/drawing/2014/main" id="{4CC97B2F-EB19-2B41-AE0E-26E5F604178E}"/>
                </a:ext>
              </a:extLst>
            </p:cNvPr>
            <p:cNvSpPr/>
            <p:nvPr/>
          </p:nvSpPr>
          <p:spPr>
            <a:xfrm>
              <a:off x="6521337" y="3470227"/>
              <a:ext cx="54999" cy="47625"/>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 name="Google Shape;1982;p53">
              <a:extLst>
                <a:ext uri="{FF2B5EF4-FFF2-40B4-BE49-F238E27FC236}">
                  <a16:creationId xmlns:a16="http://schemas.microsoft.com/office/drawing/2014/main" id="{67D20505-4A3A-3A40-87D9-DCAFD4D600AB}"/>
                </a:ext>
              </a:extLst>
            </p:cNvPr>
            <p:cNvSpPr/>
            <p:nvPr/>
          </p:nvSpPr>
          <p:spPr>
            <a:xfrm>
              <a:off x="6249900" y="3470227"/>
              <a:ext cx="55176" cy="47625"/>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 name="Google Shape;1983;p53">
              <a:extLst>
                <a:ext uri="{FF2B5EF4-FFF2-40B4-BE49-F238E27FC236}">
                  <a16:creationId xmlns:a16="http://schemas.microsoft.com/office/drawing/2014/main" id="{848DBD12-8D26-A249-872E-174CECE34A99}"/>
                </a:ext>
              </a:extLst>
            </p:cNvPr>
            <p:cNvSpPr/>
            <p:nvPr/>
          </p:nvSpPr>
          <p:spPr>
            <a:xfrm>
              <a:off x="6182725" y="3470227"/>
              <a:ext cx="54999" cy="47625"/>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 name="Google Shape;1984;p53">
              <a:extLst>
                <a:ext uri="{FF2B5EF4-FFF2-40B4-BE49-F238E27FC236}">
                  <a16:creationId xmlns:a16="http://schemas.microsoft.com/office/drawing/2014/main" id="{40752894-4EBF-2943-B63B-34986181927A}"/>
                </a:ext>
              </a:extLst>
            </p:cNvPr>
            <p:cNvSpPr/>
            <p:nvPr/>
          </p:nvSpPr>
          <p:spPr>
            <a:xfrm>
              <a:off x="6115374" y="3470227"/>
              <a:ext cx="54977" cy="47625"/>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 name="Google Shape;1985;p53">
              <a:extLst>
                <a:ext uri="{FF2B5EF4-FFF2-40B4-BE49-F238E27FC236}">
                  <a16:creationId xmlns:a16="http://schemas.microsoft.com/office/drawing/2014/main" id="{3D83C11C-0852-6642-A173-516ECDBDDC8F}"/>
                </a:ext>
              </a:extLst>
            </p:cNvPr>
            <p:cNvSpPr/>
            <p:nvPr/>
          </p:nvSpPr>
          <p:spPr>
            <a:xfrm>
              <a:off x="5846080" y="3402204"/>
              <a:ext cx="54999" cy="47692"/>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 name="Google Shape;1986;p53">
              <a:extLst>
                <a:ext uri="{FF2B5EF4-FFF2-40B4-BE49-F238E27FC236}">
                  <a16:creationId xmlns:a16="http://schemas.microsoft.com/office/drawing/2014/main" id="{2E7CAE97-8E3A-EE45-87A6-70862F9190E1}"/>
                </a:ext>
              </a:extLst>
            </p:cNvPr>
            <p:cNvSpPr/>
            <p:nvPr/>
          </p:nvSpPr>
          <p:spPr>
            <a:xfrm>
              <a:off x="5846080" y="3470227"/>
              <a:ext cx="54999" cy="47625"/>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 name="Google Shape;1987;p53">
              <a:extLst>
                <a:ext uri="{FF2B5EF4-FFF2-40B4-BE49-F238E27FC236}">
                  <a16:creationId xmlns:a16="http://schemas.microsoft.com/office/drawing/2014/main" id="{B5149D62-E5F5-9549-BFB3-1F8292DCB05E}"/>
                </a:ext>
              </a:extLst>
            </p:cNvPr>
            <p:cNvSpPr/>
            <p:nvPr/>
          </p:nvSpPr>
          <p:spPr>
            <a:xfrm>
              <a:off x="5913277" y="3334337"/>
              <a:ext cx="55176" cy="47536"/>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 name="Google Shape;1988;p53">
              <a:extLst>
                <a:ext uri="{FF2B5EF4-FFF2-40B4-BE49-F238E27FC236}">
                  <a16:creationId xmlns:a16="http://schemas.microsoft.com/office/drawing/2014/main" id="{285BADC3-32AF-EB45-B316-B1818B0F22AB}"/>
                </a:ext>
              </a:extLst>
            </p:cNvPr>
            <p:cNvSpPr/>
            <p:nvPr/>
          </p:nvSpPr>
          <p:spPr>
            <a:xfrm>
              <a:off x="5913277" y="3402204"/>
              <a:ext cx="55176" cy="47692"/>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 name="Google Shape;1989;p53">
              <a:extLst>
                <a:ext uri="{FF2B5EF4-FFF2-40B4-BE49-F238E27FC236}">
                  <a16:creationId xmlns:a16="http://schemas.microsoft.com/office/drawing/2014/main" id="{2D0951CC-00F1-2740-90EC-5532BF00EF3A}"/>
                </a:ext>
              </a:extLst>
            </p:cNvPr>
            <p:cNvSpPr/>
            <p:nvPr/>
          </p:nvSpPr>
          <p:spPr>
            <a:xfrm>
              <a:off x="5913277" y="3470227"/>
              <a:ext cx="55176" cy="47625"/>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 name="Google Shape;1990;p53">
              <a:extLst>
                <a:ext uri="{FF2B5EF4-FFF2-40B4-BE49-F238E27FC236}">
                  <a16:creationId xmlns:a16="http://schemas.microsoft.com/office/drawing/2014/main" id="{F259D178-E909-4D49-8723-892B123A8767}"/>
                </a:ext>
              </a:extLst>
            </p:cNvPr>
            <p:cNvSpPr/>
            <p:nvPr/>
          </p:nvSpPr>
          <p:spPr>
            <a:xfrm>
              <a:off x="5980628" y="3266135"/>
              <a:ext cx="55176" cy="47737"/>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 name="Google Shape;1991;p53">
              <a:extLst>
                <a:ext uri="{FF2B5EF4-FFF2-40B4-BE49-F238E27FC236}">
                  <a16:creationId xmlns:a16="http://schemas.microsoft.com/office/drawing/2014/main" id="{B7383D95-D6A7-0447-BEEF-215E87E3DC2A}"/>
                </a:ext>
              </a:extLst>
            </p:cNvPr>
            <p:cNvSpPr/>
            <p:nvPr/>
          </p:nvSpPr>
          <p:spPr>
            <a:xfrm>
              <a:off x="5980628" y="3334337"/>
              <a:ext cx="55176" cy="47581"/>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 name="Google Shape;1992;p53">
              <a:extLst>
                <a:ext uri="{FF2B5EF4-FFF2-40B4-BE49-F238E27FC236}">
                  <a16:creationId xmlns:a16="http://schemas.microsoft.com/office/drawing/2014/main" id="{ADC7C6C6-12AB-2E45-BD34-33C3EE97BA3D}"/>
                </a:ext>
              </a:extLst>
            </p:cNvPr>
            <p:cNvSpPr/>
            <p:nvPr/>
          </p:nvSpPr>
          <p:spPr>
            <a:xfrm>
              <a:off x="5980628" y="3402204"/>
              <a:ext cx="55176" cy="47737"/>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 name="Google Shape;1993;p53">
              <a:extLst>
                <a:ext uri="{FF2B5EF4-FFF2-40B4-BE49-F238E27FC236}">
                  <a16:creationId xmlns:a16="http://schemas.microsoft.com/office/drawing/2014/main" id="{FFB3F28C-3FFE-194A-9D42-421A8C20697E}"/>
                </a:ext>
              </a:extLst>
            </p:cNvPr>
            <p:cNvSpPr/>
            <p:nvPr/>
          </p:nvSpPr>
          <p:spPr>
            <a:xfrm>
              <a:off x="5980628" y="3470227"/>
              <a:ext cx="55176" cy="47625"/>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 name="Google Shape;1994;p53">
              <a:extLst>
                <a:ext uri="{FF2B5EF4-FFF2-40B4-BE49-F238E27FC236}">
                  <a16:creationId xmlns:a16="http://schemas.microsoft.com/office/drawing/2014/main" id="{4DF130C3-9EC6-8449-BB35-717A0D864420}"/>
                </a:ext>
              </a:extLst>
            </p:cNvPr>
            <p:cNvSpPr/>
            <p:nvPr/>
          </p:nvSpPr>
          <p:spPr>
            <a:xfrm>
              <a:off x="6048001" y="3198090"/>
              <a:ext cx="54999" cy="47714"/>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 name="Google Shape;1995;p53">
              <a:extLst>
                <a:ext uri="{FF2B5EF4-FFF2-40B4-BE49-F238E27FC236}">
                  <a16:creationId xmlns:a16="http://schemas.microsoft.com/office/drawing/2014/main" id="{E3DD14B9-AAC7-464B-8CC5-C3D9F91FB010}"/>
                </a:ext>
              </a:extLst>
            </p:cNvPr>
            <p:cNvSpPr/>
            <p:nvPr/>
          </p:nvSpPr>
          <p:spPr>
            <a:xfrm>
              <a:off x="6048001" y="3266135"/>
              <a:ext cx="55176" cy="47692"/>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 name="Google Shape;1996;p53">
              <a:extLst>
                <a:ext uri="{FF2B5EF4-FFF2-40B4-BE49-F238E27FC236}">
                  <a16:creationId xmlns:a16="http://schemas.microsoft.com/office/drawing/2014/main" id="{50E4A3F8-BE34-BA4D-9648-FE8D4543A74F}"/>
                </a:ext>
              </a:extLst>
            </p:cNvPr>
            <p:cNvSpPr/>
            <p:nvPr/>
          </p:nvSpPr>
          <p:spPr>
            <a:xfrm>
              <a:off x="6048001" y="3470227"/>
              <a:ext cx="54999" cy="47625"/>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 name="Google Shape;1997;p53">
              <a:extLst>
                <a:ext uri="{FF2B5EF4-FFF2-40B4-BE49-F238E27FC236}">
                  <a16:creationId xmlns:a16="http://schemas.microsoft.com/office/drawing/2014/main" id="{A3FD74F3-8DA5-E444-BF73-537D506BAA3E}"/>
                </a:ext>
              </a:extLst>
            </p:cNvPr>
            <p:cNvSpPr/>
            <p:nvPr/>
          </p:nvSpPr>
          <p:spPr>
            <a:xfrm>
              <a:off x="6048001" y="3402204"/>
              <a:ext cx="54999" cy="47692"/>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 name="Google Shape;1998;p53">
              <a:extLst>
                <a:ext uri="{FF2B5EF4-FFF2-40B4-BE49-F238E27FC236}">
                  <a16:creationId xmlns:a16="http://schemas.microsoft.com/office/drawing/2014/main" id="{B4D7C7D7-2900-C04C-92FA-3F255335060A}"/>
                </a:ext>
              </a:extLst>
            </p:cNvPr>
            <p:cNvSpPr/>
            <p:nvPr/>
          </p:nvSpPr>
          <p:spPr>
            <a:xfrm>
              <a:off x="6048001" y="3334337"/>
              <a:ext cx="54999" cy="47536"/>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 name="Google Shape;1999;p53">
              <a:extLst>
                <a:ext uri="{FF2B5EF4-FFF2-40B4-BE49-F238E27FC236}">
                  <a16:creationId xmlns:a16="http://schemas.microsoft.com/office/drawing/2014/main" id="{AE7D5518-34C4-5040-912D-4F59626A5390}"/>
                </a:ext>
              </a:extLst>
            </p:cNvPr>
            <p:cNvSpPr/>
            <p:nvPr/>
          </p:nvSpPr>
          <p:spPr>
            <a:xfrm>
              <a:off x="6923367" y="3266135"/>
              <a:ext cx="55154" cy="47692"/>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 name="Google Shape;2000;p53">
              <a:extLst>
                <a:ext uri="{FF2B5EF4-FFF2-40B4-BE49-F238E27FC236}">
                  <a16:creationId xmlns:a16="http://schemas.microsoft.com/office/drawing/2014/main" id="{BD2036D2-8A71-9D43-B176-97D0EC45118F}"/>
                </a:ext>
              </a:extLst>
            </p:cNvPr>
            <p:cNvSpPr/>
            <p:nvPr/>
          </p:nvSpPr>
          <p:spPr>
            <a:xfrm>
              <a:off x="6654095" y="3334337"/>
              <a:ext cx="54977" cy="47536"/>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 name="Google Shape;2001;p53">
              <a:extLst>
                <a:ext uri="{FF2B5EF4-FFF2-40B4-BE49-F238E27FC236}">
                  <a16:creationId xmlns:a16="http://schemas.microsoft.com/office/drawing/2014/main" id="{F2954DFB-8072-5442-A233-444A110DBD0E}"/>
                </a:ext>
              </a:extLst>
            </p:cNvPr>
            <p:cNvSpPr/>
            <p:nvPr/>
          </p:nvSpPr>
          <p:spPr>
            <a:xfrm>
              <a:off x="6654095" y="3266135"/>
              <a:ext cx="55154" cy="47692"/>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 name="Google Shape;2002;p53">
              <a:extLst>
                <a:ext uri="{FF2B5EF4-FFF2-40B4-BE49-F238E27FC236}">
                  <a16:creationId xmlns:a16="http://schemas.microsoft.com/office/drawing/2014/main" id="{C371635C-34CF-2840-954C-86ED33A3C800}"/>
                </a:ext>
              </a:extLst>
            </p:cNvPr>
            <p:cNvSpPr/>
            <p:nvPr/>
          </p:nvSpPr>
          <p:spPr>
            <a:xfrm>
              <a:off x="6721446" y="3198090"/>
              <a:ext cx="54999" cy="47714"/>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 name="Google Shape;2003;p53">
              <a:extLst>
                <a:ext uri="{FF2B5EF4-FFF2-40B4-BE49-F238E27FC236}">
                  <a16:creationId xmlns:a16="http://schemas.microsoft.com/office/drawing/2014/main" id="{B35BE45D-CF90-8A43-8E2A-96BDA8AB2548}"/>
                </a:ext>
              </a:extLst>
            </p:cNvPr>
            <p:cNvSpPr/>
            <p:nvPr/>
          </p:nvSpPr>
          <p:spPr>
            <a:xfrm>
              <a:off x="6586545" y="3130067"/>
              <a:ext cx="55176" cy="47692"/>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 name="Google Shape;2004;p53">
              <a:extLst>
                <a:ext uri="{FF2B5EF4-FFF2-40B4-BE49-F238E27FC236}">
                  <a16:creationId xmlns:a16="http://schemas.microsoft.com/office/drawing/2014/main" id="{99081BB3-7426-254C-815E-4F27ED540D39}"/>
                </a:ext>
              </a:extLst>
            </p:cNvPr>
            <p:cNvSpPr/>
            <p:nvPr/>
          </p:nvSpPr>
          <p:spPr>
            <a:xfrm>
              <a:off x="6451997" y="2994176"/>
              <a:ext cx="54999" cy="47625"/>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 name="Google Shape;2005;p53">
              <a:extLst>
                <a:ext uri="{FF2B5EF4-FFF2-40B4-BE49-F238E27FC236}">
                  <a16:creationId xmlns:a16="http://schemas.microsoft.com/office/drawing/2014/main" id="{AFCB2EF9-E6DB-1842-8B32-1822C5354355}"/>
                </a:ext>
              </a:extLst>
            </p:cNvPr>
            <p:cNvSpPr/>
            <p:nvPr/>
          </p:nvSpPr>
          <p:spPr>
            <a:xfrm>
              <a:off x="6115374" y="2926131"/>
              <a:ext cx="54977" cy="47625"/>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 name="Google Shape;2006;p53">
              <a:extLst>
                <a:ext uri="{FF2B5EF4-FFF2-40B4-BE49-F238E27FC236}">
                  <a16:creationId xmlns:a16="http://schemas.microsoft.com/office/drawing/2014/main" id="{96C3A1DF-CCC3-604E-98BD-41A577764501}"/>
                </a:ext>
              </a:extLst>
            </p:cNvPr>
            <p:cNvSpPr/>
            <p:nvPr/>
          </p:nvSpPr>
          <p:spPr>
            <a:xfrm>
              <a:off x="6317273" y="3062200"/>
              <a:ext cx="55176" cy="47536"/>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 name="Google Shape;2007;p53">
              <a:extLst>
                <a:ext uri="{FF2B5EF4-FFF2-40B4-BE49-F238E27FC236}">
                  <a16:creationId xmlns:a16="http://schemas.microsoft.com/office/drawing/2014/main" id="{68EDD5CC-9B6E-2648-BE9F-C467F8D8C570}"/>
                </a:ext>
              </a:extLst>
            </p:cNvPr>
            <p:cNvSpPr/>
            <p:nvPr/>
          </p:nvSpPr>
          <p:spPr>
            <a:xfrm>
              <a:off x="6317273" y="2994176"/>
              <a:ext cx="55176" cy="47625"/>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 name="Google Shape;2008;p53">
              <a:extLst>
                <a:ext uri="{FF2B5EF4-FFF2-40B4-BE49-F238E27FC236}">
                  <a16:creationId xmlns:a16="http://schemas.microsoft.com/office/drawing/2014/main" id="{BBD12965-F9CE-6946-B29A-21AD5A680F82}"/>
                </a:ext>
              </a:extLst>
            </p:cNvPr>
            <p:cNvSpPr/>
            <p:nvPr/>
          </p:nvSpPr>
          <p:spPr>
            <a:xfrm>
              <a:off x="6249900" y="3062200"/>
              <a:ext cx="55176" cy="47536"/>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 name="Google Shape;2009;p53">
              <a:extLst>
                <a:ext uri="{FF2B5EF4-FFF2-40B4-BE49-F238E27FC236}">
                  <a16:creationId xmlns:a16="http://schemas.microsoft.com/office/drawing/2014/main" id="{3BA91910-F9B0-3945-9BED-0AECA3304261}"/>
                </a:ext>
              </a:extLst>
            </p:cNvPr>
            <p:cNvSpPr/>
            <p:nvPr/>
          </p:nvSpPr>
          <p:spPr>
            <a:xfrm>
              <a:off x="6249900" y="2994176"/>
              <a:ext cx="55176" cy="47625"/>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 name="Google Shape;2010;p53">
              <a:extLst>
                <a:ext uri="{FF2B5EF4-FFF2-40B4-BE49-F238E27FC236}">
                  <a16:creationId xmlns:a16="http://schemas.microsoft.com/office/drawing/2014/main" id="{69272BAC-0B20-074F-AAE5-451A764B10E3}"/>
                </a:ext>
              </a:extLst>
            </p:cNvPr>
            <p:cNvSpPr/>
            <p:nvPr/>
          </p:nvSpPr>
          <p:spPr>
            <a:xfrm>
              <a:off x="6182725" y="2994176"/>
              <a:ext cx="54999" cy="47625"/>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 name="Google Shape;2011;p53">
              <a:extLst>
                <a:ext uri="{FF2B5EF4-FFF2-40B4-BE49-F238E27FC236}">
                  <a16:creationId xmlns:a16="http://schemas.microsoft.com/office/drawing/2014/main" id="{BD3822F9-CC56-BF4A-81C0-439FB118E8EF}"/>
                </a:ext>
              </a:extLst>
            </p:cNvPr>
            <p:cNvSpPr/>
            <p:nvPr/>
          </p:nvSpPr>
          <p:spPr>
            <a:xfrm>
              <a:off x="6182725" y="2926131"/>
              <a:ext cx="54999" cy="47625"/>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 name="Google Shape;2012;p53">
              <a:extLst>
                <a:ext uri="{FF2B5EF4-FFF2-40B4-BE49-F238E27FC236}">
                  <a16:creationId xmlns:a16="http://schemas.microsoft.com/office/drawing/2014/main" id="{F4FE3C5E-37D5-7B4B-B26A-5CAF8B28294C}"/>
                </a:ext>
              </a:extLst>
            </p:cNvPr>
            <p:cNvSpPr/>
            <p:nvPr/>
          </p:nvSpPr>
          <p:spPr>
            <a:xfrm>
              <a:off x="6855994" y="3674163"/>
              <a:ext cx="55176" cy="47692"/>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 name="Google Shape;2013;p53">
              <a:extLst>
                <a:ext uri="{FF2B5EF4-FFF2-40B4-BE49-F238E27FC236}">
                  <a16:creationId xmlns:a16="http://schemas.microsoft.com/office/drawing/2014/main" id="{9E62A1F6-01CB-0C4B-BBD2-D75A80715339}"/>
                </a:ext>
              </a:extLst>
            </p:cNvPr>
            <p:cNvSpPr/>
            <p:nvPr/>
          </p:nvSpPr>
          <p:spPr>
            <a:xfrm>
              <a:off x="6788642" y="3810232"/>
              <a:ext cx="55154" cy="47625"/>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 name="Google Shape;2014;p53">
              <a:extLst>
                <a:ext uri="{FF2B5EF4-FFF2-40B4-BE49-F238E27FC236}">
                  <a16:creationId xmlns:a16="http://schemas.microsoft.com/office/drawing/2014/main" id="{B3BECA45-0CBE-2445-9C1E-2473EA6BC41D}"/>
                </a:ext>
              </a:extLst>
            </p:cNvPr>
            <p:cNvSpPr/>
            <p:nvPr/>
          </p:nvSpPr>
          <p:spPr>
            <a:xfrm>
              <a:off x="6788642" y="3742186"/>
              <a:ext cx="55154" cy="47714"/>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 name="Google Shape;2015;p53">
              <a:extLst>
                <a:ext uri="{FF2B5EF4-FFF2-40B4-BE49-F238E27FC236}">
                  <a16:creationId xmlns:a16="http://schemas.microsoft.com/office/drawing/2014/main" id="{CDC2E9D8-D5DA-2242-A433-7623FDABA2E4}"/>
                </a:ext>
              </a:extLst>
            </p:cNvPr>
            <p:cNvSpPr/>
            <p:nvPr/>
          </p:nvSpPr>
          <p:spPr>
            <a:xfrm>
              <a:off x="6721446" y="3810232"/>
              <a:ext cx="54999" cy="47625"/>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 name="Google Shape;2016;p53">
              <a:extLst>
                <a:ext uri="{FF2B5EF4-FFF2-40B4-BE49-F238E27FC236}">
                  <a16:creationId xmlns:a16="http://schemas.microsoft.com/office/drawing/2014/main" id="{493D8DCA-DBC9-934A-8075-D0144D279C25}"/>
                </a:ext>
              </a:extLst>
            </p:cNvPr>
            <p:cNvSpPr/>
            <p:nvPr/>
          </p:nvSpPr>
          <p:spPr>
            <a:xfrm>
              <a:off x="6317273" y="3810232"/>
              <a:ext cx="55176" cy="47625"/>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 name="Google Shape;2017;p53">
              <a:extLst>
                <a:ext uri="{FF2B5EF4-FFF2-40B4-BE49-F238E27FC236}">
                  <a16:creationId xmlns:a16="http://schemas.microsoft.com/office/drawing/2014/main" id="{02A8274B-C06D-DC40-9436-926F64C2EE62}"/>
                </a:ext>
              </a:extLst>
            </p:cNvPr>
            <p:cNvSpPr/>
            <p:nvPr/>
          </p:nvSpPr>
          <p:spPr>
            <a:xfrm>
              <a:off x="6384646" y="3674163"/>
              <a:ext cx="54977" cy="47692"/>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 name="Google Shape;2018;p53">
              <a:extLst>
                <a:ext uri="{FF2B5EF4-FFF2-40B4-BE49-F238E27FC236}">
                  <a16:creationId xmlns:a16="http://schemas.microsoft.com/office/drawing/2014/main" id="{1AFF371E-53C0-994A-A9D6-86A3E6390711}"/>
                </a:ext>
              </a:extLst>
            </p:cNvPr>
            <p:cNvSpPr/>
            <p:nvPr/>
          </p:nvSpPr>
          <p:spPr>
            <a:xfrm>
              <a:off x="6384646" y="3606296"/>
              <a:ext cx="54977" cy="47581"/>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 name="Google Shape;2019;p53">
              <a:extLst>
                <a:ext uri="{FF2B5EF4-FFF2-40B4-BE49-F238E27FC236}">
                  <a16:creationId xmlns:a16="http://schemas.microsoft.com/office/drawing/2014/main" id="{B758008E-6440-FA46-AFC8-DDDF404F6B2D}"/>
                </a:ext>
              </a:extLst>
            </p:cNvPr>
            <p:cNvSpPr/>
            <p:nvPr/>
          </p:nvSpPr>
          <p:spPr>
            <a:xfrm>
              <a:off x="6384646" y="3538273"/>
              <a:ext cx="54977" cy="47625"/>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 name="Google Shape;2020;p53">
              <a:extLst>
                <a:ext uri="{FF2B5EF4-FFF2-40B4-BE49-F238E27FC236}">
                  <a16:creationId xmlns:a16="http://schemas.microsoft.com/office/drawing/2014/main" id="{15AE0256-14A2-2B47-BD1D-13B685EDE5DB}"/>
                </a:ext>
              </a:extLst>
            </p:cNvPr>
            <p:cNvSpPr/>
            <p:nvPr/>
          </p:nvSpPr>
          <p:spPr>
            <a:xfrm>
              <a:off x="6384646" y="3470227"/>
              <a:ext cx="54977" cy="47625"/>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 name="Google Shape;2021;p53">
              <a:extLst>
                <a:ext uri="{FF2B5EF4-FFF2-40B4-BE49-F238E27FC236}">
                  <a16:creationId xmlns:a16="http://schemas.microsoft.com/office/drawing/2014/main" id="{92B5BDE2-2E63-2F4D-8BDC-78D08D1665A3}"/>
                </a:ext>
              </a:extLst>
            </p:cNvPr>
            <p:cNvSpPr/>
            <p:nvPr/>
          </p:nvSpPr>
          <p:spPr>
            <a:xfrm>
              <a:off x="6384646" y="3402204"/>
              <a:ext cx="54977" cy="47692"/>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 name="Google Shape;2022;p53">
              <a:extLst>
                <a:ext uri="{FF2B5EF4-FFF2-40B4-BE49-F238E27FC236}">
                  <a16:creationId xmlns:a16="http://schemas.microsoft.com/office/drawing/2014/main" id="{C5489B0D-93E3-FC49-8708-789FE4159027}"/>
                </a:ext>
              </a:extLst>
            </p:cNvPr>
            <p:cNvSpPr/>
            <p:nvPr/>
          </p:nvSpPr>
          <p:spPr>
            <a:xfrm>
              <a:off x="6384646" y="3334337"/>
              <a:ext cx="54977" cy="47536"/>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 name="Google Shape;2023;p53">
              <a:extLst>
                <a:ext uri="{FF2B5EF4-FFF2-40B4-BE49-F238E27FC236}">
                  <a16:creationId xmlns:a16="http://schemas.microsoft.com/office/drawing/2014/main" id="{15431413-5226-314A-B1ED-56E17A0EC84F}"/>
                </a:ext>
              </a:extLst>
            </p:cNvPr>
            <p:cNvSpPr/>
            <p:nvPr/>
          </p:nvSpPr>
          <p:spPr>
            <a:xfrm>
              <a:off x="6384646" y="3266135"/>
              <a:ext cx="55154" cy="47692"/>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 name="Google Shape;2024;p53">
              <a:extLst>
                <a:ext uri="{FF2B5EF4-FFF2-40B4-BE49-F238E27FC236}">
                  <a16:creationId xmlns:a16="http://schemas.microsoft.com/office/drawing/2014/main" id="{8D71D2C9-B90C-3944-9DDC-6311D9E2DEC8}"/>
                </a:ext>
              </a:extLst>
            </p:cNvPr>
            <p:cNvSpPr/>
            <p:nvPr/>
          </p:nvSpPr>
          <p:spPr>
            <a:xfrm>
              <a:off x="6317273" y="3674163"/>
              <a:ext cx="55176" cy="47692"/>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 name="Google Shape;2025;p53">
              <a:extLst>
                <a:ext uri="{FF2B5EF4-FFF2-40B4-BE49-F238E27FC236}">
                  <a16:creationId xmlns:a16="http://schemas.microsoft.com/office/drawing/2014/main" id="{126D7C3F-7BF6-0349-8AAF-AA86CB1B5232}"/>
                </a:ext>
              </a:extLst>
            </p:cNvPr>
            <p:cNvSpPr/>
            <p:nvPr/>
          </p:nvSpPr>
          <p:spPr>
            <a:xfrm>
              <a:off x="6317273" y="3266135"/>
              <a:ext cx="55176" cy="47692"/>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 name="Google Shape;2026;p53">
              <a:extLst>
                <a:ext uri="{FF2B5EF4-FFF2-40B4-BE49-F238E27FC236}">
                  <a16:creationId xmlns:a16="http://schemas.microsoft.com/office/drawing/2014/main" id="{78011DBA-4AE3-934F-AAF1-8C23B73136E5}"/>
                </a:ext>
              </a:extLst>
            </p:cNvPr>
            <p:cNvSpPr/>
            <p:nvPr/>
          </p:nvSpPr>
          <p:spPr>
            <a:xfrm>
              <a:off x="6317273" y="3198090"/>
              <a:ext cx="55176" cy="47714"/>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 name="Google Shape;2027;p53">
              <a:extLst>
                <a:ext uri="{FF2B5EF4-FFF2-40B4-BE49-F238E27FC236}">
                  <a16:creationId xmlns:a16="http://schemas.microsoft.com/office/drawing/2014/main" id="{00F46BF0-D611-BB49-B060-3ED516E15CE0}"/>
                </a:ext>
              </a:extLst>
            </p:cNvPr>
            <p:cNvSpPr/>
            <p:nvPr/>
          </p:nvSpPr>
          <p:spPr>
            <a:xfrm>
              <a:off x="6249900" y="3674163"/>
              <a:ext cx="55176" cy="47692"/>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 name="Google Shape;2028;p53">
              <a:extLst>
                <a:ext uri="{FF2B5EF4-FFF2-40B4-BE49-F238E27FC236}">
                  <a16:creationId xmlns:a16="http://schemas.microsoft.com/office/drawing/2014/main" id="{EC9E76CA-AA3C-4649-82CF-E145B4B0B181}"/>
                </a:ext>
              </a:extLst>
            </p:cNvPr>
            <p:cNvSpPr/>
            <p:nvPr/>
          </p:nvSpPr>
          <p:spPr>
            <a:xfrm>
              <a:off x="6249900" y="3606296"/>
              <a:ext cx="55176" cy="47581"/>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 name="Google Shape;2029;p53">
              <a:extLst>
                <a:ext uri="{FF2B5EF4-FFF2-40B4-BE49-F238E27FC236}">
                  <a16:creationId xmlns:a16="http://schemas.microsoft.com/office/drawing/2014/main" id="{5A2CC9FA-9C02-4E42-8AEF-1CC8777A3AC2}"/>
                </a:ext>
              </a:extLst>
            </p:cNvPr>
            <p:cNvSpPr/>
            <p:nvPr/>
          </p:nvSpPr>
          <p:spPr>
            <a:xfrm>
              <a:off x="6249900" y="3266135"/>
              <a:ext cx="55176" cy="47692"/>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 name="Google Shape;2030;p53">
              <a:extLst>
                <a:ext uri="{FF2B5EF4-FFF2-40B4-BE49-F238E27FC236}">
                  <a16:creationId xmlns:a16="http://schemas.microsoft.com/office/drawing/2014/main" id="{F5579517-ED2A-B740-9527-905874F92E4D}"/>
                </a:ext>
              </a:extLst>
            </p:cNvPr>
            <p:cNvSpPr/>
            <p:nvPr/>
          </p:nvSpPr>
          <p:spPr>
            <a:xfrm>
              <a:off x="6249900" y="3198090"/>
              <a:ext cx="55176" cy="47714"/>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 name="Google Shape;2031;p53">
              <a:extLst>
                <a:ext uri="{FF2B5EF4-FFF2-40B4-BE49-F238E27FC236}">
                  <a16:creationId xmlns:a16="http://schemas.microsoft.com/office/drawing/2014/main" id="{A9844D86-DF0F-464D-B8D1-8ED7B8EA1776}"/>
                </a:ext>
              </a:extLst>
            </p:cNvPr>
            <p:cNvSpPr/>
            <p:nvPr/>
          </p:nvSpPr>
          <p:spPr>
            <a:xfrm>
              <a:off x="6182725" y="3606296"/>
              <a:ext cx="54999" cy="47581"/>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 name="Google Shape;2032;p53">
              <a:extLst>
                <a:ext uri="{FF2B5EF4-FFF2-40B4-BE49-F238E27FC236}">
                  <a16:creationId xmlns:a16="http://schemas.microsoft.com/office/drawing/2014/main" id="{FB7C76F1-8917-484F-868D-5A6759E95D2E}"/>
                </a:ext>
              </a:extLst>
            </p:cNvPr>
            <p:cNvSpPr/>
            <p:nvPr/>
          </p:nvSpPr>
          <p:spPr>
            <a:xfrm>
              <a:off x="6182725" y="3538273"/>
              <a:ext cx="54999" cy="47625"/>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 name="Google Shape;2033;p53">
              <a:extLst>
                <a:ext uri="{FF2B5EF4-FFF2-40B4-BE49-F238E27FC236}">
                  <a16:creationId xmlns:a16="http://schemas.microsoft.com/office/drawing/2014/main" id="{1490E0B6-F9BB-B744-91CE-E4F9AC65EA03}"/>
                </a:ext>
              </a:extLst>
            </p:cNvPr>
            <p:cNvSpPr/>
            <p:nvPr/>
          </p:nvSpPr>
          <p:spPr>
            <a:xfrm>
              <a:off x="6182725" y="3266135"/>
              <a:ext cx="55176" cy="47692"/>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 name="Google Shape;2034;p53">
              <a:extLst>
                <a:ext uri="{FF2B5EF4-FFF2-40B4-BE49-F238E27FC236}">
                  <a16:creationId xmlns:a16="http://schemas.microsoft.com/office/drawing/2014/main" id="{AEAA2F7A-5B5A-BB41-B964-2D4D5AD28B5B}"/>
                </a:ext>
              </a:extLst>
            </p:cNvPr>
            <p:cNvSpPr/>
            <p:nvPr/>
          </p:nvSpPr>
          <p:spPr>
            <a:xfrm>
              <a:off x="6182725" y="3198090"/>
              <a:ext cx="54999" cy="47714"/>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 name="Google Shape;2035;p53">
              <a:extLst>
                <a:ext uri="{FF2B5EF4-FFF2-40B4-BE49-F238E27FC236}">
                  <a16:creationId xmlns:a16="http://schemas.microsoft.com/office/drawing/2014/main" id="{CD2D63BF-BF98-AD49-8652-6D141CD8A698}"/>
                </a:ext>
              </a:extLst>
            </p:cNvPr>
            <p:cNvSpPr/>
            <p:nvPr/>
          </p:nvSpPr>
          <p:spPr>
            <a:xfrm>
              <a:off x="6115374" y="3538273"/>
              <a:ext cx="54977" cy="47625"/>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 name="Google Shape;2036;p53">
              <a:extLst>
                <a:ext uri="{FF2B5EF4-FFF2-40B4-BE49-F238E27FC236}">
                  <a16:creationId xmlns:a16="http://schemas.microsoft.com/office/drawing/2014/main" id="{11B8228C-98D8-C442-8B80-EAE5D76021BD}"/>
                </a:ext>
              </a:extLst>
            </p:cNvPr>
            <p:cNvSpPr/>
            <p:nvPr/>
          </p:nvSpPr>
          <p:spPr>
            <a:xfrm>
              <a:off x="6115374" y="3198090"/>
              <a:ext cx="54977" cy="47714"/>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 name="Google Shape;2037;p53">
              <a:extLst>
                <a:ext uri="{FF2B5EF4-FFF2-40B4-BE49-F238E27FC236}">
                  <a16:creationId xmlns:a16="http://schemas.microsoft.com/office/drawing/2014/main" id="{4F0862D9-B16C-6045-B5BC-1E50D36ECA64}"/>
                </a:ext>
              </a:extLst>
            </p:cNvPr>
            <p:cNvSpPr/>
            <p:nvPr/>
          </p:nvSpPr>
          <p:spPr>
            <a:xfrm>
              <a:off x="6115374" y="3130067"/>
              <a:ext cx="54977" cy="47692"/>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 name="Google Shape;2038;p53">
              <a:extLst>
                <a:ext uri="{FF2B5EF4-FFF2-40B4-BE49-F238E27FC236}">
                  <a16:creationId xmlns:a16="http://schemas.microsoft.com/office/drawing/2014/main" id="{78538ADC-FC07-2545-A0D4-396C98D108F8}"/>
                </a:ext>
              </a:extLst>
            </p:cNvPr>
            <p:cNvSpPr/>
            <p:nvPr/>
          </p:nvSpPr>
          <p:spPr>
            <a:xfrm>
              <a:off x="6048001" y="3538273"/>
              <a:ext cx="54999" cy="47625"/>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 name="Google Shape;2039;p53">
              <a:extLst>
                <a:ext uri="{FF2B5EF4-FFF2-40B4-BE49-F238E27FC236}">
                  <a16:creationId xmlns:a16="http://schemas.microsoft.com/office/drawing/2014/main" id="{0951B4FB-67BC-A344-8EFB-5144C8FC4507}"/>
                </a:ext>
              </a:extLst>
            </p:cNvPr>
            <p:cNvSpPr/>
            <p:nvPr/>
          </p:nvSpPr>
          <p:spPr>
            <a:xfrm>
              <a:off x="6048001" y="3130067"/>
              <a:ext cx="54999" cy="47692"/>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 name="Google Shape;2040;p53">
              <a:extLst>
                <a:ext uri="{FF2B5EF4-FFF2-40B4-BE49-F238E27FC236}">
                  <a16:creationId xmlns:a16="http://schemas.microsoft.com/office/drawing/2014/main" id="{934C5010-502F-9F42-8516-900BCD11A032}"/>
                </a:ext>
              </a:extLst>
            </p:cNvPr>
            <p:cNvSpPr/>
            <p:nvPr/>
          </p:nvSpPr>
          <p:spPr>
            <a:xfrm>
              <a:off x="5980628" y="3538273"/>
              <a:ext cx="55176" cy="47625"/>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 name="Google Shape;2041;p53">
              <a:extLst>
                <a:ext uri="{FF2B5EF4-FFF2-40B4-BE49-F238E27FC236}">
                  <a16:creationId xmlns:a16="http://schemas.microsoft.com/office/drawing/2014/main" id="{FF1E84A3-44DC-7448-893C-FEF5B561E362}"/>
                </a:ext>
              </a:extLst>
            </p:cNvPr>
            <p:cNvSpPr/>
            <p:nvPr/>
          </p:nvSpPr>
          <p:spPr>
            <a:xfrm>
              <a:off x="5980628" y="3198090"/>
              <a:ext cx="55176" cy="47714"/>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 name="Google Shape;2042;p53">
              <a:extLst>
                <a:ext uri="{FF2B5EF4-FFF2-40B4-BE49-F238E27FC236}">
                  <a16:creationId xmlns:a16="http://schemas.microsoft.com/office/drawing/2014/main" id="{922260F2-6B58-5348-B377-57ACF0F90C93}"/>
                </a:ext>
              </a:extLst>
            </p:cNvPr>
            <p:cNvSpPr/>
            <p:nvPr/>
          </p:nvSpPr>
          <p:spPr>
            <a:xfrm>
              <a:off x="5913277" y="3538273"/>
              <a:ext cx="55176" cy="47625"/>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 name="Google Shape;2043;p53">
              <a:extLst>
                <a:ext uri="{FF2B5EF4-FFF2-40B4-BE49-F238E27FC236}">
                  <a16:creationId xmlns:a16="http://schemas.microsoft.com/office/drawing/2014/main" id="{16E8BF98-2500-A747-9EE0-2E2AEDF5BDDB}"/>
                </a:ext>
              </a:extLst>
            </p:cNvPr>
            <p:cNvSpPr/>
            <p:nvPr/>
          </p:nvSpPr>
          <p:spPr>
            <a:xfrm>
              <a:off x="5913277" y="3266135"/>
              <a:ext cx="55176" cy="47692"/>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 name="Google Shape;2044;p53">
              <a:extLst>
                <a:ext uri="{FF2B5EF4-FFF2-40B4-BE49-F238E27FC236}">
                  <a16:creationId xmlns:a16="http://schemas.microsoft.com/office/drawing/2014/main" id="{FB14469F-7DF1-604D-BF0F-BE7FA513B34F}"/>
                </a:ext>
              </a:extLst>
            </p:cNvPr>
            <p:cNvSpPr/>
            <p:nvPr/>
          </p:nvSpPr>
          <p:spPr>
            <a:xfrm>
              <a:off x="5913277" y="3198090"/>
              <a:ext cx="55176" cy="47714"/>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 name="Google Shape;2045;p53">
              <a:extLst>
                <a:ext uri="{FF2B5EF4-FFF2-40B4-BE49-F238E27FC236}">
                  <a16:creationId xmlns:a16="http://schemas.microsoft.com/office/drawing/2014/main" id="{38DDD0E3-1BF4-CF4E-9E3B-A8C27BFDE4FB}"/>
                </a:ext>
              </a:extLst>
            </p:cNvPr>
            <p:cNvSpPr/>
            <p:nvPr/>
          </p:nvSpPr>
          <p:spPr>
            <a:xfrm>
              <a:off x="5846080" y="3538273"/>
              <a:ext cx="54999" cy="47625"/>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 name="Google Shape;2046;p53">
              <a:extLst>
                <a:ext uri="{FF2B5EF4-FFF2-40B4-BE49-F238E27FC236}">
                  <a16:creationId xmlns:a16="http://schemas.microsoft.com/office/drawing/2014/main" id="{1C1D7435-44A5-4B40-8931-A516FC3085A2}"/>
                </a:ext>
              </a:extLst>
            </p:cNvPr>
            <p:cNvSpPr/>
            <p:nvPr/>
          </p:nvSpPr>
          <p:spPr>
            <a:xfrm>
              <a:off x="5846080" y="3334337"/>
              <a:ext cx="54999" cy="47536"/>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 name="Google Shape;2047;p53">
              <a:extLst>
                <a:ext uri="{FF2B5EF4-FFF2-40B4-BE49-F238E27FC236}">
                  <a16:creationId xmlns:a16="http://schemas.microsoft.com/office/drawing/2014/main" id="{B9AD5074-258A-A14E-8740-CC5CC508024F}"/>
                </a:ext>
              </a:extLst>
            </p:cNvPr>
            <p:cNvSpPr/>
            <p:nvPr/>
          </p:nvSpPr>
          <p:spPr>
            <a:xfrm>
              <a:off x="5846080" y="3266135"/>
              <a:ext cx="55176" cy="47692"/>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 name="Google Shape;2048;p53">
              <a:extLst>
                <a:ext uri="{FF2B5EF4-FFF2-40B4-BE49-F238E27FC236}">
                  <a16:creationId xmlns:a16="http://schemas.microsoft.com/office/drawing/2014/main" id="{CF1813F3-C7EB-5B44-8C2F-7546598C17D2}"/>
                </a:ext>
              </a:extLst>
            </p:cNvPr>
            <p:cNvSpPr/>
            <p:nvPr/>
          </p:nvSpPr>
          <p:spPr>
            <a:xfrm>
              <a:off x="5778729" y="3538273"/>
              <a:ext cx="54999" cy="47625"/>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 name="Google Shape;2049;p53">
              <a:extLst>
                <a:ext uri="{FF2B5EF4-FFF2-40B4-BE49-F238E27FC236}">
                  <a16:creationId xmlns:a16="http://schemas.microsoft.com/office/drawing/2014/main" id="{7917A8E8-0ACC-2541-AF8C-8DEEA503D159}"/>
                </a:ext>
              </a:extLst>
            </p:cNvPr>
            <p:cNvSpPr/>
            <p:nvPr/>
          </p:nvSpPr>
          <p:spPr>
            <a:xfrm>
              <a:off x="5778729" y="3470227"/>
              <a:ext cx="54999" cy="47625"/>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 name="Google Shape;2050;p53">
              <a:extLst>
                <a:ext uri="{FF2B5EF4-FFF2-40B4-BE49-F238E27FC236}">
                  <a16:creationId xmlns:a16="http://schemas.microsoft.com/office/drawing/2014/main" id="{97B44575-0C25-7A48-B8F9-39EB7E68C433}"/>
                </a:ext>
              </a:extLst>
            </p:cNvPr>
            <p:cNvSpPr/>
            <p:nvPr/>
          </p:nvSpPr>
          <p:spPr>
            <a:xfrm>
              <a:off x="5778729" y="3402204"/>
              <a:ext cx="54999" cy="47692"/>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6" name="Google Shape;2051;p53">
              <a:extLst>
                <a:ext uri="{FF2B5EF4-FFF2-40B4-BE49-F238E27FC236}">
                  <a16:creationId xmlns:a16="http://schemas.microsoft.com/office/drawing/2014/main" id="{F7AEE573-6EDE-6B44-88A2-EAC06C50C97B}"/>
                </a:ext>
              </a:extLst>
            </p:cNvPr>
            <p:cNvSpPr/>
            <p:nvPr/>
          </p:nvSpPr>
          <p:spPr>
            <a:xfrm>
              <a:off x="5778729" y="3334337"/>
              <a:ext cx="54999" cy="47536"/>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 name="Google Shape;2052;p53">
              <a:extLst>
                <a:ext uri="{FF2B5EF4-FFF2-40B4-BE49-F238E27FC236}">
                  <a16:creationId xmlns:a16="http://schemas.microsoft.com/office/drawing/2014/main" id="{80D86F61-51E0-7541-B2DE-C27720EDA24C}"/>
                </a:ext>
              </a:extLst>
            </p:cNvPr>
            <p:cNvSpPr/>
            <p:nvPr/>
          </p:nvSpPr>
          <p:spPr>
            <a:xfrm>
              <a:off x="4566741" y="3334337"/>
              <a:ext cx="54977" cy="47536"/>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chemeClr val="accent2">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 name="Google Shape;2053;p53">
              <a:extLst>
                <a:ext uri="{FF2B5EF4-FFF2-40B4-BE49-F238E27FC236}">
                  <a16:creationId xmlns:a16="http://schemas.microsoft.com/office/drawing/2014/main" id="{FC6D8E47-65A2-2048-874E-0F7FD29E0DB6}"/>
                </a:ext>
              </a:extLst>
            </p:cNvPr>
            <p:cNvSpPr/>
            <p:nvPr/>
          </p:nvSpPr>
          <p:spPr>
            <a:xfrm>
              <a:off x="4566741" y="3266135"/>
              <a:ext cx="55154" cy="47692"/>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chemeClr val="accent2">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 name="Google Shape;2054;p53">
              <a:extLst>
                <a:ext uri="{FF2B5EF4-FFF2-40B4-BE49-F238E27FC236}">
                  <a16:creationId xmlns:a16="http://schemas.microsoft.com/office/drawing/2014/main" id="{62790C0C-59E3-484E-AC2C-4EF95DFA2BC9}"/>
                </a:ext>
              </a:extLst>
            </p:cNvPr>
            <p:cNvSpPr/>
            <p:nvPr/>
          </p:nvSpPr>
          <p:spPr>
            <a:xfrm>
              <a:off x="4566741" y="3198090"/>
              <a:ext cx="54977" cy="47714"/>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chemeClr val="accent2">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 name="Google Shape;2055;p53">
              <a:extLst>
                <a:ext uri="{FF2B5EF4-FFF2-40B4-BE49-F238E27FC236}">
                  <a16:creationId xmlns:a16="http://schemas.microsoft.com/office/drawing/2014/main" id="{F52DB11C-77CE-BC4B-BC8F-4B3A8D533A91}"/>
                </a:ext>
              </a:extLst>
            </p:cNvPr>
            <p:cNvSpPr/>
            <p:nvPr/>
          </p:nvSpPr>
          <p:spPr>
            <a:xfrm>
              <a:off x="4499367" y="3402204"/>
              <a:ext cx="55176" cy="47692"/>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chemeClr val="accent2">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 name="Google Shape;2056;p53">
              <a:extLst>
                <a:ext uri="{FF2B5EF4-FFF2-40B4-BE49-F238E27FC236}">
                  <a16:creationId xmlns:a16="http://schemas.microsoft.com/office/drawing/2014/main" id="{92811990-A672-A046-B158-3797388FD340}"/>
                </a:ext>
              </a:extLst>
            </p:cNvPr>
            <p:cNvSpPr/>
            <p:nvPr/>
          </p:nvSpPr>
          <p:spPr>
            <a:xfrm>
              <a:off x="4499367" y="3334337"/>
              <a:ext cx="55109" cy="47536"/>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chemeClr val="accent2">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 name="Google Shape;2057;p53">
              <a:extLst>
                <a:ext uri="{FF2B5EF4-FFF2-40B4-BE49-F238E27FC236}">
                  <a16:creationId xmlns:a16="http://schemas.microsoft.com/office/drawing/2014/main" id="{22ED5343-D4AA-2943-8C05-306DCCE2BC1D}"/>
                </a:ext>
              </a:extLst>
            </p:cNvPr>
            <p:cNvSpPr/>
            <p:nvPr/>
          </p:nvSpPr>
          <p:spPr>
            <a:xfrm>
              <a:off x="4499367" y="3266135"/>
              <a:ext cx="55176" cy="47692"/>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chemeClr val="accent2">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 name="Google Shape;2058;p53">
              <a:extLst>
                <a:ext uri="{FF2B5EF4-FFF2-40B4-BE49-F238E27FC236}">
                  <a16:creationId xmlns:a16="http://schemas.microsoft.com/office/drawing/2014/main" id="{42C59C8C-7AED-674F-8C29-9885F457C96D}"/>
                </a:ext>
              </a:extLst>
            </p:cNvPr>
            <p:cNvSpPr/>
            <p:nvPr/>
          </p:nvSpPr>
          <p:spPr>
            <a:xfrm>
              <a:off x="4431994" y="2722217"/>
              <a:ext cx="55176" cy="47625"/>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chemeClr val="accent2">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 name="Google Shape;2059;p53">
              <a:extLst>
                <a:ext uri="{FF2B5EF4-FFF2-40B4-BE49-F238E27FC236}">
                  <a16:creationId xmlns:a16="http://schemas.microsoft.com/office/drawing/2014/main" id="{4649000F-6150-8743-8682-D9CB62B228C2}"/>
                </a:ext>
              </a:extLst>
            </p:cNvPr>
            <p:cNvSpPr/>
            <p:nvPr/>
          </p:nvSpPr>
          <p:spPr>
            <a:xfrm>
              <a:off x="4431994" y="2790062"/>
              <a:ext cx="55176" cy="47714"/>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chemeClr val="accent2">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 name="Google Shape;2060;p53">
              <a:extLst>
                <a:ext uri="{FF2B5EF4-FFF2-40B4-BE49-F238E27FC236}">
                  <a16:creationId xmlns:a16="http://schemas.microsoft.com/office/drawing/2014/main" id="{EFD92E63-66FE-0147-8AB9-502018A859D5}"/>
                </a:ext>
              </a:extLst>
            </p:cNvPr>
            <p:cNvSpPr/>
            <p:nvPr/>
          </p:nvSpPr>
          <p:spPr>
            <a:xfrm>
              <a:off x="4095548" y="2382213"/>
              <a:ext cx="54999" cy="47625"/>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FF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 name="Google Shape;2061;p53">
              <a:extLst>
                <a:ext uri="{FF2B5EF4-FFF2-40B4-BE49-F238E27FC236}">
                  <a16:creationId xmlns:a16="http://schemas.microsoft.com/office/drawing/2014/main" id="{918511CA-EA76-0243-BDEF-F8E7C3F05FD6}"/>
                </a:ext>
              </a:extLst>
            </p:cNvPr>
            <p:cNvSpPr/>
            <p:nvPr/>
          </p:nvSpPr>
          <p:spPr>
            <a:xfrm>
              <a:off x="4095548" y="2450258"/>
              <a:ext cx="54999" cy="47558"/>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FF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 name="Google Shape;2062;p53">
              <a:extLst>
                <a:ext uri="{FF2B5EF4-FFF2-40B4-BE49-F238E27FC236}">
                  <a16:creationId xmlns:a16="http://schemas.microsoft.com/office/drawing/2014/main" id="{66273675-C26D-2643-BEC9-628F97D07828}"/>
                </a:ext>
              </a:extLst>
            </p:cNvPr>
            <p:cNvSpPr/>
            <p:nvPr/>
          </p:nvSpPr>
          <p:spPr>
            <a:xfrm>
              <a:off x="4095548" y="2518103"/>
              <a:ext cx="54999" cy="47714"/>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49FF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 name="Google Shape;2063;p53">
              <a:extLst>
                <a:ext uri="{FF2B5EF4-FFF2-40B4-BE49-F238E27FC236}">
                  <a16:creationId xmlns:a16="http://schemas.microsoft.com/office/drawing/2014/main" id="{97615AAE-AE0D-2D4C-A200-6CEF3DBBA86E}"/>
                </a:ext>
              </a:extLst>
            </p:cNvPr>
            <p:cNvSpPr/>
            <p:nvPr/>
          </p:nvSpPr>
          <p:spPr>
            <a:xfrm>
              <a:off x="4095548" y="2586149"/>
              <a:ext cx="54999" cy="47692"/>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49FF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 name="Google Shape;2064;p53">
              <a:extLst>
                <a:ext uri="{FF2B5EF4-FFF2-40B4-BE49-F238E27FC236}">
                  <a16:creationId xmlns:a16="http://schemas.microsoft.com/office/drawing/2014/main" id="{6BE5B1E7-95C7-4D4C-920B-415564571131}"/>
                </a:ext>
              </a:extLst>
            </p:cNvPr>
            <p:cNvSpPr/>
            <p:nvPr/>
          </p:nvSpPr>
          <p:spPr>
            <a:xfrm>
              <a:off x="4095548" y="2654172"/>
              <a:ext cx="54999" cy="47625"/>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49FF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 name="Google Shape;2065;p53">
              <a:extLst>
                <a:ext uri="{FF2B5EF4-FFF2-40B4-BE49-F238E27FC236}">
                  <a16:creationId xmlns:a16="http://schemas.microsoft.com/office/drawing/2014/main" id="{52AD6B4B-E0DF-964E-AF7E-061FA13A25DC}"/>
                </a:ext>
              </a:extLst>
            </p:cNvPr>
            <p:cNvSpPr/>
            <p:nvPr/>
          </p:nvSpPr>
          <p:spPr>
            <a:xfrm>
              <a:off x="4095548" y="2722217"/>
              <a:ext cx="54999" cy="47625"/>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chemeClr val="accent2">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 name="Google Shape;2066;p53">
              <a:extLst>
                <a:ext uri="{FF2B5EF4-FFF2-40B4-BE49-F238E27FC236}">
                  <a16:creationId xmlns:a16="http://schemas.microsoft.com/office/drawing/2014/main" id="{AF96AD08-9EEA-6547-8E54-7E0537D91386}"/>
                </a:ext>
              </a:extLst>
            </p:cNvPr>
            <p:cNvSpPr/>
            <p:nvPr/>
          </p:nvSpPr>
          <p:spPr>
            <a:xfrm>
              <a:off x="4095548" y="2790062"/>
              <a:ext cx="54999" cy="47714"/>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chemeClr val="accent2">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 name="Google Shape;2067;p53">
              <a:extLst>
                <a:ext uri="{FF2B5EF4-FFF2-40B4-BE49-F238E27FC236}">
                  <a16:creationId xmlns:a16="http://schemas.microsoft.com/office/drawing/2014/main" id="{B4229F9A-C7CA-1C45-8C2A-5A11ADDB3609}"/>
                </a:ext>
              </a:extLst>
            </p:cNvPr>
            <p:cNvSpPr/>
            <p:nvPr/>
          </p:nvSpPr>
          <p:spPr>
            <a:xfrm>
              <a:off x="4095548" y="2858108"/>
              <a:ext cx="54999" cy="47692"/>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chemeClr val="accent2">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 name="Google Shape;2068;p53">
              <a:extLst>
                <a:ext uri="{FF2B5EF4-FFF2-40B4-BE49-F238E27FC236}">
                  <a16:creationId xmlns:a16="http://schemas.microsoft.com/office/drawing/2014/main" id="{8BA0B101-5EB8-B940-8050-DFF31BCC242B}"/>
                </a:ext>
              </a:extLst>
            </p:cNvPr>
            <p:cNvSpPr/>
            <p:nvPr/>
          </p:nvSpPr>
          <p:spPr>
            <a:xfrm>
              <a:off x="4095548" y="2926131"/>
              <a:ext cx="54999" cy="47625"/>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chemeClr val="accent2">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 name="Google Shape;2069;p53">
              <a:extLst>
                <a:ext uri="{FF2B5EF4-FFF2-40B4-BE49-F238E27FC236}">
                  <a16:creationId xmlns:a16="http://schemas.microsoft.com/office/drawing/2014/main" id="{CAAB63C4-AA2F-1546-BC11-E0BFD6AED98F}"/>
                </a:ext>
              </a:extLst>
            </p:cNvPr>
            <p:cNvSpPr/>
            <p:nvPr/>
          </p:nvSpPr>
          <p:spPr>
            <a:xfrm>
              <a:off x="4095548" y="2994176"/>
              <a:ext cx="54999" cy="47625"/>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chemeClr val="accent2">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5" name="Google Shape;2070;p53">
              <a:extLst>
                <a:ext uri="{FF2B5EF4-FFF2-40B4-BE49-F238E27FC236}">
                  <a16:creationId xmlns:a16="http://schemas.microsoft.com/office/drawing/2014/main" id="{6ADFB083-53C0-014D-AE01-E42AE5C53758}"/>
                </a:ext>
              </a:extLst>
            </p:cNvPr>
            <p:cNvSpPr/>
            <p:nvPr/>
          </p:nvSpPr>
          <p:spPr>
            <a:xfrm>
              <a:off x="4095548" y="3062200"/>
              <a:ext cx="54999" cy="47536"/>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chemeClr val="accent2">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6" name="Google Shape;2071;p53">
              <a:extLst>
                <a:ext uri="{FF2B5EF4-FFF2-40B4-BE49-F238E27FC236}">
                  <a16:creationId xmlns:a16="http://schemas.microsoft.com/office/drawing/2014/main" id="{3B94EE88-074D-BE47-BECF-E1CA919BDCE6}"/>
                </a:ext>
              </a:extLst>
            </p:cNvPr>
            <p:cNvSpPr/>
            <p:nvPr/>
          </p:nvSpPr>
          <p:spPr>
            <a:xfrm>
              <a:off x="4095548" y="3130067"/>
              <a:ext cx="54999" cy="47692"/>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chemeClr val="accent2">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7" name="Google Shape;2072;p53">
              <a:extLst>
                <a:ext uri="{FF2B5EF4-FFF2-40B4-BE49-F238E27FC236}">
                  <a16:creationId xmlns:a16="http://schemas.microsoft.com/office/drawing/2014/main" id="{38F771CC-C16B-C644-97F7-D4E193DA94A1}"/>
                </a:ext>
              </a:extLst>
            </p:cNvPr>
            <p:cNvSpPr/>
            <p:nvPr/>
          </p:nvSpPr>
          <p:spPr>
            <a:xfrm>
              <a:off x="4095548" y="3198090"/>
              <a:ext cx="54999" cy="47714"/>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chemeClr val="accent2">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8" name="Google Shape;2073;p53">
              <a:extLst>
                <a:ext uri="{FF2B5EF4-FFF2-40B4-BE49-F238E27FC236}">
                  <a16:creationId xmlns:a16="http://schemas.microsoft.com/office/drawing/2014/main" id="{8E6CAF47-997C-EB46-91EA-A203FA6C3CFF}"/>
                </a:ext>
              </a:extLst>
            </p:cNvPr>
            <p:cNvSpPr/>
            <p:nvPr/>
          </p:nvSpPr>
          <p:spPr>
            <a:xfrm>
              <a:off x="4095548" y="3266135"/>
              <a:ext cx="55176" cy="47692"/>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chemeClr val="accent2">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9" name="Google Shape;2074;p53">
              <a:extLst>
                <a:ext uri="{FF2B5EF4-FFF2-40B4-BE49-F238E27FC236}">
                  <a16:creationId xmlns:a16="http://schemas.microsoft.com/office/drawing/2014/main" id="{377AFB13-7B45-7F48-A2AF-7E9D4D0A45DE}"/>
                </a:ext>
              </a:extLst>
            </p:cNvPr>
            <p:cNvSpPr/>
            <p:nvPr/>
          </p:nvSpPr>
          <p:spPr>
            <a:xfrm>
              <a:off x="4095548" y="3334337"/>
              <a:ext cx="54999" cy="47536"/>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chemeClr val="accent2">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0" name="Google Shape;2075;p53">
              <a:extLst>
                <a:ext uri="{FF2B5EF4-FFF2-40B4-BE49-F238E27FC236}">
                  <a16:creationId xmlns:a16="http://schemas.microsoft.com/office/drawing/2014/main" id="{5DA92017-BEEE-BE4B-AA1C-3B9165530E60}"/>
                </a:ext>
              </a:extLst>
            </p:cNvPr>
            <p:cNvSpPr/>
            <p:nvPr/>
          </p:nvSpPr>
          <p:spPr>
            <a:xfrm>
              <a:off x="4095548" y="3470227"/>
              <a:ext cx="54999" cy="47625"/>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chemeClr val="accent2">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1" name="Google Shape;2076;p53">
              <a:extLst>
                <a:ext uri="{FF2B5EF4-FFF2-40B4-BE49-F238E27FC236}">
                  <a16:creationId xmlns:a16="http://schemas.microsoft.com/office/drawing/2014/main" id="{55F53BEF-3E91-1D4D-955E-74A91EA9517B}"/>
                </a:ext>
              </a:extLst>
            </p:cNvPr>
            <p:cNvSpPr/>
            <p:nvPr/>
          </p:nvSpPr>
          <p:spPr>
            <a:xfrm>
              <a:off x="4162722" y="2382213"/>
              <a:ext cx="55176" cy="47625"/>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FF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2" name="Google Shape;2077;p53">
              <a:extLst>
                <a:ext uri="{FF2B5EF4-FFF2-40B4-BE49-F238E27FC236}">
                  <a16:creationId xmlns:a16="http://schemas.microsoft.com/office/drawing/2014/main" id="{05483A92-9137-2740-BFBA-838666467516}"/>
                </a:ext>
              </a:extLst>
            </p:cNvPr>
            <p:cNvSpPr/>
            <p:nvPr/>
          </p:nvSpPr>
          <p:spPr>
            <a:xfrm>
              <a:off x="4162722" y="2450258"/>
              <a:ext cx="55176" cy="47558"/>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FF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3" name="Google Shape;2078;p53">
              <a:extLst>
                <a:ext uri="{FF2B5EF4-FFF2-40B4-BE49-F238E27FC236}">
                  <a16:creationId xmlns:a16="http://schemas.microsoft.com/office/drawing/2014/main" id="{AA4FB887-23F1-4647-A380-8B05F16FC45C}"/>
                </a:ext>
              </a:extLst>
            </p:cNvPr>
            <p:cNvSpPr/>
            <p:nvPr/>
          </p:nvSpPr>
          <p:spPr>
            <a:xfrm>
              <a:off x="4162722" y="2518103"/>
              <a:ext cx="55176" cy="47714"/>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49FF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4" name="Google Shape;2079;p53">
              <a:extLst>
                <a:ext uri="{FF2B5EF4-FFF2-40B4-BE49-F238E27FC236}">
                  <a16:creationId xmlns:a16="http://schemas.microsoft.com/office/drawing/2014/main" id="{061B541F-8058-CD4D-87D9-76353062A59D}"/>
                </a:ext>
              </a:extLst>
            </p:cNvPr>
            <p:cNvSpPr/>
            <p:nvPr/>
          </p:nvSpPr>
          <p:spPr>
            <a:xfrm>
              <a:off x="4162722" y="2586149"/>
              <a:ext cx="55176" cy="47692"/>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49FF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5" name="Google Shape;2080;p53">
              <a:extLst>
                <a:ext uri="{FF2B5EF4-FFF2-40B4-BE49-F238E27FC236}">
                  <a16:creationId xmlns:a16="http://schemas.microsoft.com/office/drawing/2014/main" id="{C9425B8C-EDFA-E74D-A82A-A489D0FCEC13}"/>
                </a:ext>
              </a:extLst>
            </p:cNvPr>
            <p:cNvSpPr/>
            <p:nvPr/>
          </p:nvSpPr>
          <p:spPr>
            <a:xfrm>
              <a:off x="4162722" y="2654172"/>
              <a:ext cx="55176" cy="47625"/>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chemeClr val="accent2">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6" name="Google Shape;2081;p53">
              <a:extLst>
                <a:ext uri="{FF2B5EF4-FFF2-40B4-BE49-F238E27FC236}">
                  <a16:creationId xmlns:a16="http://schemas.microsoft.com/office/drawing/2014/main" id="{E4691788-255F-EB49-9EE1-6D1C131BC27C}"/>
                </a:ext>
              </a:extLst>
            </p:cNvPr>
            <p:cNvSpPr/>
            <p:nvPr/>
          </p:nvSpPr>
          <p:spPr>
            <a:xfrm>
              <a:off x="4162722" y="2722217"/>
              <a:ext cx="55176" cy="47558"/>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chemeClr val="accent2">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7" name="Google Shape;2082;p53">
              <a:extLst>
                <a:ext uri="{FF2B5EF4-FFF2-40B4-BE49-F238E27FC236}">
                  <a16:creationId xmlns:a16="http://schemas.microsoft.com/office/drawing/2014/main" id="{FBCB0C8A-1F5E-A948-9A3F-CD3E00EBC019}"/>
                </a:ext>
              </a:extLst>
            </p:cNvPr>
            <p:cNvSpPr/>
            <p:nvPr/>
          </p:nvSpPr>
          <p:spPr>
            <a:xfrm>
              <a:off x="4162722" y="2790062"/>
              <a:ext cx="55176" cy="47714"/>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chemeClr val="accent2">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8" name="Google Shape;2083;p53">
              <a:extLst>
                <a:ext uri="{FF2B5EF4-FFF2-40B4-BE49-F238E27FC236}">
                  <a16:creationId xmlns:a16="http://schemas.microsoft.com/office/drawing/2014/main" id="{73A20A4B-4DD9-C146-8E56-3D04709E7ED9}"/>
                </a:ext>
              </a:extLst>
            </p:cNvPr>
            <p:cNvSpPr/>
            <p:nvPr/>
          </p:nvSpPr>
          <p:spPr>
            <a:xfrm>
              <a:off x="4162722" y="2858108"/>
              <a:ext cx="55176" cy="47692"/>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chemeClr val="accent2">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9" name="Google Shape;2084;p53">
              <a:extLst>
                <a:ext uri="{FF2B5EF4-FFF2-40B4-BE49-F238E27FC236}">
                  <a16:creationId xmlns:a16="http://schemas.microsoft.com/office/drawing/2014/main" id="{FA15DC6C-FCA4-8E4C-BB38-6E3B5DB141D3}"/>
                </a:ext>
              </a:extLst>
            </p:cNvPr>
            <p:cNvSpPr/>
            <p:nvPr/>
          </p:nvSpPr>
          <p:spPr>
            <a:xfrm>
              <a:off x="4162722" y="2926131"/>
              <a:ext cx="55176" cy="47625"/>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chemeClr val="accent2">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0" name="Google Shape;2085;p53">
              <a:extLst>
                <a:ext uri="{FF2B5EF4-FFF2-40B4-BE49-F238E27FC236}">
                  <a16:creationId xmlns:a16="http://schemas.microsoft.com/office/drawing/2014/main" id="{764CA963-5D19-C547-A3FC-791621B757B9}"/>
                </a:ext>
              </a:extLst>
            </p:cNvPr>
            <p:cNvSpPr/>
            <p:nvPr/>
          </p:nvSpPr>
          <p:spPr>
            <a:xfrm>
              <a:off x="4162722" y="2994176"/>
              <a:ext cx="55176" cy="47625"/>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chemeClr val="accent2">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 name="Google Shape;2086;p53">
              <a:extLst>
                <a:ext uri="{FF2B5EF4-FFF2-40B4-BE49-F238E27FC236}">
                  <a16:creationId xmlns:a16="http://schemas.microsoft.com/office/drawing/2014/main" id="{B8E13DA9-23F9-FB48-84B0-44FCB3A1F6D6}"/>
                </a:ext>
              </a:extLst>
            </p:cNvPr>
            <p:cNvSpPr/>
            <p:nvPr/>
          </p:nvSpPr>
          <p:spPr>
            <a:xfrm>
              <a:off x="4162722" y="3062200"/>
              <a:ext cx="55176" cy="47536"/>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chemeClr val="accent2">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2" name="Google Shape;2087;p53">
              <a:extLst>
                <a:ext uri="{FF2B5EF4-FFF2-40B4-BE49-F238E27FC236}">
                  <a16:creationId xmlns:a16="http://schemas.microsoft.com/office/drawing/2014/main" id="{58DAD9A0-DBA0-1148-92C8-B68A81DF99B1}"/>
                </a:ext>
              </a:extLst>
            </p:cNvPr>
            <p:cNvSpPr/>
            <p:nvPr/>
          </p:nvSpPr>
          <p:spPr>
            <a:xfrm>
              <a:off x="4162722" y="3130067"/>
              <a:ext cx="55176" cy="47692"/>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chemeClr val="accent2">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3" name="Google Shape;2088;p53">
              <a:extLst>
                <a:ext uri="{FF2B5EF4-FFF2-40B4-BE49-F238E27FC236}">
                  <a16:creationId xmlns:a16="http://schemas.microsoft.com/office/drawing/2014/main" id="{26B83625-A419-7543-AC10-234F8BDD3AFA}"/>
                </a:ext>
              </a:extLst>
            </p:cNvPr>
            <p:cNvSpPr/>
            <p:nvPr/>
          </p:nvSpPr>
          <p:spPr>
            <a:xfrm>
              <a:off x="4162722" y="3198090"/>
              <a:ext cx="55176" cy="47714"/>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chemeClr val="accent2">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4" name="Google Shape;2089;p53">
              <a:extLst>
                <a:ext uri="{FF2B5EF4-FFF2-40B4-BE49-F238E27FC236}">
                  <a16:creationId xmlns:a16="http://schemas.microsoft.com/office/drawing/2014/main" id="{573EE90C-F1E5-1246-8AB0-353FD0E2B38C}"/>
                </a:ext>
              </a:extLst>
            </p:cNvPr>
            <p:cNvSpPr/>
            <p:nvPr/>
          </p:nvSpPr>
          <p:spPr>
            <a:xfrm>
              <a:off x="4230095" y="2382213"/>
              <a:ext cx="55176" cy="47625"/>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FF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5" name="Google Shape;2090;p53">
              <a:extLst>
                <a:ext uri="{FF2B5EF4-FFF2-40B4-BE49-F238E27FC236}">
                  <a16:creationId xmlns:a16="http://schemas.microsoft.com/office/drawing/2014/main" id="{2F07EF23-D56B-C84F-A3C9-CB8CE15E765D}"/>
                </a:ext>
              </a:extLst>
            </p:cNvPr>
            <p:cNvSpPr/>
            <p:nvPr/>
          </p:nvSpPr>
          <p:spPr>
            <a:xfrm>
              <a:off x="4230095" y="2450258"/>
              <a:ext cx="55176" cy="47558"/>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49FF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6" name="Google Shape;2091;p53">
              <a:extLst>
                <a:ext uri="{FF2B5EF4-FFF2-40B4-BE49-F238E27FC236}">
                  <a16:creationId xmlns:a16="http://schemas.microsoft.com/office/drawing/2014/main" id="{80BFFB39-ECF4-4147-A47B-19A62697B331}"/>
                </a:ext>
              </a:extLst>
            </p:cNvPr>
            <p:cNvSpPr/>
            <p:nvPr/>
          </p:nvSpPr>
          <p:spPr>
            <a:xfrm>
              <a:off x="4230095" y="2518103"/>
              <a:ext cx="55176" cy="47714"/>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49FF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7" name="Google Shape;2092;p53">
              <a:extLst>
                <a:ext uri="{FF2B5EF4-FFF2-40B4-BE49-F238E27FC236}">
                  <a16:creationId xmlns:a16="http://schemas.microsoft.com/office/drawing/2014/main" id="{6D3E1797-2249-344B-B3BC-66B864DF9CA2}"/>
                </a:ext>
              </a:extLst>
            </p:cNvPr>
            <p:cNvSpPr/>
            <p:nvPr/>
          </p:nvSpPr>
          <p:spPr>
            <a:xfrm>
              <a:off x="4230095" y="2586149"/>
              <a:ext cx="55176" cy="47692"/>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49FF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8" name="Google Shape;2093;p53">
              <a:extLst>
                <a:ext uri="{FF2B5EF4-FFF2-40B4-BE49-F238E27FC236}">
                  <a16:creationId xmlns:a16="http://schemas.microsoft.com/office/drawing/2014/main" id="{11DC96CD-7577-7442-BEC0-CB2C7633B899}"/>
                </a:ext>
              </a:extLst>
            </p:cNvPr>
            <p:cNvSpPr/>
            <p:nvPr/>
          </p:nvSpPr>
          <p:spPr>
            <a:xfrm>
              <a:off x="4230095" y="2654172"/>
              <a:ext cx="55176" cy="47625"/>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chemeClr val="accent2">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9" name="Google Shape;2094;p53">
              <a:extLst>
                <a:ext uri="{FF2B5EF4-FFF2-40B4-BE49-F238E27FC236}">
                  <a16:creationId xmlns:a16="http://schemas.microsoft.com/office/drawing/2014/main" id="{29860766-3566-9C43-9078-A041D807BB4B}"/>
                </a:ext>
              </a:extLst>
            </p:cNvPr>
            <p:cNvSpPr/>
            <p:nvPr/>
          </p:nvSpPr>
          <p:spPr>
            <a:xfrm>
              <a:off x="4230095" y="2722217"/>
              <a:ext cx="55176" cy="47625"/>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chemeClr val="accent2">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0" name="Google Shape;2095;p53">
              <a:extLst>
                <a:ext uri="{FF2B5EF4-FFF2-40B4-BE49-F238E27FC236}">
                  <a16:creationId xmlns:a16="http://schemas.microsoft.com/office/drawing/2014/main" id="{AAF51B61-A817-9540-BE79-0A75FD3E5A6B}"/>
                </a:ext>
              </a:extLst>
            </p:cNvPr>
            <p:cNvSpPr/>
            <p:nvPr/>
          </p:nvSpPr>
          <p:spPr>
            <a:xfrm>
              <a:off x="4230095" y="2790062"/>
              <a:ext cx="55176" cy="47714"/>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chemeClr val="accent2">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1" name="Google Shape;2096;p53">
              <a:extLst>
                <a:ext uri="{FF2B5EF4-FFF2-40B4-BE49-F238E27FC236}">
                  <a16:creationId xmlns:a16="http://schemas.microsoft.com/office/drawing/2014/main" id="{F0CF58BA-01F7-014B-90FB-F8395E4010C5}"/>
                </a:ext>
              </a:extLst>
            </p:cNvPr>
            <p:cNvSpPr/>
            <p:nvPr/>
          </p:nvSpPr>
          <p:spPr>
            <a:xfrm>
              <a:off x="4230095" y="2858108"/>
              <a:ext cx="55176" cy="47692"/>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chemeClr val="accent2">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2" name="Google Shape;2097;p53">
              <a:extLst>
                <a:ext uri="{FF2B5EF4-FFF2-40B4-BE49-F238E27FC236}">
                  <a16:creationId xmlns:a16="http://schemas.microsoft.com/office/drawing/2014/main" id="{194B86BB-FA8E-024B-91C0-C6FCB658D155}"/>
                </a:ext>
              </a:extLst>
            </p:cNvPr>
            <p:cNvSpPr/>
            <p:nvPr/>
          </p:nvSpPr>
          <p:spPr>
            <a:xfrm>
              <a:off x="4230095" y="2926131"/>
              <a:ext cx="55176" cy="47625"/>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chemeClr val="accent2">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3" name="Google Shape;2098;p53">
              <a:extLst>
                <a:ext uri="{FF2B5EF4-FFF2-40B4-BE49-F238E27FC236}">
                  <a16:creationId xmlns:a16="http://schemas.microsoft.com/office/drawing/2014/main" id="{F5AF0625-4B50-2D4F-A834-8BFAEFA25C16}"/>
                </a:ext>
              </a:extLst>
            </p:cNvPr>
            <p:cNvSpPr/>
            <p:nvPr/>
          </p:nvSpPr>
          <p:spPr>
            <a:xfrm>
              <a:off x="4230095" y="2994176"/>
              <a:ext cx="55176" cy="47625"/>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chemeClr val="accent2">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4" name="Google Shape;2099;p53">
              <a:extLst>
                <a:ext uri="{FF2B5EF4-FFF2-40B4-BE49-F238E27FC236}">
                  <a16:creationId xmlns:a16="http://schemas.microsoft.com/office/drawing/2014/main" id="{87DF3C44-140C-6C4B-BB6A-1A3D062BFC90}"/>
                </a:ext>
              </a:extLst>
            </p:cNvPr>
            <p:cNvSpPr/>
            <p:nvPr/>
          </p:nvSpPr>
          <p:spPr>
            <a:xfrm>
              <a:off x="4230095" y="3062200"/>
              <a:ext cx="55176" cy="47536"/>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chemeClr val="accent2">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5" name="Google Shape;2100;p53">
              <a:extLst>
                <a:ext uri="{FF2B5EF4-FFF2-40B4-BE49-F238E27FC236}">
                  <a16:creationId xmlns:a16="http://schemas.microsoft.com/office/drawing/2014/main" id="{B98B853D-A6E3-1544-9F19-7831234DA0ED}"/>
                </a:ext>
              </a:extLst>
            </p:cNvPr>
            <p:cNvSpPr/>
            <p:nvPr/>
          </p:nvSpPr>
          <p:spPr>
            <a:xfrm>
              <a:off x="4230095" y="3130067"/>
              <a:ext cx="55176" cy="47692"/>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chemeClr val="accent2">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6" name="Google Shape;2101;p53">
              <a:extLst>
                <a:ext uri="{FF2B5EF4-FFF2-40B4-BE49-F238E27FC236}">
                  <a16:creationId xmlns:a16="http://schemas.microsoft.com/office/drawing/2014/main" id="{52792413-0D0B-0940-B158-4AE0156ADAE4}"/>
                </a:ext>
              </a:extLst>
            </p:cNvPr>
            <p:cNvSpPr/>
            <p:nvPr/>
          </p:nvSpPr>
          <p:spPr>
            <a:xfrm>
              <a:off x="4297469" y="2586149"/>
              <a:ext cx="54977" cy="47692"/>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49FF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7" name="Google Shape;2102;p53">
              <a:extLst>
                <a:ext uri="{FF2B5EF4-FFF2-40B4-BE49-F238E27FC236}">
                  <a16:creationId xmlns:a16="http://schemas.microsoft.com/office/drawing/2014/main" id="{6877F7C2-BDFF-914B-8039-399DDFB70668}"/>
                </a:ext>
              </a:extLst>
            </p:cNvPr>
            <p:cNvSpPr/>
            <p:nvPr/>
          </p:nvSpPr>
          <p:spPr>
            <a:xfrm>
              <a:off x="4297469" y="2654172"/>
              <a:ext cx="54977" cy="47625"/>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chemeClr val="accent2">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8" name="Google Shape;2103;p53">
              <a:extLst>
                <a:ext uri="{FF2B5EF4-FFF2-40B4-BE49-F238E27FC236}">
                  <a16:creationId xmlns:a16="http://schemas.microsoft.com/office/drawing/2014/main" id="{462FA03B-08E0-F246-A8AE-8062C526C26D}"/>
                </a:ext>
              </a:extLst>
            </p:cNvPr>
            <p:cNvSpPr/>
            <p:nvPr/>
          </p:nvSpPr>
          <p:spPr>
            <a:xfrm>
              <a:off x="4297469" y="2722217"/>
              <a:ext cx="54977" cy="47558"/>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chemeClr val="accent2">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9" name="Google Shape;2104;p53">
              <a:extLst>
                <a:ext uri="{FF2B5EF4-FFF2-40B4-BE49-F238E27FC236}">
                  <a16:creationId xmlns:a16="http://schemas.microsoft.com/office/drawing/2014/main" id="{0D3F0AF9-E72D-AE4D-AB0F-52015A828090}"/>
                </a:ext>
              </a:extLst>
            </p:cNvPr>
            <p:cNvSpPr/>
            <p:nvPr/>
          </p:nvSpPr>
          <p:spPr>
            <a:xfrm>
              <a:off x="4297469" y="2790062"/>
              <a:ext cx="54977" cy="47714"/>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chemeClr val="accent2">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0" name="Google Shape;2105;p53">
              <a:extLst>
                <a:ext uri="{FF2B5EF4-FFF2-40B4-BE49-F238E27FC236}">
                  <a16:creationId xmlns:a16="http://schemas.microsoft.com/office/drawing/2014/main" id="{B079DE20-ACD8-9942-B21F-7402103EAD81}"/>
                </a:ext>
              </a:extLst>
            </p:cNvPr>
            <p:cNvSpPr/>
            <p:nvPr/>
          </p:nvSpPr>
          <p:spPr>
            <a:xfrm>
              <a:off x="4364820" y="2586149"/>
              <a:ext cx="54999" cy="47692"/>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49FF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1" name="Google Shape;2106;p53">
              <a:extLst>
                <a:ext uri="{FF2B5EF4-FFF2-40B4-BE49-F238E27FC236}">
                  <a16:creationId xmlns:a16="http://schemas.microsoft.com/office/drawing/2014/main" id="{0673CB2D-48C9-964A-AF6F-DA0EA4401AF8}"/>
                </a:ext>
              </a:extLst>
            </p:cNvPr>
            <p:cNvSpPr/>
            <p:nvPr/>
          </p:nvSpPr>
          <p:spPr>
            <a:xfrm>
              <a:off x="4364820" y="2654172"/>
              <a:ext cx="54999" cy="47625"/>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chemeClr val="accent2">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2" name="Google Shape;2107;p53">
              <a:extLst>
                <a:ext uri="{FF2B5EF4-FFF2-40B4-BE49-F238E27FC236}">
                  <a16:creationId xmlns:a16="http://schemas.microsoft.com/office/drawing/2014/main" id="{E88327E5-4BE6-714A-988B-C5C4EE88E1B3}"/>
                </a:ext>
              </a:extLst>
            </p:cNvPr>
            <p:cNvSpPr/>
            <p:nvPr/>
          </p:nvSpPr>
          <p:spPr>
            <a:xfrm>
              <a:off x="4364820" y="2722217"/>
              <a:ext cx="54999" cy="47558"/>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chemeClr val="accent2">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3" name="Google Shape;2108;p53">
              <a:extLst>
                <a:ext uri="{FF2B5EF4-FFF2-40B4-BE49-F238E27FC236}">
                  <a16:creationId xmlns:a16="http://schemas.microsoft.com/office/drawing/2014/main" id="{73EB1E34-F24F-694E-A282-916D9754F5DA}"/>
                </a:ext>
              </a:extLst>
            </p:cNvPr>
            <p:cNvSpPr/>
            <p:nvPr/>
          </p:nvSpPr>
          <p:spPr>
            <a:xfrm>
              <a:off x="4364820" y="2790062"/>
              <a:ext cx="54999" cy="47714"/>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chemeClr val="accent2">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4" name="Google Shape;2109;p53">
              <a:extLst>
                <a:ext uri="{FF2B5EF4-FFF2-40B4-BE49-F238E27FC236}">
                  <a16:creationId xmlns:a16="http://schemas.microsoft.com/office/drawing/2014/main" id="{9D825B0A-6E06-3A47-ABB2-8BA26AD3E58D}"/>
                </a:ext>
              </a:extLst>
            </p:cNvPr>
            <p:cNvSpPr/>
            <p:nvPr/>
          </p:nvSpPr>
          <p:spPr>
            <a:xfrm>
              <a:off x="4364709" y="2858108"/>
              <a:ext cx="55109" cy="47692"/>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chemeClr val="accent2">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5" name="Google Shape;2110;p53">
              <a:extLst>
                <a:ext uri="{FF2B5EF4-FFF2-40B4-BE49-F238E27FC236}">
                  <a16:creationId xmlns:a16="http://schemas.microsoft.com/office/drawing/2014/main" id="{53DBB686-9BBD-674C-8C08-4445FE296CA7}"/>
                </a:ext>
              </a:extLst>
            </p:cNvPr>
            <p:cNvSpPr/>
            <p:nvPr/>
          </p:nvSpPr>
          <p:spPr>
            <a:xfrm>
              <a:off x="4297469" y="2858108"/>
              <a:ext cx="54977" cy="47692"/>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chemeClr val="accent2">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6" name="Google Shape;2111;p53">
              <a:extLst>
                <a:ext uri="{FF2B5EF4-FFF2-40B4-BE49-F238E27FC236}">
                  <a16:creationId xmlns:a16="http://schemas.microsoft.com/office/drawing/2014/main" id="{39AB6609-0CBE-184D-A72B-9D9463379FBD}"/>
                </a:ext>
              </a:extLst>
            </p:cNvPr>
            <p:cNvSpPr/>
            <p:nvPr/>
          </p:nvSpPr>
          <p:spPr>
            <a:xfrm>
              <a:off x="4297469" y="2926131"/>
              <a:ext cx="54977" cy="47625"/>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chemeClr val="accent2">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7" name="Google Shape;2112;p53">
              <a:extLst>
                <a:ext uri="{FF2B5EF4-FFF2-40B4-BE49-F238E27FC236}">
                  <a16:creationId xmlns:a16="http://schemas.microsoft.com/office/drawing/2014/main" id="{056A6F8E-E82E-C54E-87A6-AD5082E477E0}"/>
                </a:ext>
              </a:extLst>
            </p:cNvPr>
            <p:cNvSpPr/>
            <p:nvPr/>
          </p:nvSpPr>
          <p:spPr>
            <a:xfrm>
              <a:off x="4297469" y="2994176"/>
              <a:ext cx="54977" cy="47625"/>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chemeClr val="accent2">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8" name="Google Shape;2113;p53">
              <a:extLst>
                <a:ext uri="{FF2B5EF4-FFF2-40B4-BE49-F238E27FC236}">
                  <a16:creationId xmlns:a16="http://schemas.microsoft.com/office/drawing/2014/main" id="{CDC173F1-D94D-9D48-AFD5-13CD432F3CB4}"/>
                </a:ext>
              </a:extLst>
            </p:cNvPr>
            <p:cNvSpPr/>
            <p:nvPr/>
          </p:nvSpPr>
          <p:spPr>
            <a:xfrm>
              <a:off x="4297469" y="3062200"/>
              <a:ext cx="54977" cy="47536"/>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chemeClr val="accent2">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9" name="Google Shape;2114;p53">
              <a:extLst>
                <a:ext uri="{FF2B5EF4-FFF2-40B4-BE49-F238E27FC236}">
                  <a16:creationId xmlns:a16="http://schemas.microsoft.com/office/drawing/2014/main" id="{34C1F769-DC97-3B47-8FAC-4288AA45ED9C}"/>
                </a:ext>
              </a:extLst>
            </p:cNvPr>
            <p:cNvSpPr/>
            <p:nvPr/>
          </p:nvSpPr>
          <p:spPr>
            <a:xfrm>
              <a:off x="4297469" y="3130067"/>
              <a:ext cx="54977" cy="47692"/>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chemeClr val="accent2">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0" name="Google Shape;2115;p53">
              <a:extLst>
                <a:ext uri="{FF2B5EF4-FFF2-40B4-BE49-F238E27FC236}">
                  <a16:creationId xmlns:a16="http://schemas.microsoft.com/office/drawing/2014/main" id="{F94052EE-881E-DE4D-AAD4-D20815B9D75D}"/>
                </a:ext>
              </a:extLst>
            </p:cNvPr>
            <p:cNvSpPr/>
            <p:nvPr/>
          </p:nvSpPr>
          <p:spPr>
            <a:xfrm>
              <a:off x="4297469" y="3198090"/>
              <a:ext cx="54977" cy="47714"/>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chemeClr val="accent2">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1" name="Google Shape;2116;p53">
              <a:extLst>
                <a:ext uri="{FF2B5EF4-FFF2-40B4-BE49-F238E27FC236}">
                  <a16:creationId xmlns:a16="http://schemas.microsoft.com/office/drawing/2014/main" id="{9AEBDCD5-6A19-DE44-B2B6-D47893465BB5}"/>
                </a:ext>
              </a:extLst>
            </p:cNvPr>
            <p:cNvSpPr/>
            <p:nvPr/>
          </p:nvSpPr>
          <p:spPr>
            <a:xfrm>
              <a:off x="4230095" y="3198090"/>
              <a:ext cx="55176" cy="47714"/>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chemeClr val="accent2">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 name="Google Shape;2117;p53">
              <a:extLst>
                <a:ext uri="{FF2B5EF4-FFF2-40B4-BE49-F238E27FC236}">
                  <a16:creationId xmlns:a16="http://schemas.microsoft.com/office/drawing/2014/main" id="{F016595E-24C1-A747-80A3-65E61AE0CF89}"/>
                </a:ext>
              </a:extLst>
            </p:cNvPr>
            <p:cNvSpPr/>
            <p:nvPr/>
          </p:nvSpPr>
          <p:spPr>
            <a:xfrm>
              <a:off x="4230095" y="3266135"/>
              <a:ext cx="55176" cy="47692"/>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chemeClr val="accent2">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3" name="Google Shape;2118;p53">
              <a:extLst>
                <a:ext uri="{FF2B5EF4-FFF2-40B4-BE49-F238E27FC236}">
                  <a16:creationId xmlns:a16="http://schemas.microsoft.com/office/drawing/2014/main" id="{FC6EC118-704A-CD46-9B8B-104CDFEA8190}"/>
                </a:ext>
              </a:extLst>
            </p:cNvPr>
            <p:cNvSpPr/>
            <p:nvPr/>
          </p:nvSpPr>
          <p:spPr>
            <a:xfrm>
              <a:off x="4162722" y="3266135"/>
              <a:ext cx="55176" cy="47692"/>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chemeClr val="accent2">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4" name="Google Shape;2119;p53">
              <a:extLst>
                <a:ext uri="{FF2B5EF4-FFF2-40B4-BE49-F238E27FC236}">
                  <a16:creationId xmlns:a16="http://schemas.microsoft.com/office/drawing/2014/main" id="{AE32AFD5-67CE-0542-B784-34FD6C73FACC}"/>
                </a:ext>
              </a:extLst>
            </p:cNvPr>
            <p:cNvSpPr/>
            <p:nvPr/>
          </p:nvSpPr>
          <p:spPr>
            <a:xfrm>
              <a:off x="4162722" y="3334337"/>
              <a:ext cx="55176" cy="47536"/>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chemeClr val="accent2">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5" name="Google Shape;2120;p53">
              <a:extLst>
                <a:ext uri="{FF2B5EF4-FFF2-40B4-BE49-F238E27FC236}">
                  <a16:creationId xmlns:a16="http://schemas.microsoft.com/office/drawing/2014/main" id="{BFF81602-B0F4-4F45-AB3B-A62F4AA946C0}"/>
                </a:ext>
              </a:extLst>
            </p:cNvPr>
            <p:cNvSpPr/>
            <p:nvPr/>
          </p:nvSpPr>
          <p:spPr>
            <a:xfrm>
              <a:off x="4162722" y="3470227"/>
              <a:ext cx="55176" cy="47625"/>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chemeClr val="accent2">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6" name="Google Shape;2121;p53">
              <a:extLst>
                <a:ext uri="{FF2B5EF4-FFF2-40B4-BE49-F238E27FC236}">
                  <a16:creationId xmlns:a16="http://schemas.microsoft.com/office/drawing/2014/main" id="{11BA5712-CF51-A747-9326-3B2D60FBA566}"/>
                </a:ext>
              </a:extLst>
            </p:cNvPr>
            <p:cNvSpPr/>
            <p:nvPr/>
          </p:nvSpPr>
          <p:spPr>
            <a:xfrm>
              <a:off x="4162722" y="3402204"/>
              <a:ext cx="55176" cy="47692"/>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chemeClr val="accent2">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7" name="Google Shape;2122;p53">
              <a:extLst>
                <a:ext uri="{FF2B5EF4-FFF2-40B4-BE49-F238E27FC236}">
                  <a16:creationId xmlns:a16="http://schemas.microsoft.com/office/drawing/2014/main" id="{EFB0B0E3-5FBB-9D48-B907-380268496B0E}"/>
                </a:ext>
              </a:extLst>
            </p:cNvPr>
            <p:cNvSpPr/>
            <p:nvPr/>
          </p:nvSpPr>
          <p:spPr>
            <a:xfrm>
              <a:off x="4095548" y="3402204"/>
              <a:ext cx="54999" cy="47692"/>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chemeClr val="accent2">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8" name="Google Shape;2123;p53">
              <a:extLst>
                <a:ext uri="{FF2B5EF4-FFF2-40B4-BE49-F238E27FC236}">
                  <a16:creationId xmlns:a16="http://schemas.microsoft.com/office/drawing/2014/main" id="{E4512439-3ECB-3943-83CE-EF607DF6E956}"/>
                </a:ext>
              </a:extLst>
            </p:cNvPr>
            <p:cNvSpPr/>
            <p:nvPr/>
          </p:nvSpPr>
          <p:spPr>
            <a:xfrm>
              <a:off x="3758726" y="2246144"/>
              <a:ext cx="54999" cy="47714"/>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FF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9" name="Google Shape;2124;p53">
              <a:extLst>
                <a:ext uri="{FF2B5EF4-FFF2-40B4-BE49-F238E27FC236}">
                  <a16:creationId xmlns:a16="http://schemas.microsoft.com/office/drawing/2014/main" id="{214CE31B-D84F-8743-A0A8-141C5D684BF0}"/>
                </a:ext>
              </a:extLst>
            </p:cNvPr>
            <p:cNvSpPr/>
            <p:nvPr/>
          </p:nvSpPr>
          <p:spPr>
            <a:xfrm>
              <a:off x="3758726" y="2314190"/>
              <a:ext cx="54999" cy="47625"/>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FF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0" name="Google Shape;2125;p53">
              <a:extLst>
                <a:ext uri="{FF2B5EF4-FFF2-40B4-BE49-F238E27FC236}">
                  <a16:creationId xmlns:a16="http://schemas.microsoft.com/office/drawing/2014/main" id="{51736EE0-CE3E-2D49-BEA2-597A223085B1}"/>
                </a:ext>
              </a:extLst>
            </p:cNvPr>
            <p:cNvSpPr/>
            <p:nvPr/>
          </p:nvSpPr>
          <p:spPr>
            <a:xfrm>
              <a:off x="3758726" y="2382213"/>
              <a:ext cx="54999" cy="47625"/>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49FF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1" name="Google Shape;2126;p53">
              <a:extLst>
                <a:ext uri="{FF2B5EF4-FFF2-40B4-BE49-F238E27FC236}">
                  <a16:creationId xmlns:a16="http://schemas.microsoft.com/office/drawing/2014/main" id="{0AB2AA2F-D05B-7D43-97A2-56224ED8BAE5}"/>
                </a:ext>
              </a:extLst>
            </p:cNvPr>
            <p:cNvSpPr/>
            <p:nvPr/>
          </p:nvSpPr>
          <p:spPr>
            <a:xfrm>
              <a:off x="3758726" y="2450258"/>
              <a:ext cx="54999" cy="47558"/>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49FF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2" name="Google Shape;2127;p53">
              <a:extLst>
                <a:ext uri="{FF2B5EF4-FFF2-40B4-BE49-F238E27FC236}">
                  <a16:creationId xmlns:a16="http://schemas.microsoft.com/office/drawing/2014/main" id="{5E2C4E6D-F56D-B342-8382-E3F4DC7643C4}"/>
                </a:ext>
              </a:extLst>
            </p:cNvPr>
            <p:cNvSpPr/>
            <p:nvPr/>
          </p:nvSpPr>
          <p:spPr>
            <a:xfrm>
              <a:off x="3758726" y="2518103"/>
              <a:ext cx="54999" cy="47714"/>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49FF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3" name="Google Shape;2128;p53">
              <a:extLst>
                <a:ext uri="{FF2B5EF4-FFF2-40B4-BE49-F238E27FC236}">
                  <a16:creationId xmlns:a16="http://schemas.microsoft.com/office/drawing/2014/main" id="{09BDD390-1360-4E47-8DB3-93338CC97A05}"/>
                </a:ext>
              </a:extLst>
            </p:cNvPr>
            <p:cNvSpPr/>
            <p:nvPr/>
          </p:nvSpPr>
          <p:spPr>
            <a:xfrm>
              <a:off x="3758726" y="2586149"/>
              <a:ext cx="54999" cy="47692"/>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49FF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4" name="Google Shape;2129;p53">
              <a:extLst>
                <a:ext uri="{FF2B5EF4-FFF2-40B4-BE49-F238E27FC236}">
                  <a16:creationId xmlns:a16="http://schemas.microsoft.com/office/drawing/2014/main" id="{B469D239-7073-684C-8DD1-F1C47B72F9A0}"/>
                </a:ext>
              </a:extLst>
            </p:cNvPr>
            <p:cNvSpPr/>
            <p:nvPr/>
          </p:nvSpPr>
          <p:spPr>
            <a:xfrm>
              <a:off x="3758726" y="2654172"/>
              <a:ext cx="54999" cy="47625"/>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49FF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5" name="Google Shape;2130;p53">
              <a:extLst>
                <a:ext uri="{FF2B5EF4-FFF2-40B4-BE49-F238E27FC236}">
                  <a16:creationId xmlns:a16="http://schemas.microsoft.com/office/drawing/2014/main" id="{E89F44BE-9C82-CA48-B1DF-23C8AEA557CC}"/>
                </a:ext>
              </a:extLst>
            </p:cNvPr>
            <p:cNvSpPr/>
            <p:nvPr/>
          </p:nvSpPr>
          <p:spPr>
            <a:xfrm>
              <a:off x="3489454" y="2450258"/>
              <a:ext cx="54999" cy="47558"/>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49FF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6" name="Google Shape;2131;p53">
              <a:extLst>
                <a:ext uri="{FF2B5EF4-FFF2-40B4-BE49-F238E27FC236}">
                  <a16:creationId xmlns:a16="http://schemas.microsoft.com/office/drawing/2014/main" id="{164723F3-365D-1A41-9653-DD710223E293}"/>
                </a:ext>
              </a:extLst>
            </p:cNvPr>
            <p:cNvSpPr/>
            <p:nvPr/>
          </p:nvSpPr>
          <p:spPr>
            <a:xfrm>
              <a:off x="3489454" y="2518103"/>
              <a:ext cx="54999" cy="47714"/>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49FF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7" name="Google Shape;2132;p53">
              <a:extLst>
                <a:ext uri="{FF2B5EF4-FFF2-40B4-BE49-F238E27FC236}">
                  <a16:creationId xmlns:a16="http://schemas.microsoft.com/office/drawing/2014/main" id="{09085C37-EF30-914A-A97B-3D7456BA7A6F}"/>
                </a:ext>
              </a:extLst>
            </p:cNvPr>
            <p:cNvSpPr/>
            <p:nvPr/>
          </p:nvSpPr>
          <p:spPr>
            <a:xfrm>
              <a:off x="3489454" y="2586149"/>
              <a:ext cx="54999" cy="47692"/>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49FF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8" name="Google Shape;2133;p53">
              <a:extLst>
                <a:ext uri="{FF2B5EF4-FFF2-40B4-BE49-F238E27FC236}">
                  <a16:creationId xmlns:a16="http://schemas.microsoft.com/office/drawing/2014/main" id="{7ACFE325-E212-9D44-BC22-732AA0B2A8D9}"/>
                </a:ext>
              </a:extLst>
            </p:cNvPr>
            <p:cNvSpPr/>
            <p:nvPr/>
          </p:nvSpPr>
          <p:spPr>
            <a:xfrm>
              <a:off x="3556827" y="2382213"/>
              <a:ext cx="54977" cy="47625"/>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49FF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9" name="Google Shape;2134;p53">
              <a:extLst>
                <a:ext uri="{FF2B5EF4-FFF2-40B4-BE49-F238E27FC236}">
                  <a16:creationId xmlns:a16="http://schemas.microsoft.com/office/drawing/2014/main" id="{25760EBF-8180-A345-B78E-3827304F395F}"/>
                </a:ext>
              </a:extLst>
            </p:cNvPr>
            <p:cNvSpPr/>
            <p:nvPr/>
          </p:nvSpPr>
          <p:spPr>
            <a:xfrm>
              <a:off x="3556827" y="2450258"/>
              <a:ext cx="54977" cy="47558"/>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49FF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0" name="Google Shape;2135;p53">
              <a:extLst>
                <a:ext uri="{FF2B5EF4-FFF2-40B4-BE49-F238E27FC236}">
                  <a16:creationId xmlns:a16="http://schemas.microsoft.com/office/drawing/2014/main" id="{08F0FC2B-7B08-704D-B4A4-1CA49A7776ED}"/>
                </a:ext>
              </a:extLst>
            </p:cNvPr>
            <p:cNvSpPr/>
            <p:nvPr/>
          </p:nvSpPr>
          <p:spPr>
            <a:xfrm>
              <a:off x="3556827" y="2518103"/>
              <a:ext cx="54977" cy="47714"/>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49FF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1" name="Google Shape;2136;p53">
              <a:extLst>
                <a:ext uri="{FF2B5EF4-FFF2-40B4-BE49-F238E27FC236}">
                  <a16:creationId xmlns:a16="http://schemas.microsoft.com/office/drawing/2014/main" id="{45B3F597-F00C-924D-8D86-107989FF99BE}"/>
                </a:ext>
              </a:extLst>
            </p:cNvPr>
            <p:cNvSpPr/>
            <p:nvPr/>
          </p:nvSpPr>
          <p:spPr>
            <a:xfrm>
              <a:off x="3556827" y="2586149"/>
              <a:ext cx="54977" cy="47692"/>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49FF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2" name="Google Shape;2137;p53">
              <a:extLst>
                <a:ext uri="{FF2B5EF4-FFF2-40B4-BE49-F238E27FC236}">
                  <a16:creationId xmlns:a16="http://schemas.microsoft.com/office/drawing/2014/main" id="{B22AE02D-70CF-7E4A-8F26-F8E197A8C7C6}"/>
                </a:ext>
              </a:extLst>
            </p:cNvPr>
            <p:cNvSpPr/>
            <p:nvPr/>
          </p:nvSpPr>
          <p:spPr>
            <a:xfrm>
              <a:off x="3556827" y="2654172"/>
              <a:ext cx="54977" cy="47625"/>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49FF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3" name="Google Shape;2138;p53">
              <a:extLst>
                <a:ext uri="{FF2B5EF4-FFF2-40B4-BE49-F238E27FC236}">
                  <a16:creationId xmlns:a16="http://schemas.microsoft.com/office/drawing/2014/main" id="{55877C25-28DF-9B4F-9AE1-4283C926A15E}"/>
                </a:ext>
              </a:extLst>
            </p:cNvPr>
            <p:cNvSpPr/>
            <p:nvPr/>
          </p:nvSpPr>
          <p:spPr>
            <a:xfrm>
              <a:off x="3624002" y="2246144"/>
              <a:ext cx="55176" cy="47714"/>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FF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4" name="Google Shape;2139;p53">
              <a:extLst>
                <a:ext uri="{FF2B5EF4-FFF2-40B4-BE49-F238E27FC236}">
                  <a16:creationId xmlns:a16="http://schemas.microsoft.com/office/drawing/2014/main" id="{A562E204-CBFF-DB4D-AE77-2BC746A9C815}"/>
                </a:ext>
              </a:extLst>
            </p:cNvPr>
            <p:cNvSpPr/>
            <p:nvPr/>
          </p:nvSpPr>
          <p:spPr>
            <a:xfrm>
              <a:off x="3624002" y="2314190"/>
              <a:ext cx="55176" cy="47625"/>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FF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5" name="Google Shape;2140;p53">
              <a:extLst>
                <a:ext uri="{FF2B5EF4-FFF2-40B4-BE49-F238E27FC236}">
                  <a16:creationId xmlns:a16="http://schemas.microsoft.com/office/drawing/2014/main" id="{6F5CC26D-CF1C-1444-B793-E43B8DD40B39}"/>
                </a:ext>
              </a:extLst>
            </p:cNvPr>
            <p:cNvSpPr/>
            <p:nvPr/>
          </p:nvSpPr>
          <p:spPr>
            <a:xfrm>
              <a:off x="3624002" y="2382213"/>
              <a:ext cx="55176" cy="47625"/>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49FF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6" name="Google Shape;2141;p53">
              <a:extLst>
                <a:ext uri="{FF2B5EF4-FFF2-40B4-BE49-F238E27FC236}">
                  <a16:creationId xmlns:a16="http://schemas.microsoft.com/office/drawing/2014/main" id="{BA88C24C-7545-5F42-B060-969480DF0767}"/>
                </a:ext>
              </a:extLst>
            </p:cNvPr>
            <p:cNvSpPr/>
            <p:nvPr/>
          </p:nvSpPr>
          <p:spPr>
            <a:xfrm>
              <a:off x="3624002" y="2450258"/>
              <a:ext cx="55176" cy="47558"/>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49FF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7" name="Google Shape;2142;p53">
              <a:extLst>
                <a:ext uri="{FF2B5EF4-FFF2-40B4-BE49-F238E27FC236}">
                  <a16:creationId xmlns:a16="http://schemas.microsoft.com/office/drawing/2014/main" id="{14AF0906-E176-A04B-93E4-6A52BF919071}"/>
                </a:ext>
              </a:extLst>
            </p:cNvPr>
            <p:cNvSpPr/>
            <p:nvPr/>
          </p:nvSpPr>
          <p:spPr>
            <a:xfrm>
              <a:off x="3624002" y="2518103"/>
              <a:ext cx="55176" cy="47714"/>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49FF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8" name="Google Shape;2143;p53">
              <a:extLst>
                <a:ext uri="{FF2B5EF4-FFF2-40B4-BE49-F238E27FC236}">
                  <a16:creationId xmlns:a16="http://schemas.microsoft.com/office/drawing/2014/main" id="{78979391-87E8-D445-811F-AA92B7F69518}"/>
                </a:ext>
              </a:extLst>
            </p:cNvPr>
            <p:cNvSpPr/>
            <p:nvPr/>
          </p:nvSpPr>
          <p:spPr>
            <a:xfrm>
              <a:off x="3624002" y="2586149"/>
              <a:ext cx="55176" cy="47692"/>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49FF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9" name="Google Shape;2144;p53">
              <a:extLst>
                <a:ext uri="{FF2B5EF4-FFF2-40B4-BE49-F238E27FC236}">
                  <a16:creationId xmlns:a16="http://schemas.microsoft.com/office/drawing/2014/main" id="{57F44581-5B72-D849-A6CC-0662FD346CB3}"/>
                </a:ext>
              </a:extLst>
            </p:cNvPr>
            <p:cNvSpPr/>
            <p:nvPr/>
          </p:nvSpPr>
          <p:spPr>
            <a:xfrm>
              <a:off x="3624002" y="2654172"/>
              <a:ext cx="55176" cy="47625"/>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49FF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0" name="Google Shape;2145;p53">
              <a:extLst>
                <a:ext uri="{FF2B5EF4-FFF2-40B4-BE49-F238E27FC236}">
                  <a16:creationId xmlns:a16="http://schemas.microsoft.com/office/drawing/2014/main" id="{86ED6358-226C-8E40-936D-5EFCC875CCD7}"/>
                </a:ext>
              </a:extLst>
            </p:cNvPr>
            <p:cNvSpPr/>
            <p:nvPr/>
          </p:nvSpPr>
          <p:spPr>
            <a:xfrm>
              <a:off x="3691375" y="2246144"/>
              <a:ext cx="55176" cy="47714"/>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FF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1" name="Google Shape;2146;p53">
              <a:extLst>
                <a:ext uri="{FF2B5EF4-FFF2-40B4-BE49-F238E27FC236}">
                  <a16:creationId xmlns:a16="http://schemas.microsoft.com/office/drawing/2014/main" id="{901663AF-00C6-B145-9343-523E81A870B4}"/>
                </a:ext>
              </a:extLst>
            </p:cNvPr>
            <p:cNvSpPr/>
            <p:nvPr/>
          </p:nvSpPr>
          <p:spPr>
            <a:xfrm>
              <a:off x="3691375" y="2314190"/>
              <a:ext cx="55176" cy="47625"/>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FF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2" name="Google Shape;2147;p53">
              <a:extLst>
                <a:ext uri="{FF2B5EF4-FFF2-40B4-BE49-F238E27FC236}">
                  <a16:creationId xmlns:a16="http://schemas.microsoft.com/office/drawing/2014/main" id="{65D87C4C-7423-3C49-84F0-B87DB92C78E3}"/>
                </a:ext>
              </a:extLst>
            </p:cNvPr>
            <p:cNvSpPr/>
            <p:nvPr/>
          </p:nvSpPr>
          <p:spPr>
            <a:xfrm>
              <a:off x="3691375" y="2382213"/>
              <a:ext cx="55176" cy="47625"/>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49FF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3" name="Google Shape;2148;p53">
              <a:extLst>
                <a:ext uri="{FF2B5EF4-FFF2-40B4-BE49-F238E27FC236}">
                  <a16:creationId xmlns:a16="http://schemas.microsoft.com/office/drawing/2014/main" id="{3B25D417-18C7-1142-8A93-F9C332DDB82B}"/>
                </a:ext>
              </a:extLst>
            </p:cNvPr>
            <p:cNvSpPr/>
            <p:nvPr/>
          </p:nvSpPr>
          <p:spPr>
            <a:xfrm>
              <a:off x="3691375" y="2450258"/>
              <a:ext cx="55176" cy="47558"/>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49FF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4" name="Google Shape;2149;p53">
              <a:extLst>
                <a:ext uri="{FF2B5EF4-FFF2-40B4-BE49-F238E27FC236}">
                  <a16:creationId xmlns:a16="http://schemas.microsoft.com/office/drawing/2014/main" id="{380D5713-86A6-9240-A45B-99482D941B82}"/>
                </a:ext>
              </a:extLst>
            </p:cNvPr>
            <p:cNvSpPr/>
            <p:nvPr/>
          </p:nvSpPr>
          <p:spPr>
            <a:xfrm>
              <a:off x="3691375" y="2518103"/>
              <a:ext cx="55176" cy="47714"/>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49FF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5" name="Google Shape;2150;p53">
              <a:extLst>
                <a:ext uri="{FF2B5EF4-FFF2-40B4-BE49-F238E27FC236}">
                  <a16:creationId xmlns:a16="http://schemas.microsoft.com/office/drawing/2014/main" id="{CF0CA002-FB6F-364D-B0D3-6DC28BF0E0AB}"/>
                </a:ext>
              </a:extLst>
            </p:cNvPr>
            <p:cNvSpPr/>
            <p:nvPr/>
          </p:nvSpPr>
          <p:spPr>
            <a:xfrm>
              <a:off x="3691375" y="2586149"/>
              <a:ext cx="55176" cy="47692"/>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49FF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6" name="Google Shape;2151;p53">
              <a:extLst>
                <a:ext uri="{FF2B5EF4-FFF2-40B4-BE49-F238E27FC236}">
                  <a16:creationId xmlns:a16="http://schemas.microsoft.com/office/drawing/2014/main" id="{BED24CF2-8C23-1C41-A3A0-102DEAF94688}"/>
                </a:ext>
              </a:extLst>
            </p:cNvPr>
            <p:cNvSpPr/>
            <p:nvPr/>
          </p:nvSpPr>
          <p:spPr>
            <a:xfrm>
              <a:off x="3691375" y="2654172"/>
              <a:ext cx="55176" cy="47625"/>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49FF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7" name="Google Shape;2152;p53">
              <a:extLst>
                <a:ext uri="{FF2B5EF4-FFF2-40B4-BE49-F238E27FC236}">
                  <a16:creationId xmlns:a16="http://schemas.microsoft.com/office/drawing/2014/main" id="{F31514EA-D9BE-CD43-9A3B-1B094F1948E5}"/>
                </a:ext>
              </a:extLst>
            </p:cNvPr>
            <p:cNvSpPr/>
            <p:nvPr/>
          </p:nvSpPr>
          <p:spPr>
            <a:xfrm>
              <a:off x="3691375" y="2722217"/>
              <a:ext cx="55176" cy="47558"/>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chemeClr val="accent2">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8" name="Google Shape;2153;p53">
              <a:extLst>
                <a:ext uri="{FF2B5EF4-FFF2-40B4-BE49-F238E27FC236}">
                  <a16:creationId xmlns:a16="http://schemas.microsoft.com/office/drawing/2014/main" id="{F4C9C814-959F-C447-8F05-67F292F131CE}"/>
                </a:ext>
              </a:extLst>
            </p:cNvPr>
            <p:cNvSpPr/>
            <p:nvPr/>
          </p:nvSpPr>
          <p:spPr>
            <a:xfrm>
              <a:off x="3758726" y="2722217"/>
              <a:ext cx="54999" cy="47558"/>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chemeClr val="accent2">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9" name="Google Shape;2154;p53">
              <a:extLst>
                <a:ext uri="{FF2B5EF4-FFF2-40B4-BE49-F238E27FC236}">
                  <a16:creationId xmlns:a16="http://schemas.microsoft.com/office/drawing/2014/main" id="{33831ED9-F884-4B47-A38E-09206DC05E9F}"/>
                </a:ext>
              </a:extLst>
            </p:cNvPr>
            <p:cNvSpPr/>
            <p:nvPr/>
          </p:nvSpPr>
          <p:spPr>
            <a:xfrm>
              <a:off x="3826099" y="2246144"/>
              <a:ext cx="54977" cy="47714"/>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FF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0" name="Google Shape;2155;p53">
              <a:extLst>
                <a:ext uri="{FF2B5EF4-FFF2-40B4-BE49-F238E27FC236}">
                  <a16:creationId xmlns:a16="http://schemas.microsoft.com/office/drawing/2014/main" id="{88F46A8E-74EF-B347-A0BF-E2D0D8EBB163}"/>
                </a:ext>
              </a:extLst>
            </p:cNvPr>
            <p:cNvSpPr/>
            <p:nvPr/>
          </p:nvSpPr>
          <p:spPr>
            <a:xfrm>
              <a:off x="3826099" y="2314190"/>
              <a:ext cx="54977" cy="47625"/>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FF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1" name="Google Shape;2156;p53">
              <a:extLst>
                <a:ext uri="{FF2B5EF4-FFF2-40B4-BE49-F238E27FC236}">
                  <a16:creationId xmlns:a16="http://schemas.microsoft.com/office/drawing/2014/main" id="{4D814D79-32F3-8F4F-AF8E-735F943057C4}"/>
                </a:ext>
              </a:extLst>
            </p:cNvPr>
            <p:cNvSpPr/>
            <p:nvPr/>
          </p:nvSpPr>
          <p:spPr>
            <a:xfrm>
              <a:off x="3826099" y="2382213"/>
              <a:ext cx="54977" cy="47625"/>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FF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2" name="Google Shape;2157;p53">
              <a:extLst>
                <a:ext uri="{FF2B5EF4-FFF2-40B4-BE49-F238E27FC236}">
                  <a16:creationId xmlns:a16="http://schemas.microsoft.com/office/drawing/2014/main" id="{0CFC67F3-909D-364F-90B1-6C45A0E40C7E}"/>
                </a:ext>
              </a:extLst>
            </p:cNvPr>
            <p:cNvSpPr/>
            <p:nvPr/>
          </p:nvSpPr>
          <p:spPr>
            <a:xfrm>
              <a:off x="3826099" y="2518103"/>
              <a:ext cx="54977" cy="47714"/>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49FF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3" name="Google Shape;2158;p53">
              <a:extLst>
                <a:ext uri="{FF2B5EF4-FFF2-40B4-BE49-F238E27FC236}">
                  <a16:creationId xmlns:a16="http://schemas.microsoft.com/office/drawing/2014/main" id="{6BE7DE08-0603-0642-B126-34C5A45D2BDB}"/>
                </a:ext>
              </a:extLst>
            </p:cNvPr>
            <p:cNvSpPr/>
            <p:nvPr/>
          </p:nvSpPr>
          <p:spPr>
            <a:xfrm>
              <a:off x="3826099" y="2586149"/>
              <a:ext cx="54977" cy="47692"/>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49FF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4" name="Google Shape;2159;p53">
              <a:extLst>
                <a:ext uri="{FF2B5EF4-FFF2-40B4-BE49-F238E27FC236}">
                  <a16:creationId xmlns:a16="http://schemas.microsoft.com/office/drawing/2014/main" id="{313FECD7-F0EA-844F-9565-A1004A79E3D0}"/>
                </a:ext>
              </a:extLst>
            </p:cNvPr>
            <p:cNvSpPr/>
            <p:nvPr/>
          </p:nvSpPr>
          <p:spPr>
            <a:xfrm>
              <a:off x="3826099" y="2654172"/>
              <a:ext cx="54977" cy="47625"/>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49FF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5" name="Google Shape;2160;p53">
              <a:extLst>
                <a:ext uri="{FF2B5EF4-FFF2-40B4-BE49-F238E27FC236}">
                  <a16:creationId xmlns:a16="http://schemas.microsoft.com/office/drawing/2014/main" id="{F9A207CE-B28E-3D41-BE6F-966009F9418E}"/>
                </a:ext>
              </a:extLst>
            </p:cNvPr>
            <p:cNvSpPr/>
            <p:nvPr/>
          </p:nvSpPr>
          <p:spPr>
            <a:xfrm>
              <a:off x="3826099" y="2722217"/>
              <a:ext cx="54977" cy="47558"/>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chemeClr val="accent2">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6" name="Google Shape;2161;p53">
              <a:extLst>
                <a:ext uri="{FF2B5EF4-FFF2-40B4-BE49-F238E27FC236}">
                  <a16:creationId xmlns:a16="http://schemas.microsoft.com/office/drawing/2014/main" id="{F9CB318A-92C6-794B-A192-FCBCC1C45FC2}"/>
                </a:ext>
              </a:extLst>
            </p:cNvPr>
            <p:cNvSpPr/>
            <p:nvPr/>
          </p:nvSpPr>
          <p:spPr>
            <a:xfrm>
              <a:off x="3893450" y="2246144"/>
              <a:ext cx="54999" cy="47714"/>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FF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7" name="Google Shape;2162;p53">
              <a:extLst>
                <a:ext uri="{FF2B5EF4-FFF2-40B4-BE49-F238E27FC236}">
                  <a16:creationId xmlns:a16="http://schemas.microsoft.com/office/drawing/2014/main" id="{AAEDEFB1-7148-FF42-879B-284ABC4F2C31}"/>
                </a:ext>
              </a:extLst>
            </p:cNvPr>
            <p:cNvSpPr/>
            <p:nvPr/>
          </p:nvSpPr>
          <p:spPr>
            <a:xfrm>
              <a:off x="3893450" y="2314190"/>
              <a:ext cx="54999" cy="47625"/>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FF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8" name="Google Shape;2163;p53">
              <a:extLst>
                <a:ext uri="{FF2B5EF4-FFF2-40B4-BE49-F238E27FC236}">
                  <a16:creationId xmlns:a16="http://schemas.microsoft.com/office/drawing/2014/main" id="{C3A296DD-6F3F-F140-B056-9379D6A93A3E}"/>
                </a:ext>
              </a:extLst>
            </p:cNvPr>
            <p:cNvSpPr/>
            <p:nvPr/>
          </p:nvSpPr>
          <p:spPr>
            <a:xfrm>
              <a:off x="3893450" y="2382213"/>
              <a:ext cx="54999" cy="47625"/>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FF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9" name="Google Shape;2164;p53">
              <a:extLst>
                <a:ext uri="{FF2B5EF4-FFF2-40B4-BE49-F238E27FC236}">
                  <a16:creationId xmlns:a16="http://schemas.microsoft.com/office/drawing/2014/main" id="{4FDC834B-D220-134D-A1D3-3F252979ABEC}"/>
                </a:ext>
              </a:extLst>
            </p:cNvPr>
            <p:cNvSpPr/>
            <p:nvPr/>
          </p:nvSpPr>
          <p:spPr>
            <a:xfrm>
              <a:off x="3893450" y="2518103"/>
              <a:ext cx="54999" cy="47714"/>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49FF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0" name="Google Shape;2165;p53">
              <a:extLst>
                <a:ext uri="{FF2B5EF4-FFF2-40B4-BE49-F238E27FC236}">
                  <a16:creationId xmlns:a16="http://schemas.microsoft.com/office/drawing/2014/main" id="{57476C07-B458-9644-9AFE-403830112264}"/>
                </a:ext>
              </a:extLst>
            </p:cNvPr>
            <p:cNvSpPr/>
            <p:nvPr/>
          </p:nvSpPr>
          <p:spPr>
            <a:xfrm>
              <a:off x="3893450" y="2586149"/>
              <a:ext cx="54999" cy="47625"/>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49FF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1" name="Google Shape;2166;p53">
              <a:extLst>
                <a:ext uri="{FF2B5EF4-FFF2-40B4-BE49-F238E27FC236}">
                  <a16:creationId xmlns:a16="http://schemas.microsoft.com/office/drawing/2014/main" id="{8AD91384-26D0-7E40-B545-DB7A3A3431EF}"/>
                </a:ext>
              </a:extLst>
            </p:cNvPr>
            <p:cNvSpPr/>
            <p:nvPr/>
          </p:nvSpPr>
          <p:spPr>
            <a:xfrm>
              <a:off x="3893450" y="2654172"/>
              <a:ext cx="54999" cy="47625"/>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49FF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2" name="Google Shape;2167;p53">
              <a:extLst>
                <a:ext uri="{FF2B5EF4-FFF2-40B4-BE49-F238E27FC236}">
                  <a16:creationId xmlns:a16="http://schemas.microsoft.com/office/drawing/2014/main" id="{2990EAEF-529A-8842-8E2E-046FA9BE8467}"/>
                </a:ext>
              </a:extLst>
            </p:cNvPr>
            <p:cNvSpPr/>
            <p:nvPr/>
          </p:nvSpPr>
          <p:spPr>
            <a:xfrm>
              <a:off x="3893450" y="2722217"/>
              <a:ext cx="54999" cy="47581"/>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chemeClr val="accent2">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3" name="Google Shape;2168;p53">
              <a:extLst>
                <a:ext uri="{FF2B5EF4-FFF2-40B4-BE49-F238E27FC236}">
                  <a16:creationId xmlns:a16="http://schemas.microsoft.com/office/drawing/2014/main" id="{E29CEEEF-EFB1-1146-B123-C91ACF52028C}"/>
                </a:ext>
              </a:extLst>
            </p:cNvPr>
            <p:cNvSpPr/>
            <p:nvPr/>
          </p:nvSpPr>
          <p:spPr>
            <a:xfrm>
              <a:off x="3893450" y="2790062"/>
              <a:ext cx="54999" cy="47714"/>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chemeClr val="accent2">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4" name="Google Shape;2169;p53">
              <a:extLst>
                <a:ext uri="{FF2B5EF4-FFF2-40B4-BE49-F238E27FC236}">
                  <a16:creationId xmlns:a16="http://schemas.microsoft.com/office/drawing/2014/main" id="{6CEE1714-96BA-9E42-8255-F8CA2510566B}"/>
                </a:ext>
              </a:extLst>
            </p:cNvPr>
            <p:cNvSpPr/>
            <p:nvPr/>
          </p:nvSpPr>
          <p:spPr>
            <a:xfrm>
              <a:off x="3960824" y="2314190"/>
              <a:ext cx="54999" cy="47625"/>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FF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5" name="Google Shape;2170;p53">
              <a:extLst>
                <a:ext uri="{FF2B5EF4-FFF2-40B4-BE49-F238E27FC236}">
                  <a16:creationId xmlns:a16="http://schemas.microsoft.com/office/drawing/2014/main" id="{17493652-9716-B94E-B7F6-C9B0859D367B}"/>
                </a:ext>
              </a:extLst>
            </p:cNvPr>
            <p:cNvSpPr/>
            <p:nvPr/>
          </p:nvSpPr>
          <p:spPr>
            <a:xfrm>
              <a:off x="3960824" y="2382213"/>
              <a:ext cx="54999" cy="47625"/>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FF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6" name="Google Shape;2171;p53">
              <a:extLst>
                <a:ext uri="{FF2B5EF4-FFF2-40B4-BE49-F238E27FC236}">
                  <a16:creationId xmlns:a16="http://schemas.microsoft.com/office/drawing/2014/main" id="{65A37E87-49E4-1542-ADE4-6A4F49380006}"/>
                </a:ext>
              </a:extLst>
            </p:cNvPr>
            <p:cNvSpPr/>
            <p:nvPr/>
          </p:nvSpPr>
          <p:spPr>
            <a:xfrm>
              <a:off x="3960824" y="2518103"/>
              <a:ext cx="54999" cy="47714"/>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49FF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7" name="Google Shape;2172;p53">
              <a:extLst>
                <a:ext uri="{FF2B5EF4-FFF2-40B4-BE49-F238E27FC236}">
                  <a16:creationId xmlns:a16="http://schemas.microsoft.com/office/drawing/2014/main" id="{F2D02F9B-DB2F-1C41-93EB-51C6E475A497}"/>
                </a:ext>
              </a:extLst>
            </p:cNvPr>
            <p:cNvSpPr/>
            <p:nvPr/>
          </p:nvSpPr>
          <p:spPr>
            <a:xfrm>
              <a:off x="3960824" y="2586149"/>
              <a:ext cx="54999" cy="47692"/>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49FF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8" name="Google Shape;2173;p53">
              <a:extLst>
                <a:ext uri="{FF2B5EF4-FFF2-40B4-BE49-F238E27FC236}">
                  <a16:creationId xmlns:a16="http://schemas.microsoft.com/office/drawing/2014/main" id="{3CDAF28E-AB3E-DB40-9885-883E850A2A80}"/>
                </a:ext>
              </a:extLst>
            </p:cNvPr>
            <p:cNvSpPr/>
            <p:nvPr/>
          </p:nvSpPr>
          <p:spPr>
            <a:xfrm>
              <a:off x="3960824" y="2654172"/>
              <a:ext cx="54999" cy="47625"/>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49FF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9" name="Google Shape;2174;p53">
              <a:extLst>
                <a:ext uri="{FF2B5EF4-FFF2-40B4-BE49-F238E27FC236}">
                  <a16:creationId xmlns:a16="http://schemas.microsoft.com/office/drawing/2014/main" id="{E36998EE-02B6-F44C-9FED-C1CE1FF7434F}"/>
                </a:ext>
              </a:extLst>
            </p:cNvPr>
            <p:cNvSpPr/>
            <p:nvPr/>
          </p:nvSpPr>
          <p:spPr>
            <a:xfrm>
              <a:off x="3960824" y="2722217"/>
              <a:ext cx="54999" cy="47558"/>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chemeClr val="accent2">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0" name="Google Shape;2175;p53">
              <a:extLst>
                <a:ext uri="{FF2B5EF4-FFF2-40B4-BE49-F238E27FC236}">
                  <a16:creationId xmlns:a16="http://schemas.microsoft.com/office/drawing/2014/main" id="{FD1CEFB3-3F70-CA4E-827F-A7386638A4B9}"/>
                </a:ext>
              </a:extLst>
            </p:cNvPr>
            <p:cNvSpPr/>
            <p:nvPr/>
          </p:nvSpPr>
          <p:spPr>
            <a:xfrm>
              <a:off x="3960824" y="2790062"/>
              <a:ext cx="54999" cy="47714"/>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chemeClr val="accent2">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1" name="Google Shape;2176;p53">
              <a:extLst>
                <a:ext uri="{FF2B5EF4-FFF2-40B4-BE49-F238E27FC236}">
                  <a16:creationId xmlns:a16="http://schemas.microsoft.com/office/drawing/2014/main" id="{8B96FB45-0D1A-2A4D-99DB-EE4FF0DC3C3D}"/>
                </a:ext>
              </a:extLst>
            </p:cNvPr>
            <p:cNvSpPr/>
            <p:nvPr/>
          </p:nvSpPr>
          <p:spPr>
            <a:xfrm>
              <a:off x="3960824" y="2858108"/>
              <a:ext cx="54999" cy="47692"/>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chemeClr val="accent2">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2" name="Google Shape;2177;p53">
              <a:extLst>
                <a:ext uri="{FF2B5EF4-FFF2-40B4-BE49-F238E27FC236}">
                  <a16:creationId xmlns:a16="http://schemas.microsoft.com/office/drawing/2014/main" id="{309DCB94-EDB5-E94F-873F-E01C612A9F01}"/>
                </a:ext>
              </a:extLst>
            </p:cNvPr>
            <p:cNvSpPr/>
            <p:nvPr/>
          </p:nvSpPr>
          <p:spPr>
            <a:xfrm>
              <a:off x="3960824" y="2926131"/>
              <a:ext cx="54999" cy="47625"/>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chemeClr val="accent2">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3" name="Google Shape;2178;p53">
              <a:extLst>
                <a:ext uri="{FF2B5EF4-FFF2-40B4-BE49-F238E27FC236}">
                  <a16:creationId xmlns:a16="http://schemas.microsoft.com/office/drawing/2014/main" id="{B3A6FAF7-EC21-5B46-AE3C-F2C9E5983899}"/>
                </a:ext>
              </a:extLst>
            </p:cNvPr>
            <p:cNvSpPr/>
            <p:nvPr/>
          </p:nvSpPr>
          <p:spPr>
            <a:xfrm>
              <a:off x="3960824" y="3266135"/>
              <a:ext cx="55176" cy="47692"/>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chemeClr val="accent2">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4" name="Google Shape;2179;p53">
              <a:extLst>
                <a:ext uri="{FF2B5EF4-FFF2-40B4-BE49-F238E27FC236}">
                  <a16:creationId xmlns:a16="http://schemas.microsoft.com/office/drawing/2014/main" id="{E5A42C42-B22F-C840-BC20-B01F314E2A3A}"/>
                </a:ext>
              </a:extLst>
            </p:cNvPr>
            <p:cNvSpPr/>
            <p:nvPr/>
          </p:nvSpPr>
          <p:spPr>
            <a:xfrm>
              <a:off x="4028175" y="2382213"/>
              <a:ext cx="54999" cy="47625"/>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FF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5" name="Google Shape;2180;p53">
              <a:extLst>
                <a:ext uri="{FF2B5EF4-FFF2-40B4-BE49-F238E27FC236}">
                  <a16:creationId xmlns:a16="http://schemas.microsoft.com/office/drawing/2014/main" id="{0EC41D2B-B6F2-1642-A574-1495ADE15F26}"/>
                </a:ext>
              </a:extLst>
            </p:cNvPr>
            <p:cNvSpPr/>
            <p:nvPr/>
          </p:nvSpPr>
          <p:spPr>
            <a:xfrm>
              <a:off x="4028175" y="3402204"/>
              <a:ext cx="54999" cy="47692"/>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chemeClr val="accent2">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6" name="Google Shape;2181;p53">
              <a:extLst>
                <a:ext uri="{FF2B5EF4-FFF2-40B4-BE49-F238E27FC236}">
                  <a16:creationId xmlns:a16="http://schemas.microsoft.com/office/drawing/2014/main" id="{215866D9-52DC-5C4C-AC98-E6FB79221F96}"/>
                </a:ext>
              </a:extLst>
            </p:cNvPr>
            <p:cNvSpPr/>
            <p:nvPr/>
          </p:nvSpPr>
          <p:spPr>
            <a:xfrm>
              <a:off x="4028175" y="3334337"/>
              <a:ext cx="54955" cy="47536"/>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chemeClr val="accent2">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7" name="Google Shape;2182;p53">
              <a:extLst>
                <a:ext uri="{FF2B5EF4-FFF2-40B4-BE49-F238E27FC236}">
                  <a16:creationId xmlns:a16="http://schemas.microsoft.com/office/drawing/2014/main" id="{3F5ED99B-4A35-1E47-AF9C-981A849321D2}"/>
                </a:ext>
              </a:extLst>
            </p:cNvPr>
            <p:cNvSpPr/>
            <p:nvPr/>
          </p:nvSpPr>
          <p:spPr>
            <a:xfrm>
              <a:off x="4028175" y="3266135"/>
              <a:ext cx="55176" cy="47692"/>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chemeClr val="accent2">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8" name="Google Shape;2183;p53">
              <a:extLst>
                <a:ext uri="{FF2B5EF4-FFF2-40B4-BE49-F238E27FC236}">
                  <a16:creationId xmlns:a16="http://schemas.microsoft.com/office/drawing/2014/main" id="{DDFBC641-7200-6845-907F-BAA8271510F0}"/>
                </a:ext>
              </a:extLst>
            </p:cNvPr>
            <p:cNvSpPr/>
            <p:nvPr/>
          </p:nvSpPr>
          <p:spPr>
            <a:xfrm>
              <a:off x="4028175" y="3198090"/>
              <a:ext cx="54999" cy="47714"/>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chemeClr val="accent2">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9" name="Google Shape;2184;p53">
              <a:extLst>
                <a:ext uri="{FF2B5EF4-FFF2-40B4-BE49-F238E27FC236}">
                  <a16:creationId xmlns:a16="http://schemas.microsoft.com/office/drawing/2014/main" id="{A0E60C1E-F970-5548-8E85-0CC3CBEF6471}"/>
                </a:ext>
              </a:extLst>
            </p:cNvPr>
            <p:cNvSpPr/>
            <p:nvPr/>
          </p:nvSpPr>
          <p:spPr>
            <a:xfrm>
              <a:off x="4028175" y="3130067"/>
              <a:ext cx="54999" cy="47692"/>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chemeClr val="accent2">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0" name="Google Shape;2185;p53">
              <a:extLst>
                <a:ext uri="{FF2B5EF4-FFF2-40B4-BE49-F238E27FC236}">
                  <a16:creationId xmlns:a16="http://schemas.microsoft.com/office/drawing/2014/main" id="{0F5AE459-A3C4-FA49-88A1-543316F35B2B}"/>
                </a:ext>
              </a:extLst>
            </p:cNvPr>
            <p:cNvSpPr/>
            <p:nvPr/>
          </p:nvSpPr>
          <p:spPr>
            <a:xfrm>
              <a:off x="4028175" y="3062200"/>
              <a:ext cx="54955" cy="47536"/>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chemeClr val="accent2">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1" name="Google Shape;2186;p53">
              <a:extLst>
                <a:ext uri="{FF2B5EF4-FFF2-40B4-BE49-F238E27FC236}">
                  <a16:creationId xmlns:a16="http://schemas.microsoft.com/office/drawing/2014/main" id="{E6F46C7C-E45E-4D4D-B788-6D79CBDD3BC8}"/>
                </a:ext>
              </a:extLst>
            </p:cNvPr>
            <p:cNvSpPr/>
            <p:nvPr/>
          </p:nvSpPr>
          <p:spPr>
            <a:xfrm>
              <a:off x="4028175" y="2994176"/>
              <a:ext cx="54999" cy="47625"/>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chemeClr val="accent2">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2" name="Google Shape;2187;p53">
              <a:extLst>
                <a:ext uri="{FF2B5EF4-FFF2-40B4-BE49-F238E27FC236}">
                  <a16:creationId xmlns:a16="http://schemas.microsoft.com/office/drawing/2014/main" id="{202C2647-795A-D040-A171-37FC3155A449}"/>
                </a:ext>
              </a:extLst>
            </p:cNvPr>
            <p:cNvSpPr/>
            <p:nvPr/>
          </p:nvSpPr>
          <p:spPr>
            <a:xfrm>
              <a:off x="4028175" y="2926131"/>
              <a:ext cx="54999" cy="47625"/>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chemeClr val="accent2">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3" name="Google Shape;2188;p53">
              <a:extLst>
                <a:ext uri="{FF2B5EF4-FFF2-40B4-BE49-F238E27FC236}">
                  <a16:creationId xmlns:a16="http://schemas.microsoft.com/office/drawing/2014/main" id="{82762AA1-0678-8746-B9D3-78484BD79CC6}"/>
                </a:ext>
              </a:extLst>
            </p:cNvPr>
            <p:cNvSpPr/>
            <p:nvPr/>
          </p:nvSpPr>
          <p:spPr>
            <a:xfrm>
              <a:off x="4028064" y="2858108"/>
              <a:ext cx="55109" cy="47692"/>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chemeClr val="accent2">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4" name="Google Shape;2189;p53">
              <a:extLst>
                <a:ext uri="{FF2B5EF4-FFF2-40B4-BE49-F238E27FC236}">
                  <a16:creationId xmlns:a16="http://schemas.microsoft.com/office/drawing/2014/main" id="{5CE6EB54-C15E-554D-B3A0-B5CE107B10C1}"/>
                </a:ext>
              </a:extLst>
            </p:cNvPr>
            <p:cNvSpPr/>
            <p:nvPr/>
          </p:nvSpPr>
          <p:spPr>
            <a:xfrm>
              <a:off x="4028175" y="2790062"/>
              <a:ext cx="54999" cy="47714"/>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chemeClr val="accent2">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5" name="Google Shape;2190;p53">
              <a:extLst>
                <a:ext uri="{FF2B5EF4-FFF2-40B4-BE49-F238E27FC236}">
                  <a16:creationId xmlns:a16="http://schemas.microsoft.com/office/drawing/2014/main" id="{AF5F8FA3-4B58-8046-A72A-E7343FFA4077}"/>
                </a:ext>
              </a:extLst>
            </p:cNvPr>
            <p:cNvSpPr/>
            <p:nvPr/>
          </p:nvSpPr>
          <p:spPr>
            <a:xfrm>
              <a:off x="4028175" y="2722217"/>
              <a:ext cx="54999" cy="47558"/>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chemeClr val="accent2">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6" name="Google Shape;2191;p53">
              <a:extLst>
                <a:ext uri="{FF2B5EF4-FFF2-40B4-BE49-F238E27FC236}">
                  <a16:creationId xmlns:a16="http://schemas.microsoft.com/office/drawing/2014/main" id="{E9944B5B-D7A0-284D-B8B6-5172FBCEECED}"/>
                </a:ext>
              </a:extLst>
            </p:cNvPr>
            <p:cNvSpPr/>
            <p:nvPr/>
          </p:nvSpPr>
          <p:spPr>
            <a:xfrm>
              <a:off x="4028175" y="2654172"/>
              <a:ext cx="54999" cy="47625"/>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49FF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7" name="Google Shape;2192;p53">
              <a:extLst>
                <a:ext uri="{FF2B5EF4-FFF2-40B4-BE49-F238E27FC236}">
                  <a16:creationId xmlns:a16="http://schemas.microsoft.com/office/drawing/2014/main" id="{591959F8-6C29-8C4B-9141-F177EA26C872}"/>
                </a:ext>
              </a:extLst>
            </p:cNvPr>
            <p:cNvSpPr/>
            <p:nvPr/>
          </p:nvSpPr>
          <p:spPr>
            <a:xfrm>
              <a:off x="4028175" y="2586149"/>
              <a:ext cx="54999" cy="47692"/>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49FF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8" name="Google Shape;2193;p53">
              <a:extLst>
                <a:ext uri="{FF2B5EF4-FFF2-40B4-BE49-F238E27FC236}">
                  <a16:creationId xmlns:a16="http://schemas.microsoft.com/office/drawing/2014/main" id="{8B682A73-1250-EE44-92F1-27B545589AA5}"/>
                </a:ext>
              </a:extLst>
            </p:cNvPr>
            <p:cNvSpPr/>
            <p:nvPr/>
          </p:nvSpPr>
          <p:spPr>
            <a:xfrm>
              <a:off x="4028175" y="2518103"/>
              <a:ext cx="54999" cy="47714"/>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49FF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9" name="Google Shape;2194;p53">
              <a:extLst>
                <a:ext uri="{FF2B5EF4-FFF2-40B4-BE49-F238E27FC236}">
                  <a16:creationId xmlns:a16="http://schemas.microsoft.com/office/drawing/2014/main" id="{648E4A90-D4D4-AA4A-B417-97237E99C029}"/>
                </a:ext>
              </a:extLst>
            </p:cNvPr>
            <p:cNvSpPr/>
            <p:nvPr/>
          </p:nvSpPr>
          <p:spPr>
            <a:xfrm>
              <a:off x="4028175" y="2450258"/>
              <a:ext cx="54999" cy="47558"/>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FF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0" name="Google Shape;2195;p53">
              <a:extLst>
                <a:ext uri="{FF2B5EF4-FFF2-40B4-BE49-F238E27FC236}">
                  <a16:creationId xmlns:a16="http://schemas.microsoft.com/office/drawing/2014/main" id="{B81D08CA-9BC4-6047-935B-1E01042E22BB}"/>
                </a:ext>
              </a:extLst>
            </p:cNvPr>
            <p:cNvSpPr/>
            <p:nvPr/>
          </p:nvSpPr>
          <p:spPr>
            <a:xfrm>
              <a:off x="3960824" y="2450258"/>
              <a:ext cx="54999" cy="47558"/>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FF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1" name="Google Shape;2196;p53">
              <a:extLst>
                <a:ext uri="{FF2B5EF4-FFF2-40B4-BE49-F238E27FC236}">
                  <a16:creationId xmlns:a16="http://schemas.microsoft.com/office/drawing/2014/main" id="{68A804E2-C01F-514E-96DC-D3DC127AC98C}"/>
                </a:ext>
              </a:extLst>
            </p:cNvPr>
            <p:cNvSpPr/>
            <p:nvPr/>
          </p:nvSpPr>
          <p:spPr>
            <a:xfrm>
              <a:off x="3893450" y="2450258"/>
              <a:ext cx="54999" cy="47514"/>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FF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2" name="Google Shape;2197;p53">
              <a:extLst>
                <a:ext uri="{FF2B5EF4-FFF2-40B4-BE49-F238E27FC236}">
                  <a16:creationId xmlns:a16="http://schemas.microsoft.com/office/drawing/2014/main" id="{20CB8A08-0285-DC45-AAAF-70133936103E}"/>
                </a:ext>
              </a:extLst>
            </p:cNvPr>
            <p:cNvSpPr/>
            <p:nvPr/>
          </p:nvSpPr>
          <p:spPr>
            <a:xfrm>
              <a:off x="3826099" y="2450258"/>
              <a:ext cx="54977" cy="47558"/>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FF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3" name="Google Shape;2198;p53">
              <a:extLst>
                <a:ext uri="{FF2B5EF4-FFF2-40B4-BE49-F238E27FC236}">
                  <a16:creationId xmlns:a16="http://schemas.microsoft.com/office/drawing/2014/main" id="{78E1DCE9-19B7-3445-B43B-E7693CA6ED3C}"/>
                </a:ext>
              </a:extLst>
            </p:cNvPr>
            <p:cNvSpPr/>
            <p:nvPr/>
          </p:nvSpPr>
          <p:spPr>
            <a:xfrm>
              <a:off x="4566741" y="2790062"/>
              <a:ext cx="54977" cy="47714"/>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FF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4" name="Google Shape;2199;p53">
              <a:extLst>
                <a:ext uri="{FF2B5EF4-FFF2-40B4-BE49-F238E27FC236}">
                  <a16:creationId xmlns:a16="http://schemas.microsoft.com/office/drawing/2014/main" id="{29BE1A7D-6684-3A48-A674-D85AA6EE007A}"/>
                </a:ext>
              </a:extLst>
            </p:cNvPr>
            <p:cNvSpPr/>
            <p:nvPr/>
          </p:nvSpPr>
          <p:spPr>
            <a:xfrm>
              <a:off x="4566741" y="2722217"/>
              <a:ext cx="54977" cy="47625"/>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FF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5" name="Google Shape;2200;p53">
              <a:extLst>
                <a:ext uri="{FF2B5EF4-FFF2-40B4-BE49-F238E27FC236}">
                  <a16:creationId xmlns:a16="http://schemas.microsoft.com/office/drawing/2014/main" id="{5CE00128-E1EB-5948-B293-4B9DDDF60145}"/>
                </a:ext>
              </a:extLst>
            </p:cNvPr>
            <p:cNvSpPr/>
            <p:nvPr/>
          </p:nvSpPr>
          <p:spPr>
            <a:xfrm>
              <a:off x="4566741" y="2654172"/>
              <a:ext cx="54977" cy="47625"/>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FF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6" name="Google Shape;2201;p53">
              <a:extLst>
                <a:ext uri="{FF2B5EF4-FFF2-40B4-BE49-F238E27FC236}">
                  <a16:creationId xmlns:a16="http://schemas.microsoft.com/office/drawing/2014/main" id="{0DCB3FF9-4B0D-EB4E-9E28-6772D2FEA226}"/>
                </a:ext>
              </a:extLst>
            </p:cNvPr>
            <p:cNvSpPr/>
            <p:nvPr/>
          </p:nvSpPr>
          <p:spPr>
            <a:xfrm>
              <a:off x="4499367" y="2858108"/>
              <a:ext cx="55176" cy="47692"/>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FF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7" name="Google Shape;2202;p53">
              <a:extLst>
                <a:ext uri="{FF2B5EF4-FFF2-40B4-BE49-F238E27FC236}">
                  <a16:creationId xmlns:a16="http://schemas.microsoft.com/office/drawing/2014/main" id="{E5C4CAEE-0BA5-2B4E-8CFF-3596D63803A1}"/>
                </a:ext>
              </a:extLst>
            </p:cNvPr>
            <p:cNvSpPr/>
            <p:nvPr/>
          </p:nvSpPr>
          <p:spPr>
            <a:xfrm>
              <a:off x="4499367" y="2790062"/>
              <a:ext cx="55176" cy="47714"/>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FF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8" name="Google Shape;2203;p53">
              <a:extLst>
                <a:ext uri="{FF2B5EF4-FFF2-40B4-BE49-F238E27FC236}">
                  <a16:creationId xmlns:a16="http://schemas.microsoft.com/office/drawing/2014/main" id="{209706EE-7432-DF4C-ABBB-3BFAE1CADC87}"/>
                </a:ext>
              </a:extLst>
            </p:cNvPr>
            <p:cNvSpPr/>
            <p:nvPr/>
          </p:nvSpPr>
          <p:spPr>
            <a:xfrm>
              <a:off x="4499367" y="2722217"/>
              <a:ext cx="55176" cy="47558"/>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chemeClr val="accent2">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9" name="Google Shape;2204;p53">
              <a:extLst>
                <a:ext uri="{FF2B5EF4-FFF2-40B4-BE49-F238E27FC236}">
                  <a16:creationId xmlns:a16="http://schemas.microsoft.com/office/drawing/2014/main" id="{E08227BA-A92E-0A4F-AA8E-AD687F657FBB}"/>
                </a:ext>
              </a:extLst>
            </p:cNvPr>
            <p:cNvSpPr/>
            <p:nvPr/>
          </p:nvSpPr>
          <p:spPr>
            <a:xfrm>
              <a:off x="4499367" y="2654172"/>
              <a:ext cx="55176" cy="47625"/>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chemeClr val="accent2">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0" name="Google Shape;2205;p53">
              <a:extLst>
                <a:ext uri="{FF2B5EF4-FFF2-40B4-BE49-F238E27FC236}">
                  <a16:creationId xmlns:a16="http://schemas.microsoft.com/office/drawing/2014/main" id="{0B35812E-5645-A448-B684-A28786DCAD81}"/>
                </a:ext>
              </a:extLst>
            </p:cNvPr>
            <p:cNvSpPr/>
            <p:nvPr/>
          </p:nvSpPr>
          <p:spPr>
            <a:xfrm>
              <a:off x="4499367" y="2586149"/>
              <a:ext cx="55176" cy="47692"/>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49FF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1" name="Google Shape;2206;p53">
              <a:extLst>
                <a:ext uri="{FF2B5EF4-FFF2-40B4-BE49-F238E27FC236}">
                  <a16:creationId xmlns:a16="http://schemas.microsoft.com/office/drawing/2014/main" id="{91FDBB91-49DE-0E4F-AD5E-E0CD02D690E5}"/>
                </a:ext>
              </a:extLst>
            </p:cNvPr>
            <p:cNvSpPr/>
            <p:nvPr/>
          </p:nvSpPr>
          <p:spPr>
            <a:xfrm>
              <a:off x="4431994" y="2926131"/>
              <a:ext cx="55176" cy="47625"/>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chemeClr val="accent2">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2" name="Google Shape;2207;p53">
              <a:extLst>
                <a:ext uri="{FF2B5EF4-FFF2-40B4-BE49-F238E27FC236}">
                  <a16:creationId xmlns:a16="http://schemas.microsoft.com/office/drawing/2014/main" id="{F258458D-F9E0-6A4C-8215-F5EEB75B8F0F}"/>
                </a:ext>
              </a:extLst>
            </p:cNvPr>
            <p:cNvSpPr/>
            <p:nvPr/>
          </p:nvSpPr>
          <p:spPr>
            <a:xfrm>
              <a:off x="4431994" y="2858108"/>
              <a:ext cx="55176" cy="47692"/>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chemeClr val="accent2">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3" name="Google Shape;2208;p53">
              <a:extLst>
                <a:ext uri="{FF2B5EF4-FFF2-40B4-BE49-F238E27FC236}">
                  <a16:creationId xmlns:a16="http://schemas.microsoft.com/office/drawing/2014/main" id="{8C6B118C-EE23-E946-B3BD-572A8A191ED7}"/>
                </a:ext>
              </a:extLst>
            </p:cNvPr>
            <p:cNvSpPr/>
            <p:nvPr/>
          </p:nvSpPr>
          <p:spPr>
            <a:xfrm>
              <a:off x="4431994" y="2654172"/>
              <a:ext cx="55176" cy="47625"/>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chemeClr val="accent2">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4" name="Google Shape;2209;p53">
              <a:extLst>
                <a:ext uri="{FF2B5EF4-FFF2-40B4-BE49-F238E27FC236}">
                  <a16:creationId xmlns:a16="http://schemas.microsoft.com/office/drawing/2014/main" id="{BDB9EC77-96B0-D140-916B-701B1716417F}"/>
                </a:ext>
              </a:extLst>
            </p:cNvPr>
            <p:cNvSpPr/>
            <p:nvPr/>
          </p:nvSpPr>
          <p:spPr>
            <a:xfrm>
              <a:off x="4431994" y="2586149"/>
              <a:ext cx="55176" cy="47692"/>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49FF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5" name="Google Shape;2210;p53">
              <a:extLst>
                <a:ext uri="{FF2B5EF4-FFF2-40B4-BE49-F238E27FC236}">
                  <a16:creationId xmlns:a16="http://schemas.microsoft.com/office/drawing/2014/main" id="{18DECA09-F9AF-7142-9149-7FA026AB0E79}"/>
                </a:ext>
              </a:extLst>
            </p:cNvPr>
            <p:cNvSpPr/>
            <p:nvPr/>
          </p:nvSpPr>
          <p:spPr>
            <a:xfrm>
              <a:off x="4431994" y="2518103"/>
              <a:ext cx="55176" cy="47714"/>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FF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6" name="Google Shape;2211;p53">
              <a:extLst>
                <a:ext uri="{FF2B5EF4-FFF2-40B4-BE49-F238E27FC236}">
                  <a16:creationId xmlns:a16="http://schemas.microsoft.com/office/drawing/2014/main" id="{37A3D278-E4CF-1748-982F-771ECD1A2763}"/>
                </a:ext>
              </a:extLst>
            </p:cNvPr>
            <p:cNvSpPr/>
            <p:nvPr/>
          </p:nvSpPr>
          <p:spPr>
            <a:xfrm>
              <a:off x="4364820" y="3266135"/>
              <a:ext cx="55176" cy="47692"/>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chemeClr val="accent2">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7" name="Google Shape;2212;p53">
              <a:extLst>
                <a:ext uri="{FF2B5EF4-FFF2-40B4-BE49-F238E27FC236}">
                  <a16:creationId xmlns:a16="http://schemas.microsoft.com/office/drawing/2014/main" id="{F6518B3B-0B1D-314A-B047-5431F8FC3716}"/>
                </a:ext>
              </a:extLst>
            </p:cNvPr>
            <p:cNvSpPr/>
            <p:nvPr/>
          </p:nvSpPr>
          <p:spPr>
            <a:xfrm>
              <a:off x="4364820" y="3198090"/>
              <a:ext cx="54999" cy="47714"/>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chemeClr val="accent2">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8" name="Google Shape;2213;p53">
              <a:extLst>
                <a:ext uri="{FF2B5EF4-FFF2-40B4-BE49-F238E27FC236}">
                  <a16:creationId xmlns:a16="http://schemas.microsoft.com/office/drawing/2014/main" id="{9997D36E-4F03-8F4D-A41B-9CE29A52C180}"/>
                </a:ext>
              </a:extLst>
            </p:cNvPr>
            <p:cNvSpPr/>
            <p:nvPr/>
          </p:nvSpPr>
          <p:spPr>
            <a:xfrm>
              <a:off x="4364820" y="3130067"/>
              <a:ext cx="54999" cy="47692"/>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chemeClr val="accent2">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9" name="Google Shape;2214;p53">
              <a:extLst>
                <a:ext uri="{FF2B5EF4-FFF2-40B4-BE49-F238E27FC236}">
                  <a16:creationId xmlns:a16="http://schemas.microsoft.com/office/drawing/2014/main" id="{292617F2-50AD-BB4A-9474-279564FAAD4A}"/>
                </a:ext>
              </a:extLst>
            </p:cNvPr>
            <p:cNvSpPr/>
            <p:nvPr/>
          </p:nvSpPr>
          <p:spPr>
            <a:xfrm>
              <a:off x="4364820" y="3062200"/>
              <a:ext cx="54999" cy="47536"/>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chemeClr val="accent2">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0" name="Google Shape;2215;p53">
              <a:extLst>
                <a:ext uri="{FF2B5EF4-FFF2-40B4-BE49-F238E27FC236}">
                  <a16:creationId xmlns:a16="http://schemas.microsoft.com/office/drawing/2014/main" id="{5E0C1F2F-D0BD-2C48-84CD-36C275680BBD}"/>
                </a:ext>
              </a:extLst>
            </p:cNvPr>
            <p:cNvSpPr/>
            <p:nvPr/>
          </p:nvSpPr>
          <p:spPr>
            <a:xfrm>
              <a:off x="4364820" y="2994176"/>
              <a:ext cx="54999" cy="47625"/>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chemeClr val="accent2">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1" name="Google Shape;2216;p53">
              <a:extLst>
                <a:ext uri="{FF2B5EF4-FFF2-40B4-BE49-F238E27FC236}">
                  <a16:creationId xmlns:a16="http://schemas.microsoft.com/office/drawing/2014/main" id="{F83BA1E5-5EFB-9145-B4A9-8E0FAF3FC47A}"/>
                </a:ext>
              </a:extLst>
            </p:cNvPr>
            <p:cNvSpPr/>
            <p:nvPr/>
          </p:nvSpPr>
          <p:spPr>
            <a:xfrm>
              <a:off x="4364820" y="2926131"/>
              <a:ext cx="54999" cy="47625"/>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chemeClr val="accent2">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2" name="Google Shape;2217;p53">
              <a:extLst>
                <a:ext uri="{FF2B5EF4-FFF2-40B4-BE49-F238E27FC236}">
                  <a16:creationId xmlns:a16="http://schemas.microsoft.com/office/drawing/2014/main" id="{76FC45B4-5DFD-4F4A-8F91-A09B7F43EA4F}"/>
                </a:ext>
              </a:extLst>
            </p:cNvPr>
            <p:cNvSpPr/>
            <p:nvPr/>
          </p:nvSpPr>
          <p:spPr>
            <a:xfrm>
              <a:off x="4364820" y="2518103"/>
              <a:ext cx="54999" cy="47714"/>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FF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3" name="Google Shape;2218;p53">
              <a:extLst>
                <a:ext uri="{FF2B5EF4-FFF2-40B4-BE49-F238E27FC236}">
                  <a16:creationId xmlns:a16="http://schemas.microsoft.com/office/drawing/2014/main" id="{6C6242AC-AFF8-674C-B08B-6476F4297570}"/>
                </a:ext>
              </a:extLst>
            </p:cNvPr>
            <p:cNvSpPr/>
            <p:nvPr/>
          </p:nvSpPr>
          <p:spPr>
            <a:xfrm>
              <a:off x="4364820" y="2450258"/>
              <a:ext cx="54999" cy="47558"/>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FF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4" name="Google Shape;2219;p53">
              <a:extLst>
                <a:ext uri="{FF2B5EF4-FFF2-40B4-BE49-F238E27FC236}">
                  <a16:creationId xmlns:a16="http://schemas.microsoft.com/office/drawing/2014/main" id="{F32A1FAD-D6B0-5146-A08D-964E674A0E24}"/>
                </a:ext>
              </a:extLst>
            </p:cNvPr>
            <p:cNvSpPr/>
            <p:nvPr/>
          </p:nvSpPr>
          <p:spPr>
            <a:xfrm>
              <a:off x="4297469" y="3334337"/>
              <a:ext cx="54977" cy="47536"/>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chemeClr val="accent2">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5" name="Google Shape;2220;p53">
              <a:extLst>
                <a:ext uri="{FF2B5EF4-FFF2-40B4-BE49-F238E27FC236}">
                  <a16:creationId xmlns:a16="http://schemas.microsoft.com/office/drawing/2014/main" id="{81446175-2DB6-CF48-A088-6A5121AA5805}"/>
                </a:ext>
              </a:extLst>
            </p:cNvPr>
            <p:cNvSpPr/>
            <p:nvPr/>
          </p:nvSpPr>
          <p:spPr>
            <a:xfrm>
              <a:off x="4297469" y="3266135"/>
              <a:ext cx="55154" cy="47692"/>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chemeClr val="accent2">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6" name="Google Shape;2221;p53">
              <a:extLst>
                <a:ext uri="{FF2B5EF4-FFF2-40B4-BE49-F238E27FC236}">
                  <a16:creationId xmlns:a16="http://schemas.microsoft.com/office/drawing/2014/main" id="{E231C188-1924-5E48-BB97-14246C4737CA}"/>
                </a:ext>
              </a:extLst>
            </p:cNvPr>
            <p:cNvSpPr/>
            <p:nvPr/>
          </p:nvSpPr>
          <p:spPr>
            <a:xfrm>
              <a:off x="4297469" y="2450258"/>
              <a:ext cx="54977" cy="47558"/>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FF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7" name="Google Shape;2222;p53">
              <a:extLst>
                <a:ext uri="{FF2B5EF4-FFF2-40B4-BE49-F238E27FC236}">
                  <a16:creationId xmlns:a16="http://schemas.microsoft.com/office/drawing/2014/main" id="{34DF4EA4-2424-AA40-B17B-4F929B904436}"/>
                </a:ext>
              </a:extLst>
            </p:cNvPr>
            <p:cNvSpPr/>
            <p:nvPr/>
          </p:nvSpPr>
          <p:spPr>
            <a:xfrm>
              <a:off x="4297469" y="2382213"/>
              <a:ext cx="54977" cy="47625"/>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FF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8" name="Google Shape;2223;p53">
              <a:extLst>
                <a:ext uri="{FF2B5EF4-FFF2-40B4-BE49-F238E27FC236}">
                  <a16:creationId xmlns:a16="http://schemas.microsoft.com/office/drawing/2014/main" id="{6398D1C4-4B57-E841-91FF-6FE0C2A8C6F5}"/>
                </a:ext>
              </a:extLst>
            </p:cNvPr>
            <p:cNvSpPr/>
            <p:nvPr/>
          </p:nvSpPr>
          <p:spPr>
            <a:xfrm>
              <a:off x="4230095" y="3538273"/>
              <a:ext cx="55176" cy="47625"/>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chemeClr val="accent2">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9" name="Google Shape;2224;p53">
              <a:extLst>
                <a:ext uri="{FF2B5EF4-FFF2-40B4-BE49-F238E27FC236}">
                  <a16:creationId xmlns:a16="http://schemas.microsoft.com/office/drawing/2014/main" id="{D63E9B2E-3CAC-0F4F-8BF4-FE581ABEC462}"/>
                </a:ext>
              </a:extLst>
            </p:cNvPr>
            <p:cNvSpPr/>
            <p:nvPr/>
          </p:nvSpPr>
          <p:spPr>
            <a:xfrm>
              <a:off x="4230095" y="3470227"/>
              <a:ext cx="55176" cy="47625"/>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chemeClr val="accent2">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0" name="Google Shape;2225;p53">
              <a:extLst>
                <a:ext uri="{FF2B5EF4-FFF2-40B4-BE49-F238E27FC236}">
                  <a16:creationId xmlns:a16="http://schemas.microsoft.com/office/drawing/2014/main" id="{900AFFC1-9750-F04F-A0CA-7E92328BD830}"/>
                </a:ext>
              </a:extLst>
            </p:cNvPr>
            <p:cNvSpPr/>
            <p:nvPr/>
          </p:nvSpPr>
          <p:spPr>
            <a:xfrm>
              <a:off x="4230095" y="3402204"/>
              <a:ext cx="55176" cy="47692"/>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chemeClr val="accent2">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1" name="Google Shape;2226;p53">
              <a:extLst>
                <a:ext uri="{FF2B5EF4-FFF2-40B4-BE49-F238E27FC236}">
                  <a16:creationId xmlns:a16="http://schemas.microsoft.com/office/drawing/2014/main" id="{4B62B254-05E7-D34E-B28C-378028A7A019}"/>
                </a:ext>
              </a:extLst>
            </p:cNvPr>
            <p:cNvSpPr/>
            <p:nvPr/>
          </p:nvSpPr>
          <p:spPr>
            <a:xfrm>
              <a:off x="4230095" y="3334337"/>
              <a:ext cx="55176" cy="47536"/>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chemeClr val="accent2">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2" name="Google Shape;2227;p53">
              <a:extLst>
                <a:ext uri="{FF2B5EF4-FFF2-40B4-BE49-F238E27FC236}">
                  <a16:creationId xmlns:a16="http://schemas.microsoft.com/office/drawing/2014/main" id="{21101C33-CF41-7743-A5F1-8094D835D179}"/>
                </a:ext>
              </a:extLst>
            </p:cNvPr>
            <p:cNvSpPr/>
            <p:nvPr/>
          </p:nvSpPr>
          <p:spPr>
            <a:xfrm>
              <a:off x="4230095" y="2314190"/>
              <a:ext cx="55176" cy="47625"/>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FF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3" name="Google Shape;2228;p53">
              <a:extLst>
                <a:ext uri="{FF2B5EF4-FFF2-40B4-BE49-F238E27FC236}">
                  <a16:creationId xmlns:a16="http://schemas.microsoft.com/office/drawing/2014/main" id="{8C6A4B75-BC6A-9E49-B797-248D5864662F}"/>
                </a:ext>
              </a:extLst>
            </p:cNvPr>
            <p:cNvSpPr/>
            <p:nvPr/>
          </p:nvSpPr>
          <p:spPr>
            <a:xfrm>
              <a:off x="4162722" y="3538273"/>
              <a:ext cx="55176" cy="47625"/>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chemeClr val="accent2">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4" name="Google Shape;2229;p53">
              <a:extLst>
                <a:ext uri="{FF2B5EF4-FFF2-40B4-BE49-F238E27FC236}">
                  <a16:creationId xmlns:a16="http://schemas.microsoft.com/office/drawing/2014/main" id="{8A3E08C1-123F-0841-A59D-0A871046B0FC}"/>
                </a:ext>
              </a:extLst>
            </p:cNvPr>
            <p:cNvSpPr/>
            <p:nvPr/>
          </p:nvSpPr>
          <p:spPr>
            <a:xfrm>
              <a:off x="4162722" y="2314190"/>
              <a:ext cx="55176" cy="47625"/>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FF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5" name="Google Shape;2230;p53">
              <a:extLst>
                <a:ext uri="{FF2B5EF4-FFF2-40B4-BE49-F238E27FC236}">
                  <a16:creationId xmlns:a16="http://schemas.microsoft.com/office/drawing/2014/main" id="{00230C78-00FD-3B4C-A7A5-CC36E247DD50}"/>
                </a:ext>
              </a:extLst>
            </p:cNvPr>
            <p:cNvSpPr/>
            <p:nvPr/>
          </p:nvSpPr>
          <p:spPr>
            <a:xfrm>
              <a:off x="4162722" y="2246144"/>
              <a:ext cx="55176" cy="47714"/>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FF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6" name="Google Shape;2231;p53">
              <a:extLst>
                <a:ext uri="{FF2B5EF4-FFF2-40B4-BE49-F238E27FC236}">
                  <a16:creationId xmlns:a16="http://schemas.microsoft.com/office/drawing/2014/main" id="{C39F7717-A770-EE43-A481-A7F677426954}"/>
                </a:ext>
              </a:extLst>
            </p:cNvPr>
            <p:cNvSpPr/>
            <p:nvPr/>
          </p:nvSpPr>
          <p:spPr>
            <a:xfrm>
              <a:off x="4095548" y="3538273"/>
              <a:ext cx="54999" cy="47625"/>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chemeClr val="accent2">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7" name="Google Shape;2232;p53">
              <a:extLst>
                <a:ext uri="{FF2B5EF4-FFF2-40B4-BE49-F238E27FC236}">
                  <a16:creationId xmlns:a16="http://schemas.microsoft.com/office/drawing/2014/main" id="{0A9BC6A5-79C4-D440-ADCA-996A88FE93B2}"/>
                </a:ext>
              </a:extLst>
            </p:cNvPr>
            <p:cNvSpPr/>
            <p:nvPr/>
          </p:nvSpPr>
          <p:spPr>
            <a:xfrm>
              <a:off x="4095548" y="2314190"/>
              <a:ext cx="54999" cy="47625"/>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FF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8" name="Google Shape;2233;p53">
              <a:extLst>
                <a:ext uri="{FF2B5EF4-FFF2-40B4-BE49-F238E27FC236}">
                  <a16:creationId xmlns:a16="http://schemas.microsoft.com/office/drawing/2014/main" id="{D5046CD2-A089-564B-914E-5A20C7F6BC48}"/>
                </a:ext>
              </a:extLst>
            </p:cNvPr>
            <p:cNvSpPr/>
            <p:nvPr/>
          </p:nvSpPr>
          <p:spPr>
            <a:xfrm>
              <a:off x="4095548" y="2246144"/>
              <a:ext cx="54999" cy="47714"/>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FF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9" name="Google Shape;2234;p53">
              <a:extLst>
                <a:ext uri="{FF2B5EF4-FFF2-40B4-BE49-F238E27FC236}">
                  <a16:creationId xmlns:a16="http://schemas.microsoft.com/office/drawing/2014/main" id="{66D1F67D-25D5-B74F-A69C-7C301155600E}"/>
                </a:ext>
              </a:extLst>
            </p:cNvPr>
            <p:cNvSpPr/>
            <p:nvPr/>
          </p:nvSpPr>
          <p:spPr>
            <a:xfrm>
              <a:off x="4028175" y="3538273"/>
              <a:ext cx="54999" cy="47625"/>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chemeClr val="accent2">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0" name="Google Shape;2235;p53">
              <a:extLst>
                <a:ext uri="{FF2B5EF4-FFF2-40B4-BE49-F238E27FC236}">
                  <a16:creationId xmlns:a16="http://schemas.microsoft.com/office/drawing/2014/main" id="{A63A0B09-F602-8043-9C25-7C40E3AE7098}"/>
                </a:ext>
              </a:extLst>
            </p:cNvPr>
            <p:cNvSpPr/>
            <p:nvPr/>
          </p:nvSpPr>
          <p:spPr>
            <a:xfrm>
              <a:off x="4028175" y="3470227"/>
              <a:ext cx="54999" cy="47625"/>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chemeClr val="accent2">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1" name="Google Shape;2236;p53">
              <a:extLst>
                <a:ext uri="{FF2B5EF4-FFF2-40B4-BE49-F238E27FC236}">
                  <a16:creationId xmlns:a16="http://schemas.microsoft.com/office/drawing/2014/main" id="{45089C34-9071-C646-953D-11F43C4A8530}"/>
                </a:ext>
              </a:extLst>
            </p:cNvPr>
            <p:cNvSpPr/>
            <p:nvPr/>
          </p:nvSpPr>
          <p:spPr>
            <a:xfrm>
              <a:off x="4028175" y="2314190"/>
              <a:ext cx="54999" cy="47625"/>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FF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2" name="Google Shape;2237;p53">
              <a:extLst>
                <a:ext uri="{FF2B5EF4-FFF2-40B4-BE49-F238E27FC236}">
                  <a16:creationId xmlns:a16="http://schemas.microsoft.com/office/drawing/2014/main" id="{7338A95E-7209-8A48-90B7-3F7A3D489EAB}"/>
                </a:ext>
              </a:extLst>
            </p:cNvPr>
            <p:cNvSpPr/>
            <p:nvPr/>
          </p:nvSpPr>
          <p:spPr>
            <a:xfrm>
              <a:off x="4028175" y="2246144"/>
              <a:ext cx="54999" cy="47714"/>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FF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3" name="Google Shape;2238;p53">
              <a:extLst>
                <a:ext uri="{FF2B5EF4-FFF2-40B4-BE49-F238E27FC236}">
                  <a16:creationId xmlns:a16="http://schemas.microsoft.com/office/drawing/2014/main" id="{91F6DFC2-83CD-C54D-B5B1-86B6C0B9C775}"/>
                </a:ext>
              </a:extLst>
            </p:cNvPr>
            <p:cNvSpPr/>
            <p:nvPr/>
          </p:nvSpPr>
          <p:spPr>
            <a:xfrm>
              <a:off x="3960824" y="3470227"/>
              <a:ext cx="54999" cy="47625"/>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chemeClr val="accent2">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4" name="Google Shape;2239;p53">
              <a:extLst>
                <a:ext uri="{FF2B5EF4-FFF2-40B4-BE49-F238E27FC236}">
                  <a16:creationId xmlns:a16="http://schemas.microsoft.com/office/drawing/2014/main" id="{AAC37917-CB60-0D47-8C0A-E330A37ED92C}"/>
                </a:ext>
              </a:extLst>
            </p:cNvPr>
            <p:cNvSpPr/>
            <p:nvPr/>
          </p:nvSpPr>
          <p:spPr>
            <a:xfrm>
              <a:off x="3960824" y="3402204"/>
              <a:ext cx="54999" cy="47692"/>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chemeClr val="accent2">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5" name="Google Shape;2240;p53">
              <a:extLst>
                <a:ext uri="{FF2B5EF4-FFF2-40B4-BE49-F238E27FC236}">
                  <a16:creationId xmlns:a16="http://schemas.microsoft.com/office/drawing/2014/main" id="{809603E1-7F69-E845-9569-1EEAFFCA072D}"/>
                </a:ext>
              </a:extLst>
            </p:cNvPr>
            <p:cNvSpPr/>
            <p:nvPr/>
          </p:nvSpPr>
          <p:spPr>
            <a:xfrm>
              <a:off x="3960824" y="3334337"/>
              <a:ext cx="54999" cy="47536"/>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chemeClr val="accent2">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6" name="Google Shape;2241;p53">
              <a:extLst>
                <a:ext uri="{FF2B5EF4-FFF2-40B4-BE49-F238E27FC236}">
                  <a16:creationId xmlns:a16="http://schemas.microsoft.com/office/drawing/2014/main" id="{F9204BC6-6212-C74E-9A38-7B8B70630DAF}"/>
                </a:ext>
              </a:extLst>
            </p:cNvPr>
            <p:cNvSpPr/>
            <p:nvPr/>
          </p:nvSpPr>
          <p:spPr>
            <a:xfrm>
              <a:off x="3960824" y="3198090"/>
              <a:ext cx="54999" cy="47714"/>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chemeClr val="accent2">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7" name="Google Shape;2242;p53">
              <a:extLst>
                <a:ext uri="{FF2B5EF4-FFF2-40B4-BE49-F238E27FC236}">
                  <a16:creationId xmlns:a16="http://schemas.microsoft.com/office/drawing/2014/main" id="{2EA19D13-A2B6-EE41-87ED-CA787F979F34}"/>
                </a:ext>
              </a:extLst>
            </p:cNvPr>
            <p:cNvSpPr/>
            <p:nvPr/>
          </p:nvSpPr>
          <p:spPr>
            <a:xfrm>
              <a:off x="3960824" y="3130067"/>
              <a:ext cx="54999" cy="47692"/>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chemeClr val="accent2">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8" name="Google Shape;2243;p53">
              <a:extLst>
                <a:ext uri="{FF2B5EF4-FFF2-40B4-BE49-F238E27FC236}">
                  <a16:creationId xmlns:a16="http://schemas.microsoft.com/office/drawing/2014/main" id="{D688DBE6-F3B1-B147-8A9C-14B12A628A6F}"/>
                </a:ext>
              </a:extLst>
            </p:cNvPr>
            <p:cNvSpPr/>
            <p:nvPr/>
          </p:nvSpPr>
          <p:spPr>
            <a:xfrm>
              <a:off x="3960824" y="3062200"/>
              <a:ext cx="54999" cy="47536"/>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chemeClr val="accent2">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9" name="Google Shape;2244;p53">
              <a:extLst>
                <a:ext uri="{FF2B5EF4-FFF2-40B4-BE49-F238E27FC236}">
                  <a16:creationId xmlns:a16="http://schemas.microsoft.com/office/drawing/2014/main" id="{2F6A34D5-5BC1-ED4B-B807-1B6D324C8541}"/>
                </a:ext>
              </a:extLst>
            </p:cNvPr>
            <p:cNvSpPr/>
            <p:nvPr/>
          </p:nvSpPr>
          <p:spPr>
            <a:xfrm>
              <a:off x="3960824" y="2994176"/>
              <a:ext cx="54999" cy="47625"/>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chemeClr val="accent2">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0" name="Google Shape;2245;p53">
              <a:extLst>
                <a:ext uri="{FF2B5EF4-FFF2-40B4-BE49-F238E27FC236}">
                  <a16:creationId xmlns:a16="http://schemas.microsoft.com/office/drawing/2014/main" id="{833648DF-B897-3B42-935A-8D112B307405}"/>
                </a:ext>
              </a:extLst>
            </p:cNvPr>
            <p:cNvSpPr/>
            <p:nvPr/>
          </p:nvSpPr>
          <p:spPr>
            <a:xfrm>
              <a:off x="3960824" y="2246144"/>
              <a:ext cx="54999" cy="47714"/>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FF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1" name="Google Shape;2246;p53">
              <a:extLst>
                <a:ext uri="{FF2B5EF4-FFF2-40B4-BE49-F238E27FC236}">
                  <a16:creationId xmlns:a16="http://schemas.microsoft.com/office/drawing/2014/main" id="{1CBEB129-6F2D-9941-97F7-EE49243F2436}"/>
                </a:ext>
              </a:extLst>
            </p:cNvPr>
            <p:cNvSpPr/>
            <p:nvPr/>
          </p:nvSpPr>
          <p:spPr>
            <a:xfrm>
              <a:off x="3893450" y="3266135"/>
              <a:ext cx="54999" cy="47692"/>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chemeClr val="accent2">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2" name="Google Shape;2247;p53">
              <a:extLst>
                <a:ext uri="{FF2B5EF4-FFF2-40B4-BE49-F238E27FC236}">
                  <a16:creationId xmlns:a16="http://schemas.microsoft.com/office/drawing/2014/main" id="{D62F3EBB-7062-6246-B4CB-364774A33952}"/>
                </a:ext>
              </a:extLst>
            </p:cNvPr>
            <p:cNvSpPr/>
            <p:nvPr/>
          </p:nvSpPr>
          <p:spPr>
            <a:xfrm>
              <a:off x="3893450" y="3198090"/>
              <a:ext cx="54999" cy="47714"/>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chemeClr val="accent2">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3" name="Google Shape;2248;p53">
              <a:extLst>
                <a:ext uri="{FF2B5EF4-FFF2-40B4-BE49-F238E27FC236}">
                  <a16:creationId xmlns:a16="http://schemas.microsoft.com/office/drawing/2014/main" id="{742E917D-2844-F04E-A9C3-35ED0AD1F115}"/>
                </a:ext>
              </a:extLst>
            </p:cNvPr>
            <p:cNvSpPr/>
            <p:nvPr/>
          </p:nvSpPr>
          <p:spPr>
            <a:xfrm>
              <a:off x="3893450" y="2994176"/>
              <a:ext cx="54999" cy="47625"/>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chemeClr val="accent2">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4" name="Google Shape;2249;p53">
              <a:extLst>
                <a:ext uri="{FF2B5EF4-FFF2-40B4-BE49-F238E27FC236}">
                  <a16:creationId xmlns:a16="http://schemas.microsoft.com/office/drawing/2014/main" id="{9B61F56B-49E5-DA43-BCC0-99EAA211603C}"/>
                </a:ext>
              </a:extLst>
            </p:cNvPr>
            <p:cNvSpPr/>
            <p:nvPr/>
          </p:nvSpPr>
          <p:spPr>
            <a:xfrm>
              <a:off x="3893450" y="2926131"/>
              <a:ext cx="54999" cy="47625"/>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chemeClr val="accent2">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5" name="Google Shape;2250;p53">
              <a:extLst>
                <a:ext uri="{FF2B5EF4-FFF2-40B4-BE49-F238E27FC236}">
                  <a16:creationId xmlns:a16="http://schemas.microsoft.com/office/drawing/2014/main" id="{2E9D671C-FC83-5049-A1EB-EDD61D63E5E3}"/>
                </a:ext>
              </a:extLst>
            </p:cNvPr>
            <p:cNvSpPr/>
            <p:nvPr/>
          </p:nvSpPr>
          <p:spPr>
            <a:xfrm>
              <a:off x="3893340" y="2858108"/>
              <a:ext cx="55109" cy="47692"/>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chemeClr val="accent2">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6" name="Google Shape;2251;p53">
              <a:extLst>
                <a:ext uri="{FF2B5EF4-FFF2-40B4-BE49-F238E27FC236}">
                  <a16:creationId xmlns:a16="http://schemas.microsoft.com/office/drawing/2014/main" id="{519F0DBA-1A14-2947-A97C-6C36CA1289C0}"/>
                </a:ext>
              </a:extLst>
            </p:cNvPr>
            <p:cNvSpPr/>
            <p:nvPr/>
          </p:nvSpPr>
          <p:spPr>
            <a:xfrm>
              <a:off x="3893450" y="2178121"/>
              <a:ext cx="54999" cy="47692"/>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FF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7" name="Google Shape;2252;p53">
              <a:extLst>
                <a:ext uri="{FF2B5EF4-FFF2-40B4-BE49-F238E27FC236}">
                  <a16:creationId xmlns:a16="http://schemas.microsoft.com/office/drawing/2014/main" id="{1110D8B1-8B81-2D48-8FC1-9F484FABC878}"/>
                </a:ext>
              </a:extLst>
            </p:cNvPr>
            <p:cNvSpPr/>
            <p:nvPr/>
          </p:nvSpPr>
          <p:spPr>
            <a:xfrm>
              <a:off x="3825967" y="2858108"/>
              <a:ext cx="55109" cy="47692"/>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chemeClr val="accent2">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8" name="Google Shape;2253;p53">
              <a:extLst>
                <a:ext uri="{FF2B5EF4-FFF2-40B4-BE49-F238E27FC236}">
                  <a16:creationId xmlns:a16="http://schemas.microsoft.com/office/drawing/2014/main" id="{2C873E18-5EE0-4B4E-B9BD-77837DF35C63}"/>
                </a:ext>
              </a:extLst>
            </p:cNvPr>
            <p:cNvSpPr/>
            <p:nvPr/>
          </p:nvSpPr>
          <p:spPr>
            <a:xfrm>
              <a:off x="3826099" y="2790062"/>
              <a:ext cx="54977" cy="47714"/>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chemeClr val="accent2">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9" name="Google Shape;2254;p53">
              <a:extLst>
                <a:ext uri="{FF2B5EF4-FFF2-40B4-BE49-F238E27FC236}">
                  <a16:creationId xmlns:a16="http://schemas.microsoft.com/office/drawing/2014/main" id="{7AFFF681-96FC-0948-A97D-FD6203490396}"/>
                </a:ext>
              </a:extLst>
            </p:cNvPr>
            <p:cNvSpPr/>
            <p:nvPr/>
          </p:nvSpPr>
          <p:spPr>
            <a:xfrm>
              <a:off x="3826099" y="2178121"/>
              <a:ext cx="54977" cy="47692"/>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FF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0" name="Google Shape;2255;p53">
              <a:extLst>
                <a:ext uri="{FF2B5EF4-FFF2-40B4-BE49-F238E27FC236}">
                  <a16:creationId xmlns:a16="http://schemas.microsoft.com/office/drawing/2014/main" id="{7809FA2B-63B8-504F-955B-AB4B8222B999}"/>
                </a:ext>
              </a:extLst>
            </p:cNvPr>
            <p:cNvSpPr/>
            <p:nvPr/>
          </p:nvSpPr>
          <p:spPr>
            <a:xfrm>
              <a:off x="3758726" y="2790062"/>
              <a:ext cx="54999" cy="47714"/>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chemeClr val="accent2">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1" name="Google Shape;2256;p53">
              <a:extLst>
                <a:ext uri="{FF2B5EF4-FFF2-40B4-BE49-F238E27FC236}">
                  <a16:creationId xmlns:a16="http://schemas.microsoft.com/office/drawing/2014/main" id="{5CF2F1B6-A91B-7442-82C4-1F268A783A1E}"/>
                </a:ext>
              </a:extLst>
            </p:cNvPr>
            <p:cNvSpPr/>
            <p:nvPr/>
          </p:nvSpPr>
          <p:spPr>
            <a:xfrm>
              <a:off x="3758726" y="2178121"/>
              <a:ext cx="54999" cy="47692"/>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FF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2" name="Google Shape;2257;p53">
              <a:extLst>
                <a:ext uri="{FF2B5EF4-FFF2-40B4-BE49-F238E27FC236}">
                  <a16:creationId xmlns:a16="http://schemas.microsoft.com/office/drawing/2014/main" id="{9F91173C-2A62-C94B-AA35-9845BB3B15FD}"/>
                </a:ext>
              </a:extLst>
            </p:cNvPr>
            <p:cNvSpPr/>
            <p:nvPr/>
          </p:nvSpPr>
          <p:spPr>
            <a:xfrm>
              <a:off x="3758726" y="2110254"/>
              <a:ext cx="54999" cy="47581"/>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FF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3" name="Google Shape;2258;p53">
              <a:extLst>
                <a:ext uri="{FF2B5EF4-FFF2-40B4-BE49-F238E27FC236}">
                  <a16:creationId xmlns:a16="http://schemas.microsoft.com/office/drawing/2014/main" id="{08A62A55-C3E0-CB42-850E-DE57ED8C6017}"/>
                </a:ext>
              </a:extLst>
            </p:cNvPr>
            <p:cNvSpPr/>
            <p:nvPr/>
          </p:nvSpPr>
          <p:spPr>
            <a:xfrm>
              <a:off x="3691375" y="2790062"/>
              <a:ext cx="55176" cy="47714"/>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chemeClr val="accent2">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4" name="Google Shape;2259;p53">
              <a:extLst>
                <a:ext uri="{FF2B5EF4-FFF2-40B4-BE49-F238E27FC236}">
                  <a16:creationId xmlns:a16="http://schemas.microsoft.com/office/drawing/2014/main" id="{7EE1EA14-D05C-B842-BD8C-E79CCB3A6B2A}"/>
                </a:ext>
              </a:extLst>
            </p:cNvPr>
            <p:cNvSpPr/>
            <p:nvPr/>
          </p:nvSpPr>
          <p:spPr>
            <a:xfrm>
              <a:off x="3691375" y="2178121"/>
              <a:ext cx="55176" cy="47692"/>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FF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5" name="Google Shape;2260;p53">
              <a:extLst>
                <a:ext uri="{FF2B5EF4-FFF2-40B4-BE49-F238E27FC236}">
                  <a16:creationId xmlns:a16="http://schemas.microsoft.com/office/drawing/2014/main" id="{3576D86D-273A-B34E-9D33-E722DC68FD9A}"/>
                </a:ext>
              </a:extLst>
            </p:cNvPr>
            <p:cNvSpPr/>
            <p:nvPr/>
          </p:nvSpPr>
          <p:spPr>
            <a:xfrm>
              <a:off x="3691375" y="2110254"/>
              <a:ext cx="55176" cy="47581"/>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FF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6" name="Google Shape;2261;p53">
              <a:extLst>
                <a:ext uri="{FF2B5EF4-FFF2-40B4-BE49-F238E27FC236}">
                  <a16:creationId xmlns:a16="http://schemas.microsoft.com/office/drawing/2014/main" id="{B07A681D-47A2-404A-AA1F-9C1ACF88D7B1}"/>
                </a:ext>
              </a:extLst>
            </p:cNvPr>
            <p:cNvSpPr/>
            <p:nvPr/>
          </p:nvSpPr>
          <p:spPr>
            <a:xfrm>
              <a:off x="3624002" y="2790062"/>
              <a:ext cx="55176" cy="47714"/>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chemeClr val="accent2">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7" name="Google Shape;2262;p53">
              <a:extLst>
                <a:ext uri="{FF2B5EF4-FFF2-40B4-BE49-F238E27FC236}">
                  <a16:creationId xmlns:a16="http://schemas.microsoft.com/office/drawing/2014/main" id="{EA9A5704-BF7F-1845-B4C3-A257530BFB40}"/>
                </a:ext>
              </a:extLst>
            </p:cNvPr>
            <p:cNvSpPr/>
            <p:nvPr/>
          </p:nvSpPr>
          <p:spPr>
            <a:xfrm>
              <a:off x="3624002" y="2722217"/>
              <a:ext cx="55176" cy="47558"/>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chemeClr val="accent2">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8" name="Google Shape;2263;p53">
              <a:extLst>
                <a:ext uri="{FF2B5EF4-FFF2-40B4-BE49-F238E27FC236}">
                  <a16:creationId xmlns:a16="http://schemas.microsoft.com/office/drawing/2014/main" id="{70E6F669-245D-B741-8EAC-2573D0D065DF}"/>
                </a:ext>
              </a:extLst>
            </p:cNvPr>
            <p:cNvSpPr/>
            <p:nvPr/>
          </p:nvSpPr>
          <p:spPr>
            <a:xfrm>
              <a:off x="3624002" y="2178121"/>
              <a:ext cx="55176" cy="47692"/>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FF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9" name="Google Shape;2264;p53">
              <a:extLst>
                <a:ext uri="{FF2B5EF4-FFF2-40B4-BE49-F238E27FC236}">
                  <a16:creationId xmlns:a16="http://schemas.microsoft.com/office/drawing/2014/main" id="{38BCA2CF-6D35-944E-894D-F9C63DC0F30F}"/>
                </a:ext>
              </a:extLst>
            </p:cNvPr>
            <p:cNvSpPr/>
            <p:nvPr/>
          </p:nvSpPr>
          <p:spPr>
            <a:xfrm>
              <a:off x="3624002" y="2110254"/>
              <a:ext cx="55176" cy="47581"/>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FF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0" name="Google Shape;2265;p53">
              <a:extLst>
                <a:ext uri="{FF2B5EF4-FFF2-40B4-BE49-F238E27FC236}">
                  <a16:creationId xmlns:a16="http://schemas.microsoft.com/office/drawing/2014/main" id="{138FB31B-7A20-BB4D-BB5C-F2C5010E3483}"/>
                </a:ext>
              </a:extLst>
            </p:cNvPr>
            <p:cNvSpPr/>
            <p:nvPr/>
          </p:nvSpPr>
          <p:spPr>
            <a:xfrm>
              <a:off x="3556827" y="2722217"/>
              <a:ext cx="54977" cy="47558"/>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chemeClr val="accent2">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1" name="Google Shape;2266;p53">
              <a:extLst>
                <a:ext uri="{FF2B5EF4-FFF2-40B4-BE49-F238E27FC236}">
                  <a16:creationId xmlns:a16="http://schemas.microsoft.com/office/drawing/2014/main" id="{1AE4990D-78CB-254A-A615-82E0B635DECE}"/>
                </a:ext>
              </a:extLst>
            </p:cNvPr>
            <p:cNvSpPr/>
            <p:nvPr/>
          </p:nvSpPr>
          <p:spPr>
            <a:xfrm>
              <a:off x="3556827" y="2314190"/>
              <a:ext cx="54977" cy="47625"/>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FF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2" name="Google Shape;2267;p53">
              <a:extLst>
                <a:ext uri="{FF2B5EF4-FFF2-40B4-BE49-F238E27FC236}">
                  <a16:creationId xmlns:a16="http://schemas.microsoft.com/office/drawing/2014/main" id="{495A8A48-1F8C-634C-8C48-2C10488FB5C0}"/>
                </a:ext>
              </a:extLst>
            </p:cNvPr>
            <p:cNvSpPr/>
            <p:nvPr/>
          </p:nvSpPr>
          <p:spPr>
            <a:xfrm>
              <a:off x="3556827" y="2246144"/>
              <a:ext cx="54977" cy="47714"/>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FF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3" name="Google Shape;2268;p53">
              <a:extLst>
                <a:ext uri="{FF2B5EF4-FFF2-40B4-BE49-F238E27FC236}">
                  <a16:creationId xmlns:a16="http://schemas.microsoft.com/office/drawing/2014/main" id="{2B433349-E0A0-CD46-B798-D727E384D833}"/>
                </a:ext>
              </a:extLst>
            </p:cNvPr>
            <p:cNvSpPr/>
            <p:nvPr/>
          </p:nvSpPr>
          <p:spPr>
            <a:xfrm>
              <a:off x="3556827" y="2178121"/>
              <a:ext cx="54977" cy="47692"/>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FF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4" name="Google Shape;2269;p53">
              <a:extLst>
                <a:ext uri="{FF2B5EF4-FFF2-40B4-BE49-F238E27FC236}">
                  <a16:creationId xmlns:a16="http://schemas.microsoft.com/office/drawing/2014/main" id="{02557BD9-31B8-454C-9148-6A8BD46C081F}"/>
                </a:ext>
              </a:extLst>
            </p:cNvPr>
            <p:cNvSpPr/>
            <p:nvPr/>
          </p:nvSpPr>
          <p:spPr>
            <a:xfrm>
              <a:off x="3489454" y="2722217"/>
              <a:ext cx="54999" cy="47558"/>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chemeClr val="accent2">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5" name="Google Shape;2270;p53">
              <a:extLst>
                <a:ext uri="{FF2B5EF4-FFF2-40B4-BE49-F238E27FC236}">
                  <a16:creationId xmlns:a16="http://schemas.microsoft.com/office/drawing/2014/main" id="{A754C3DE-B1F2-6148-B836-1B6C83A111EF}"/>
                </a:ext>
              </a:extLst>
            </p:cNvPr>
            <p:cNvSpPr/>
            <p:nvPr/>
          </p:nvSpPr>
          <p:spPr>
            <a:xfrm>
              <a:off x="3489454" y="2654172"/>
              <a:ext cx="54999" cy="47625"/>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49FF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6" name="Google Shape;2271;p53">
              <a:extLst>
                <a:ext uri="{FF2B5EF4-FFF2-40B4-BE49-F238E27FC236}">
                  <a16:creationId xmlns:a16="http://schemas.microsoft.com/office/drawing/2014/main" id="{DE32149E-3F6E-0A40-B079-E8802BEEEE2F}"/>
                </a:ext>
              </a:extLst>
            </p:cNvPr>
            <p:cNvSpPr/>
            <p:nvPr/>
          </p:nvSpPr>
          <p:spPr>
            <a:xfrm>
              <a:off x="3489454" y="2382213"/>
              <a:ext cx="54999" cy="47625"/>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49FF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7" name="Google Shape;2272;p53">
              <a:extLst>
                <a:ext uri="{FF2B5EF4-FFF2-40B4-BE49-F238E27FC236}">
                  <a16:creationId xmlns:a16="http://schemas.microsoft.com/office/drawing/2014/main" id="{0B78AA4F-B3EA-B54E-9B34-D99AC19C8E2B}"/>
                </a:ext>
              </a:extLst>
            </p:cNvPr>
            <p:cNvSpPr/>
            <p:nvPr/>
          </p:nvSpPr>
          <p:spPr>
            <a:xfrm>
              <a:off x="3489454" y="2314190"/>
              <a:ext cx="54999" cy="47625"/>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FF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8" name="Google Shape;2273;p53">
              <a:extLst>
                <a:ext uri="{FF2B5EF4-FFF2-40B4-BE49-F238E27FC236}">
                  <a16:creationId xmlns:a16="http://schemas.microsoft.com/office/drawing/2014/main" id="{F77B23F5-4F9E-3849-A28E-907A43A0D1C6}"/>
                </a:ext>
              </a:extLst>
            </p:cNvPr>
            <p:cNvSpPr/>
            <p:nvPr/>
          </p:nvSpPr>
          <p:spPr>
            <a:xfrm>
              <a:off x="3422103" y="2654172"/>
              <a:ext cx="54977" cy="47625"/>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49FF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9" name="Google Shape;2274;p53">
              <a:extLst>
                <a:ext uri="{FF2B5EF4-FFF2-40B4-BE49-F238E27FC236}">
                  <a16:creationId xmlns:a16="http://schemas.microsoft.com/office/drawing/2014/main" id="{8AA1118C-8987-B94E-942F-46614E93ED0E}"/>
                </a:ext>
              </a:extLst>
            </p:cNvPr>
            <p:cNvSpPr/>
            <p:nvPr/>
          </p:nvSpPr>
          <p:spPr>
            <a:xfrm>
              <a:off x="3422103" y="2586149"/>
              <a:ext cx="54977" cy="47692"/>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49FF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0" name="Google Shape;2275;p53">
              <a:extLst>
                <a:ext uri="{FF2B5EF4-FFF2-40B4-BE49-F238E27FC236}">
                  <a16:creationId xmlns:a16="http://schemas.microsoft.com/office/drawing/2014/main" id="{6C1F5703-E204-5643-8584-8C2EBD9AC05A}"/>
                </a:ext>
              </a:extLst>
            </p:cNvPr>
            <p:cNvSpPr/>
            <p:nvPr/>
          </p:nvSpPr>
          <p:spPr>
            <a:xfrm>
              <a:off x="3422103" y="2518103"/>
              <a:ext cx="54977" cy="47714"/>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49FF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1" name="Google Shape;2276;p53">
              <a:extLst>
                <a:ext uri="{FF2B5EF4-FFF2-40B4-BE49-F238E27FC236}">
                  <a16:creationId xmlns:a16="http://schemas.microsoft.com/office/drawing/2014/main" id="{138D9672-74C1-884B-B84B-6BB154917CAE}"/>
                </a:ext>
              </a:extLst>
            </p:cNvPr>
            <p:cNvSpPr/>
            <p:nvPr/>
          </p:nvSpPr>
          <p:spPr>
            <a:xfrm>
              <a:off x="3422103" y="2450258"/>
              <a:ext cx="54977" cy="47558"/>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49FF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2" name="Google Shape;2277;p53">
              <a:extLst>
                <a:ext uri="{FF2B5EF4-FFF2-40B4-BE49-F238E27FC236}">
                  <a16:creationId xmlns:a16="http://schemas.microsoft.com/office/drawing/2014/main" id="{2643DD9E-0A48-6E4D-9D45-9092365102B7}"/>
                </a:ext>
              </a:extLst>
            </p:cNvPr>
            <p:cNvSpPr/>
            <p:nvPr/>
          </p:nvSpPr>
          <p:spPr>
            <a:xfrm>
              <a:off x="3422103" y="2382213"/>
              <a:ext cx="54977" cy="47625"/>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49FF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3" name="Google Shape;2278;p53">
              <a:extLst>
                <a:ext uri="{FF2B5EF4-FFF2-40B4-BE49-F238E27FC236}">
                  <a16:creationId xmlns:a16="http://schemas.microsoft.com/office/drawing/2014/main" id="{A007E3AC-9EC8-2347-B1A4-8D4541DDF47E}"/>
                </a:ext>
              </a:extLst>
            </p:cNvPr>
            <p:cNvSpPr/>
            <p:nvPr/>
          </p:nvSpPr>
          <p:spPr>
            <a:xfrm>
              <a:off x="4297469" y="2518103"/>
              <a:ext cx="54977" cy="47714"/>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FF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4" name="Google Shape;2279;p53">
              <a:extLst>
                <a:ext uri="{FF2B5EF4-FFF2-40B4-BE49-F238E27FC236}">
                  <a16:creationId xmlns:a16="http://schemas.microsoft.com/office/drawing/2014/main" id="{F853FD6C-A94F-6845-ACB6-4329DFF19670}"/>
                </a:ext>
              </a:extLst>
            </p:cNvPr>
            <p:cNvSpPr/>
            <p:nvPr/>
          </p:nvSpPr>
          <p:spPr>
            <a:xfrm>
              <a:off x="3354730" y="886170"/>
              <a:ext cx="55176" cy="47625"/>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5" name="Google Shape;2280;p53">
              <a:extLst>
                <a:ext uri="{FF2B5EF4-FFF2-40B4-BE49-F238E27FC236}">
                  <a16:creationId xmlns:a16="http://schemas.microsoft.com/office/drawing/2014/main" id="{6460F925-2045-8F43-9703-3D80CE2E2606}"/>
                </a:ext>
              </a:extLst>
            </p:cNvPr>
            <p:cNvSpPr/>
            <p:nvPr/>
          </p:nvSpPr>
          <p:spPr>
            <a:xfrm>
              <a:off x="3287556" y="886170"/>
              <a:ext cx="54977" cy="47625"/>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6" name="Google Shape;2281;p53">
              <a:extLst>
                <a:ext uri="{FF2B5EF4-FFF2-40B4-BE49-F238E27FC236}">
                  <a16:creationId xmlns:a16="http://schemas.microsoft.com/office/drawing/2014/main" id="{B38039A8-5799-4B4D-9647-B917ADB5D22C}"/>
                </a:ext>
              </a:extLst>
            </p:cNvPr>
            <p:cNvSpPr/>
            <p:nvPr/>
          </p:nvSpPr>
          <p:spPr>
            <a:xfrm>
              <a:off x="4431994" y="1362043"/>
              <a:ext cx="55176" cy="47714"/>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7" name="Google Shape;2282;p53">
              <a:extLst>
                <a:ext uri="{FF2B5EF4-FFF2-40B4-BE49-F238E27FC236}">
                  <a16:creationId xmlns:a16="http://schemas.microsoft.com/office/drawing/2014/main" id="{DC440E30-9F22-EA4F-8F07-15190F8DEB3D}"/>
                </a:ext>
              </a:extLst>
            </p:cNvPr>
            <p:cNvSpPr/>
            <p:nvPr/>
          </p:nvSpPr>
          <p:spPr>
            <a:xfrm>
              <a:off x="4431994" y="1430088"/>
              <a:ext cx="55176" cy="47625"/>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8" name="Google Shape;2283;p53">
              <a:extLst>
                <a:ext uri="{FF2B5EF4-FFF2-40B4-BE49-F238E27FC236}">
                  <a16:creationId xmlns:a16="http://schemas.microsoft.com/office/drawing/2014/main" id="{D50C20F1-6BC4-0844-B007-8DAF0A5C82DF}"/>
                </a:ext>
              </a:extLst>
            </p:cNvPr>
            <p:cNvSpPr/>
            <p:nvPr/>
          </p:nvSpPr>
          <p:spPr>
            <a:xfrm>
              <a:off x="4431994" y="1498134"/>
              <a:ext cx="55176" cy="47603"/>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9" name="Google Shape;2284;p53">
              <a:extLst>
                <a:ext uri="{FF2B5EF4-FFF2-40B4-BE49-F238E27FC236}">
                  <a16:creationId xmlns:a16="http://schemas.microsoft.com/office/drawing/2014/main" id="{89F184BE-6E62-4F4C-B68E-BC5EB2E1234B}"/>
                </a:ext>
              </a:extLst>
            </p:cNvPr>
            <p:cNvSpPr/>
            <p:nvPr/>
          </p:nvSpPr>
          <p:spPr>
            <a:xfrm>
              <a:off x="4431994" y="1566157"/>
              <a:ext cx="55176" cy="47625"/>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0" name="Google Shape;2285;p53">
              <a:extLst>
                <a:ext uri="{FF2B5EF4-FFF2-40B4-BE49-F238E27FC236}">
                  <a16:creationId xmlns:a16="http://schemas.microsoft.com/office/drawing/2014/main" id="{D7FF36BE-AD43-394C-B2B0-26933653CCB7}"/>
                </a:ext>
              </a:extLst>
            </p:cNvPr>
            <p:cNvSpPr/>
            <p:nvPr/>
          </p:nvSpPr>
          <p:spPr>
            <a:xfrm>
              <a:off x="4431994" y="1634002"/>
              <a:ext cx="55176" cy="47714"/>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1" name="Google Shape;2286;p53">
              <a:extLst>
                <a:ext uri="{FF2B5EF4-FFF2-40B4-BE49-F238E27FC236}">
                  <a16:creationId xmlns:a16="http://schemas.microsoft.com/office/drawing/2014/main" id="{058C3A1A-EB36-7642-BE1A-4602450BC1B0}"/>
                </a:ext>
              </a:extLst>
            </p:cNvPr>
            <p:cNvSpPr/>
            <p:nvPr/>
          </p:nvSpPr>
          <p:spPr>
            <a:xfrm>
              <a:off x="4431994" y="1702047"/>
              <a:ext cx="55176" cy="47714"/>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2" name="Google Shape;2287;p53">
              <a:extLst>
                <a:ext uri="{FF2B5EF4-FFF2-40B4-BE49-F238E27FC236}">
                  <a16:creationId xmlns:a16="http://schemas.microsoft.com/office/drawing/2014/main" id="{A8D958D4-5BF7-924C-91E4-C3EE33740C5C}"/>
                </a:ext>
              </a:extLst>
            </p:cNvPr>
            <p:cNvSpPr/>
            <p:nvPr/>
          </p:nvSpPr>
          <p:spPr>
            <a:xfrm>
              <a:off x="4431994" y="1770093"/>
              <a:ext cx="55176" cy="47603"/>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3" name="Google Shape;2288;p53">
              <a:extLst>
                <a:ext uri="{FF2B5EF4-FFF2-40B4-BE49-F238E27FC236}">
                  <a16:creationId xmlns:a16="http://schemas.microsoft.com/office/drawing/2014/main" id="{3B8DADB6-DEE3-2448-9539-02CA5F9AF03C}"/>
                </a:ext>
              </a:extLst>
            </p:cNvPr>
            <p:cNvSpPr/>
            <p:nvPr/>
          </p:nvSpPr>
          <p:spPr>
            <a:xfrm>
              <a:off x="4095548" y="1566157"/>
              <a:ext cx="54999" cy="47625"/>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4" name="Google Shape;2289;p53">
              <a:extLst>
                <a:ext uri="{FF2B5EF4-FFF2-40B4-BE49-F238E27FC236}">
                  <a16:creationId xmlns:a16="http://schemas.microsoft.com/office/drawing/2014/main" id="{11C24677-5BB9-F246-86A3-0EB1533607FC}"/>
                </a:ext>
              </a:extLst>
            </p:cNvPr>
            <p:cNvSpPr/>
            <p:nvPr/>
          </p:nvSpPr>
          <p:spPr>
            <a:xfrm>
              <a:off x="4095548" y="1634002"/>
              <a:ext cx="54999" cy="47714"/>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5" name="Google Shape;2290;p53">
              <a:extLst>
                <a:ext uri="{FF2B5EF4-FFF2-40B4-BE49-F238E27FC236}">
                  <a16:creationId xmlns:a16="http://schemas.microsoft.com/office/drawing/2014/main" id="{F1BFE9A7-E334-CE46-8077-1C931DE1381C}"/>
                </a:ext>
              </a:extLst>
            </p:cNvPr>
            <p:cNvSpPr/>
            <p:nvPr/>
          </p:nvSpPr>
          <p:spPr>
            <a:xfrm>
              <a:off x="3826099" y="1634002"/>
              <a:ext cx="54977" cy="47714"/>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6" name="Google Shape;2291;p53">
              <a:extLst>
                <a:ext uri="{FF2B5EF4-FFF2-40B4-BE49-F238E27FC236}">
                  <a16:creationId xmlns:a16="http://schemas.microsoft.com/office/drawing/2014/main" id="{BD965DAE-9379-4840-A2BF-972FBCA0DC50}"/>
                </a:ext>
              </a:extLst>
            </p:cNvPr>
            <p:cNvSpPr/>
            <p:nvPr/>
          </p:nvSpPr>
          <p:spPr>
            <a:xfrm>
              <a:off x="3893450" y="1702047"/>
              <a:ext cx="54999" cy="47714"/>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7" name="Google Shape;2292;p53">
              <a:extLst>
                <a:ext uri="{FF2B5EF4-FFF2-40B4-BE49-F238E27FC236}">
                  <a16:creationId xmlns:a16="http://schemas.microsoft.com/office/drawing/2014/main" id="{EE3E923B-3C70-1F4E-8802-345AB56A8A96}"/>
                </a:ext>
              </a:extLst>
            </p:cNvPr>
            <p:cNvSpPr/>
            <p:nvPr/>
          </p:nvSpPr>
          <p:spPr>
            <a:xfrm>
              <a:off x="3893450" y="1634002"/>
              <a:ext cx="54999" cy="47714"/>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8" name="Google Shape;2293;p53">
              <a:extLst>
                <a:ext uri="{FF2B5EF4-FFF2-40B4-BE49-F238E27FC236}">
                  <a16:creationId xmlns:a16="http://schemas.microsoft.com/office/drawing/2014/main" id="{699C290A-BEA0-9D49-BEE1-DD08DD22DF1B}"/>
                </a:ext>
              </a:extLst>
            </p:cNvPr>
            <p:cNvSpPr/>
            <p:nvPr/>
          </p:nvSpPr>
          <p:spPr>
            <a:xfrm>
              <a:off x="3960824" y="1634002"/>
              <a:ext cx="54999" cy="47714"/>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9" name="Google Shape;2294;p53">
              <a:extLst>
                <a:ext uri="{FF2B5EF4-FFF2-40B4-BE49-F238E27FC236}">
                  <a16:creationId xmlns:a16="http://schemas.microsoft.com/office/drawing/2014/main" id="{3B5E852B-985C-5340-897A-84AB8F198092}"/>
                </a:ext>
              </a:extLst>
            </p:cNvPr>
            <p:cNvSpPr/>
            <p:nvPr/>
          </p:nvSpPr>
          <p:spPr>
            <a:xfrm>
              <a:off x="4028175" y="1634002"/>
              <a:ext cx="54999" cy="47714"/>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0" name="Google Shape;2295;p53">
              <a:extLst>
                <a:ext uri="{FF2B5EF4-FFF2-40B4-BE49-F238E27FC236}">
                  <a16:creationId xmlns:a16="http://schemas.microsoft.com/office/drawing/2014/main" id="{03DC678B-3D20-0B48-AD2F-31C62C2A38DB}"/>
                </a:ext>
              </a:extLst>
            </p:cNvPr>
            <p:cNvSpPr/>
            <p:nvPr/>
          </p:nvSpPr>
          <p:spPr>
            <a:xfrm>
              <a:off x="4028175" y="1702047"/>
              <a:ext cx="54999" cy="47714"/>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1" name="Google Shape;2296;p53">
              <a:extLst>
                <a:ext uri="{FF2B5EF4-FFF2-40B4-BE49-F238E27FC236}">
                  <a16:creationId xmlns:a16="http://schemas.microsoft.com/office/drawing/2014/main" id="{402BB883-8FB8-FE43-9ADC-0530EEDD81E6}"/>
                </a:ext>
              </a:extLst>
            </p:cNvPr>
            <p:cNvSpPr/>
            <p:nvPr/>
          </p:nvSpPr>
          <p:spPr>
            <a:xfrm>
              <a:off x="4095548" y="1702047"/>
              <a:ext cx="54999" cy="47714"/>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2" name="Google Shape;2297;p53">
              <a:extLst>
                <a:ext uri="{FF2B5EF4-FFF2-40B4-BE49-F238E27FC236}">
                  <a16:creationId xmlns:a16="http://schemas.microsoft.com/office/drawing/2014/main" id="{F7D50977-7A33-AA4C-A0A7-5F664DFC1DBB}"/>
                </a:ext>
              </a:extLst>
            </p:cNvPr>
            <p:cNvSpPr/>
            <p:nvPr/>
          </p:nvSpPr>
          <p:spPr>
            <a:xfrm>
              <a:off x="4095548" y="1770093"/>
              <a:ext cx="54999" cy="47603"/>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3" name="Google Shape;2298;p53">
              <a:extLst>
                <a:ext uri="{FF2B5EF4-FFF2-40B4-BE49-F238E27FC236}">
                  <a16:creationId xmlns:a16="http://schemas.microsoft.com/office/drawing/2014/main" id="{819BBBD7-4BE6-DD46-A3E9-C9C328690731}"/>
                </a:ext>
              </a:extLst>
            </p:cNvPr>
            <p:cNvSpPr/>
            <p:nvPr/>
          </p:nvSpPr>
          <p:spPr>
            <a:xfrm>
              <a:off x="4162722" y="1566157"/>
              <a:ext cx="55176" cy="47558"/>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4" name="Google Shape;2299;p53">
              <a:extLst>
                <a:ext uri="{FF2B5EF4-FFF2-40B4-BE49-F238E27FC236}">
                  <a16:creationId xmlns:a16="http://schemas.microsoft.com/office/drawing/2014/main" id="{EF5FF011-2645-904A-8BF4-68DB0D9CA537}"/>
                </a:ext>
              </a:extLst>
            </p:cNvPr>
            <p:cNvSpPr/>
            <p:nvPr/>
          </p:nvSpPr>
          <p:spPr>
            <a:xfrm>
              <a:off x="4162722" y="1634002"/>
              <a:ext cx="55176" cy="47714"/>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5" name="Google Shape;2300;p53">
              <a:extLst>
                <a:ext uri="{FF2B5EF4-FFF2-40B4-BE49-F238E27FC236}">
                  <a16:creationId xmlns:a16="http://schemas.microsoft.com/office/drawing/2014/main" id="{20B95339-F9FC-1B44-98D3-B9967B7DCC41}"/>
                </a:ext>
              </a:extLst>
            </p:cNvPr>
            <p:cNvSpPr/>
            <p:nvPr/>
          </p:nvSpPr>
          <p:spPr>
            <a:xfrm>
              <a:off x="4162722" y="1702047"/>
              <a:ext cx="55176" cy="47714"/>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6" name="Google Shape;2301;p53">
              <a:extLst>
                <a:ext uri="{FF2B5EF4-FFF2-40B4-BE49-F238E27FC236}">
                  <a16:creationId xmlns:a16="http://schemas.microsoft.com/office/drawing/2014/main" id="{3510751E-6CFD-754F-B39B-08A80D8F1E87}"/>
                </a:ext>
              </a:extLst>
            </p:cNvPr>
            <p:cNvSpPr/>
            <p:nvPr/>
          </p:nvSpPr>
          <p:spPr>
            <a:xfrm>
              <a:off x="4162722" y="1770093"/>
              <a:ext cx="55176" cy="47603"/>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7" name="Google Shape;2302;p53">
              <a:extLst>
                <a:ext uri="{FF2B5EF4-FFF2-40B4-BE49-F238E27FC236}">
                  <a16:creationId xmlns:a16="http://schemas.microsoft.com/office/drawing/2014/main" id="{EA91C061-3ED0-6244-95C7-89B8BFC5C4F8}"/>
                </a:ext>
              </a:extLst>
            </p:cNvPr>
            <p:cNvSpPr/>
            <p:nvPr/>
          </p:nvSpPr>
          <p:spPr>
            <a:xfrm>
              <a:off x="4230095" y="1430088"/>
              <a:ext cx="55176" cy="47625"/>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8" name="Google Shape;2303;p53">
              <a:extLst>
                <a:ext uri="{FF2B5EF4-FFF2-40B4-BE49-F238E27FC236}">
                  <a16:creationId xmlns:a16="http://schemas.microsoft.com/office/drawing/2014/main" id="{39E1D83E-2AB9-8645-B195-A4E67D8ABC20}"/>
                </a:ext>
              </a:extLst>
            </p:cNvPr>
            <p:cNvSpPr/>
            <p:nvPr/>
          </p:nvSpPr>
          <p:spPr>
            <a:xfrm>
              <a:off x="4230095" y="1498134"/>
              <a:ext cx="55176" cy="47603"/>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9" name="Google Shape;2304;p53">
              <a:extLst>
                <a:ext uri="{FF2B5EF4-FFF2-40B4-BE49-F238E27FC236}">
                  <a16:creationId xmlns:a16="http://schemas.microsoft.com/office/drawing/2014/main" id="{FF631CA9-1917-9B4C-8CF2-8212C08AE112}"/>
                </a:ext>
              </a:extLst>
            </p:cNvPr>
            <p:cNvSpPr/>
            <p:nvPr/>
          </p:nvSpPr>
          <p:spPr>
            <a:xfrm>
              <a:off x="4230095" y="1566157"/>
              <a:ext cx="55176" cy="47625"/>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0" name="Google Shape;2305;p53">
              <a:extLst>
                <a:ext uri="{FF2B5EF4-FFF2-40B4-BE49-F238E27FC236}">
                  <a16:creationId xmlns:a16="http://schemas.microsoft.com/office/drawing/2014/main" id="{688A660F-E40B-6046-9280-D93B5FDA68CB}"/>
                </a:ext>
              </a:extLst>
            </p:cNvPr>
            <p:cNvSpPr/>
            <p:nvPr/>
          </p:nvSpPr>
          <p:spPr>
            <a:xfrm>
              <a:off x="4230095" y="1634002"/>
              <a:ext cx="55176" cy="47714"/>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1" name="Google Shape;2306;p53">
              <a:extLst>
                <a:ext uri="{FF2B5EF4-FFF2-40B4-BE49-F238E27FC236}">
                  <a16:creationId xmlns:a16="http://schemas.microsoft.com/office/drawing/2014/main" id="{41FD9655-DE04-FE4D-AF4B-FE9E7BD672E9}"/>
                </a:ext>
              </a:extLst>
            </p:cNvPr>
            <p:cNvSpPr/>
            <p:nvPr/>
          </p:nvSpPr>
          <p:spPr>
            <a:xfrm>
              <a:off x="4230095" y="1702047"/>
              <a:ext cx="55176" cy="47714"/>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2" name="Google Shape;2307;p53">
              <a:extLst>
                <a:ext uri="{FF2B5EF4-FFF2-40B4-BE49-F238E27FC236}">
                  <a16:creationId xmlns:a16="http://schemas.microsoft.com/office/drawing/2014/main" id="{0B23430F-BFF6-9D48-AA77-1B9ED92B7534}"/>
                </a:ext>
              </a:extLst>
            </p:cNvPr>
            <p:cNvSpPr/>
            <p:nvPr/>
          </p:nvSpPr>
          <p:spPr>
            <a:xfrm>
              <a:off x="4230095" y="1770093"/>
              <a:ext cx="55176" cy="47603"/>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3" name="Google Shape;2308;p53">
              <a:extLst>
                <a:ext uri="{FF2B5EF4-FFF2-40B4-BE49-F238E27FC236}">
                  <a16:creationId xmlns:a16="http://schemas.microsoft.com/office/drawing/2014/main" id="{E4FB734B-6949-E147-821E-7AC6BE6F147A}"/>
                </a:ext>
              </a:extLst>
            </p:cNvPr>
            <p:cNvSpPr/>
            <p:nvPr/>
          </p:nvSpPr>
          <p:spPr>
            <a:xfrm>
              <a:off x="4297469" y="1430088"/>
              <a:ext cx="54977" cy="47625"/>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4" name="Google Shape;2309;p53">
              <a:extLst>
                <a:ext uri="{FF2B5EF4-FFF2-40B4-BE49-F238E27FC236}">
                  <a16:creationId xmlns:a16="http://schemas.microsoft.com/office/drawing/2014/main" id="{5ECD77E4-0389-E346-A641-8C3A34CF3300}"/>
                </a:ext>
              </a:extLst>
            </p:cNvPr>
            <p:cNvSpPr/>
            <p:nvPr/>
          </p:nvSpPr>
          <p:spPr>
            <a:xfrm>
              <a:off x="4297469" y="1498134"/>
              <a:ext cx="54977" cy="47603"/>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5" name="Google Shape;2310;p53">
              <a:extLst>
                <a:ext uri="{FF2B5EF4-FFF2-40B4-BE49-F238E27FC236}">
                  <a16:creationId xmlns:a16="http://schemas.microsoft.com/office/drawing/2014/main" id="{506ED440-23FA-C24D-A110-D6280C33073D}"/>
                </a:ext>
              </a:extLst>
            </p:cNvPr>
            <p:cNvSpPr/>
            <p:nvPr/>
          </p:nvSpPr>
          <p:spPr>
            <a:xfrm>
              <a:off x="4297469" y="1566157"/>
              <a:ext cx="54977" cy="47558"/>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6" name="Google Shape;2311;p53">
              <a:extLst>
                <a:ext uri="{FF2B5EF4-FFF2-40B4-BE49-F238E27FC236}">
                  <a16:creationId xmlns:a16="http://schemas.microsoft.com/office/drawing/2014/main" id="{C056326C-BFCC-1649-A435-A210730CD9A7}"/>
                </a:ext>
              </a:extLst>
            </p:cNvPr>
            <p:cNvSpPr/>
            <p:nvPr/>
          </p:nvSpPr>
          <p:spPr>
            <a:xfrm>
              <a:off x="4297469" y="1634002"/>
              <a:ext cx="54977" cy="47714"/>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7" name="Google Shape;2312;p53">
              <a:extLst>
                <a:ext uri="{FF2B5EF4-FFF2-40B4-BE49-F238E27FC236}">
                  <a16:creationId xmlns:a16="http://schemas.microsoft.com/office/drawing/2014/main" id="{FCBA1BD6-4176-104C-BD61-48A1F9B3E212}"/>
                </a:ext>
              </a:extLst>
            </p:cNvPr>
            <p:cNvSpPr/>
            <p:nvPr/>
          </p:nvSpPr>
          <p:spPr>
            <a:xfrm>
              <a:off x="4297469" y="1702047"/>
              <a:ext cx="54977" cy="47714"/>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8" name="Google Shape;2313;p53">
              <a:extLst>
                <a:ext uri="{FF2B5EF4-FFF2-40B4-BE49-F238E27FC236}">
                  <a16:creationId xmlns:a16="http://schemas.microsoft.com/office/drawing/2014/main" id="{0B9190CB-6D03-1A41-B8A6-7ACDD48A7B94}"/>
                </a:ext>
              </a:extLst>
            </p:cNvPr>
            <p:cNvSpPr/>
            <p:nvPr/>
          </p:nvSpPr>
          <p:spPr>
            <a:xfrm>
              <a:off x="4297469" y="1770093"/>
              <a:ext cx="54977" cy="47603"/>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9" name="Google Shape;2314;p53">
              <a:extLst>
                <a:ext uri="{FF2B5EF4-FFF2-40B4-BE49-F238E27FC236}">
                  <a16:creationId xmlns:a16="http://schemas.microsoft.com/office/drawing/2014/main" id="{39B11B9F-FD21-EA4E-8C5F-002879B338FD}"/>
                </a:ext>
              </a:extLst>
            </p:cNvPr>
            <p:cNvSpPr/>
            <p:nvPr/>
          </p:nvSpPr>
          <p:spPr>
            <a:xfrm>
              <a:off x="4297469" y="1838116"/>
              <a:ext cx="54977" cy="47625"/>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0" name="Google Shape;2315;p53">
              <a:extLst>
                <a:ext uri="{FF2B5EF4-FFF2-40B4-BE49-F238E27FC236}">
                  <a16:creationId xmlns:a16="http://schemas.microsoft.com/office/drawing/2014/main" id="{356CE12A-B1FA-254C-8584-C6AA407F89CD}"/>
                </a:ext>
              </a:extLst>
            </p:cNvPr>
            <p:cNvSpPr/>
            <p:nvPr/>
          </p:nvSpPr>
          <p:spPr>
            <a:xfrm>
              <a:off x="4364820" y="1362043"/>
              <a:ext cx="54999" cy="47714"/>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1" name="Google Shape;2316;p53">
              <a:extLst>
                <a:ext uri="{FF2B5EF4-FFF2-40B4-BE49-F238E27FC236}">
                  <a16:creationId xmlns:a16="http://schemas.microsoft.com/office/drawing/2014/main" id="{751219E6-E611-0548-ADE3-66C1791DDE17}"/>
                </a:ext>
              </a:extLst>
            </p:cNvPr>
            <p:cNvSpPr/>
            <p:nvPr/>
          </p:nvSpPr>
          <p:spPr>
            <a:xfrm>
              <a:off x="4364820" y="1430088"/>
              <a:ext cx="54999" cy="47625"/>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2" name="Google Shape;2317;p53">
              <a:extLst>
                <a:ext uri="{FF2B5EF4-FFF2-40B4-BE49-F238E27FC236}">
                  <a16:creationId xmlns:a16="http://schemas.microsoft.com/office/drawing/2014/main" id="{726A1FA0-BA91-1A44-8CB0-16B64B013999}"/>
                </a:ext>
              </a:extLst>
            </p:cNvPr>
            <p:cNvSpPr/>
            <p:nvPr/>
          </p:nvSpPr>
          <p:spPr>
            <a:xfrm>
              <a:off x="4364820" y="1498134"/>
              <a:ext cx="54999" cy="47603"/>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3" name="Google Shape;2318;p53">
              <a:extLst>
                <a:ext uri="{FF2B5EF4-FFF2-40B4-BE49-F238E27FC236}">
                  <a16:creationId xmlns:a16="http://schemas.microsoft.com/office/drawing/2014/main" id="{6674E8BF-17D7-2346-9F46-1F48876EB02A}"/>
                </a:ext>
              </a:extLst>
            </p:cNvPr>
            <p:cNvSpPr/>
            <p:nvPr/>
          </p:nvSpPr>
          <p:spPr>
            <a:xfrm>
              <a:off x="4364820" y="1566157"/>
              <a:ext cx="54999" cy="47558"/>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4" name="Google Shape;2319;p53">
              <a:extLst>
                <a:ext uri="{FF2B5EF4-FFF2-40B4-BE49-F238E27FC236}">
                  <a16:creationId xmlns:a16="http://schemas.microsoft.com/office/drawing/2014/main" id="{1E86A99B-67A6-B64E-97E1-5CC143C60963}"/>
                </a:ext>
              </a:extLst>
            </p:cNvPr>
            <p:cNvSpPr/>
            <p:nvPr/>
          </p:nvSpPr>
          <p:spPr>
            <a:xfrm>
              <a:off x="4364820" y="1634002"/>
              <a:ext cx="54999" cy="47714"/>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5" name="Google Shape;2320;p53">
              <a:extLst>
                <a:ext uri="{FF2B5EF4-FFF2-40B4-BE49-F238E27FC236}">
                  <a16:creationId xmlns:a16="http://schemas.microsoft.com/office/drawing/2014/main" id="{30C51668-82FE-AC46-B199-15076A364353}"/>
                </a:ext>
              </a:extLst>
            </p:cNvPr>
            <p:cNvSpPr/>
            <p:nvPr/>
          </p:nvSpPr>
          <p:spPr>
            <a:xfrm>
              <a:off x="4364820" y="1702047"/>
              <a:ext cx="54999" cy="47714"/>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6" name="Google Shape;2321;p53">
              <a:extLst>
                <a:ext uri="{FF2B5EF4-FFF2-40B4-BE49-F238E27FC236}">
                  <a16:creationId xmlns:a16="http://schemas.microsoft.com/office/drawing/2014/main" id="{52273609-E983-9F4D-B612-C47B18D007AE}"/>
                </a:ext>
              </a:extLst>
            </p:cNvPr>
            <p:cNvSpPr/>
            <p:nvPr/>
          </p:nvSpPr>
          <p:spPr>
            <a:xfrm>
              <a:off x="4364820" y="1770093"/>
              <a:ext cx="54999" cy="47603"/>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7" name="Google Shape;2322;p53">
              <a:extLst>
                <a:ext uri="{FF2B5EF4-FFF2-40B4-BE49-F238E27FC236}">
                  <a16:creationId xmlns:a16="http://schemas.microsoft.com/office/drawing/2014/main" id="{C0F68D21-5DB6-974D-ADB9-177FB800DE1D}"/>
                </a:ext>
              </a:extLst>
            </p:cNvPr>
            <p:cNvSpPr/>
            <p:nvPr/>
          </p:nvSpPr>
          <p:spPr>
            <a:xfrm>
              <a:off x="4364820" y="1838116"/>
              <a:ext cx="54999" cy="47625"/>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8" name="Google Shape;2323;p53">
              <a:extLst>
                <a:ext uri="{FF2B5EF4-FFF2-40B4-BE49-F238E27FC236}">
                  <a16:creationId xmlns:a16="http://schemas.microsoft.com/office/drawing/2014/main" id="{50328205-80F6-2943-A5A2-58912A10FAD1}"/>
                </a:ext>
              </a:extLst>
            </p:cNvPr>
            <p:cNvSpPr/>
            <p:nvPr/>
          </p:nvSpPr>
          <p:spPr>
            <a:xfrm>
              <a:off x="4431994" y="1838116"/>
              <a:ext cx="55176" cy="47625"/>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9" name="Google Shape;2324;p53">
              <a:extLst>
                <a:ext uri="{FF2B5EF4-FFF2-40B4-BE49-F238E27FC236}">
                  <a16:creationId xmlns:a16="http://schemas.microsoft.com/office/drawing/2014/main" id="{7DD0BC8F-1EB9-974F-B6A7-CDA106B7C6C7}"/>
                </a:ext>
              </a:extLst>
            </p:cNvPr>
            <p:cNvSpPr/>
            <p:nvPr/>
          </p:nvSpPr>
          <p:spPr>
            <a:xfrm>
              <a:off x="4499367" y="1362043"/>
              <a:ext cx="55176" cy="47714"/>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0" name="Google Shape;2325;p53">
              <a:extLst>
                <a:ext uri="{FF2B5EF4-FFF2-40B4-BE49-F238E27FC236}">
                  <a16:creationId xmlns:a16="http://schemas.microsoft.com/office/drawing/2014/main" id="{934CDE94-A860-C745-8F71-3A6CD2E63EF2}"/>
                </a:ext>
              </a:extLst>
            </p:cNvPr>
            <p:cNvSpPr/>
            <p:nvPr/>
          </p:nvSpPr>
          <p:spPr>
            <a:xfrm>
              <a:off x="4499367" y="1430088"/>
              <a:ext cx="55176" cy="47625"/>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1" name="Google Shape;2326;p53">
              <a:extLst>
                <a:ext uri="{FF2B5EF4-FFF2-40B4-BE49-F238E27FC236}">
                  <a16:creationId xmlns:a16="http://schemas.microsoft.com/office/drawing/2014/main" id="{90190CEA-85E8-DC45-A7EB-48765C9450AB}"/>
                </a:ext>
              </a:extLst>
            </p:cNvPr>
            <p:cNvSpPr/>
            <p:nvPr/>
          </p:nvSpPr>
          <p:spPr>
            <a:xfrm>
              <a:off x="4499367" y="1498134"/>
              <a:ext cx="55176" cy="47603"/>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2" name="Google Shape;2327;p53">
              <a:extLst>
                <a:ext uri="{FF2B5EF4-FFF2-40B4-BE49-F238E27FC236}">
                  <a16:creationId xmlns:a16="http://schemas.microsoft.com/office/drawing/2014/main" id="{3AF4AAFF-599C-B048-856F-191095480173}"/>
                </a:ext>
              </a:extLst>
            </p:cNvPr>
            <p:cNvSpPr/>
            <p:nvPr/>
          </p:nvSpPr>
          <p:spPr>
            <a:xfrm>
              <a:off x="4499367" y="1566157"/>
              <a:ext cx="55176" cy="47558"/>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3" name="Google Shape;2328;p53">
              <a:extLst>
                <a:ext uri="{FF2B5EF4-FFF2-40B4-BE49-F238E27FC236}">
                  <a16:creationId xmlns:a16="http://schemas.microsoft.com/office/drawing/2014/main" id="{A80DDC3B-C685-E345-A036-3AC9869EE0A7}"/>
                </a:ext>
              </a:extLst>
            </p:cNvPr>
            <p:cNvSpPr/>
            <p:nvPr/>
          </p:nvSpPr>
          <p:spPr>
            <a:xfrm>
              <a:off x="4499367" y="1634002"/>
              <a:ext cx="55176" cy="47714"/>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4" name="Google Shape;2329;p53">
              <a:extLst>
                <a:ext uri="{FF2B5EF4-FFF2-40B4-BE49-F238E27FC236}">
                  <a16:creationId xmlns:a16="http://schemas.microsoft.com/office/drawing/2014/main" id="{C588CE88-FDB7-4B47-8B06-E7056B93BCB1}"/>
                </a:ext>
              </a:extLst>
            </p:cNvPr>
            <p:cNvSpPr/>
            <p:nvPr/>
          </p:nvSpPr>
          <p:spPr>
            <a:xfrm>
              <a:off x="4499367" y="1702047"/>
              <a:ext cx="55176" cy="47714"/>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5" name="Google Shape;2330;p53">
              <a:extLst>
                <a:ext uri="{FF2B5EF4-FFF2-40B4-BE49-F238E27FC236}">
                  <a16:creationId xmlns:a16="http://schemas.microsoft.com/office/drawing/2014/main" id="{5744ED50-7FFA-D348-A5DA-AB657A88FAFD}"/>
                </a:ext>
              </a:extLst>
            </p:cNvPr>
            <p:cNvSpPr/>
            <p:nvPr/>
          </p:nvSpPr>
          <p:spPr>
            <a:xfrm>
              <a:off x="4499367" y="1770093"/>
              <a:ext cx="55176" cy="47603"/>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6" name="Google Shape;2331;p53">
              <a:extLst>
                <a:ext uri="{FF2B5EF4-FFF2-40B4-BE49-F238E27FC236}">
                  <a16:creationId xmlns:a16="http://schemas.microsoft.com/office/drawing/2014/main" id="{7A694323-4229-4442-975E-B08ED426F2B8}"/>
                </a:ext>
              </a:extLst>
            </p:cNvPr>
            <p:cNvSpPr/>
            <p:nvPr/>
          </p:nvSpPr>
          <p:spPr>
            <a:xfrm>
              <a:off x="4499367" y="1838116"/>
              <a:ext cx="55176" cy="47625"/>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7" name="Google Shape;2332;p53">
              <a:extLst>
                <a:ext uri="{FF2B5EF4-FFF2-40B4-BE49-F238E27FC236}">
                  <a16:creationId xmlns:a16="http://schemas.microsoft.com/office/drawing/2014/main" id="{465E0E02-0DA9-6945-A9BB-52033889253B}"/>
                </a:ext>
              </a:extLst>
            </p:cNvPr>
            <p:cNvSpPr/>
            <p:nvPr/>
          </p:nvSpPr>
          <p:spPr>
            <a:xfrm>
              <a:off x="4499367" y="1294198"/>
              <a:ext cx="55109" cy="47536"/>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8" name="Google Shape;2333;p53">
              <a:extLst>
                <a:ext uri="{FF2B5EF4-FFF2-40B4-BE49-F238E27FC236}">
                  <a16:creationId xmlns:a16="http://schemas.microsoft.com/office/drawing/2014/main" id="{1CA67FB5-BFF0-2344-9B2E-C311E723FE89}"/>
                </a:ext>
              </a:extLst>
            </p:cNvPr>
            <p:cNvSpPr/>
            <p:nvPr/>
          </p:nvSpPr>
          <p:spPr>
            <a:xfrm>
              <a:off x="4431994" y="1294198"/>
              <a:ext cx="55176" cy="47536"/>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9" name="Google Shape;2334;p53">
              <a:extLst>
                <a:ext uri="{FF2B5EF4-FFF2-40B4-BE49-F238E27FC236}">
                  <a16:creationId xmlns:a16="http://schemas.microsoft.com/office/drawing/2014/main" id="{EDE899F5-BFF3-484A-B791-77A31961D22A}"/>
                </a:ext>
              </a:extLst>
            </p:cNvPr>
            <p:cNvSpPr/>
            <p:nvPr/>
          </p:nvSpPr>
          <p:spPr>
            <a:xfrm>
              <a:off x="4364820" y="1294198"/>
              <a:ext cx="54999" cy="47536"/>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0" name="Google Shape;2335;p53">
              <a:extLst>
                <a:ext uri="{FF2B5EF4-FFF2-40B4-BE49-F238E27FC236}">
                  <a16:creationId xmlns:a16="http://schemas.microsoft.com/office/drawing/2014/main" id="{F0E9AFF9-E900-A947-B245-B6382B16D714}"/>
                </a:ext>
              </a:extLst>
            </p:cNvPr>
            <p:cNvSpPr/>
            <p:nvPr/>
          </p:nvSpPr>
          <p:spPr>
            <a:xfrm>
              <a:off x="4364820" y="1158129"/>
              <a:ext cx="54999" cy="47625"/>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1" name="Google Shape;2336;p53">
              <a:extLst>
                <a:ext uri="{FF2B5EF4-FFF2-40B4-BE49-F238E27FC236}">
                  <a16:creationId xmlns:a16="http://schemas.microsoft.com/office/drawing/2014/main" id="{128C8931-9B33-0340-A3E0-59CF5F31AA88}"/>
                </a:ext>
              </a:extLst>
            </p:cNvPr>
            <p:cNvSpPr/>
            <p:nvPr/>
          </p:nvSpPr>
          <p:spPr>
            <a:xfrm>
              <a:off x="4297469" y="1362043"/>
              <a:ext cx="54977" cy="47714"/>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2" name="Google Shape;2337;p53">
              <a:extLst>
                <a:ext uri="{FF2B5EF4-FFF2-40B4-BE49-F238E27FC236}">
                  <a16:creationId xmlns:a16="http://schemas.microsoft.com/office/drawing/2014/main" id="{31436B03-C6F3-0A47-AB66-6F0AE73E7D5F}"/>
                </a:ext>
              </a:extLst>
            </p:cNvPr>
            <p:cNvSpPr/>
            <p:nvPr/>
          </p:nvSpPr>
          <p:spPr>
            <a:xfrm>
              <a:off x="4297469" y="1294198"/>
              <a:ext cx="54977" cy="47536"/>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3" name="Google Shape;2338;p53">
              <a:extLst>
                <a:ext uri="{FF2B5EF4-FFF2-40B4-BE49-F238E27FC236}">
                  <a16:creationId xmlns:a16="http://schemas.microsoft.com/office/drawing/2014/main" id="{AE549194-E116-5848-9EDB-5FC22E5F3080}"/>
                </a:ext>
              </a:extLst>
            </p:cNvPr>
            <p:cNvSpPr/>
            <p:nvPr/>
          </p:nvSpPr>
          <p:spPr>
            <a:xfrm>
              <a:off x="4297469" y="1226175"/>
              <a:ext cx="54977" cy="47603"/>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4" name="Google Shape;2339;p53">
              <a:extLst>
                <a:ext uri="{FF2B5EF4-FFF2-40B4-BE49-F238E27FC236}">
                  <a16:creationId xmlns:a16="http://schemas.microsoft.com/office/drawing/2014/main" id="{B55459B6-2DFB-8742-817D-70F11B3F19BE}"/>
                </a:ext>
              </a:extLst>
            </p:cNvPr>
            <p:cNvSpPr/>
            <p:nvPr/>
          </p:nvSpPr>
          <p:spPr>
            <a:xfrm>
              <a:off x="4297469" y="1158129"/>
              <a:ext cx="54977" cy="47625"/>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5" name="Google Shape;2340;p53">
              <a:extLst>
                <a:ext uri="{FF2B5EF4-FFF2-40B4-BE49-F238E27FC236}">
                  <a16:creationId xmlns:a16="http://schemas.microsoft.com/office/drawing/2014/main" id="{9B9F6AC3-8462-3A48-9CCA-5E4FD969A771}"/>
                </a:ext>
              </a:extLst>
            </p:cNvPr>
            <p:cNvSpPr/>
            <p:nvPr/>
          </p:nvSpPr>
          <p:spPr>
            <a:xfrm>
              <a:off x="4230095" y="1838116"/>
              <a:ext cx="55176" cy="47625"/>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6" name="Google Shape;2341;p53">
              <a:extLst>
                <a:ext uri="{FF2B5EF4-FFF2-40B4-BE49-F238E27FC236}">
                  <a16:creationId xmlns:a16="http://schemas.microsoft.com/office/drawing/2014/main" id="{F3CE09B5-B792-A441-B254-1BF8DFB73B85}"/>
                </a:ext>
              </a:extLst>
            </p:cNvPr>
            <p:cNvSpPr/>
            <p:nvPr/>
          </p:nvSpPr>
          <p:spPr>
            <a:xfrm>
              <a:off x="4230095" y="1362043"/>
              <a:ext cx="55176" cy="47714"/>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7" name="Google Shape;2342;p53">
              <a:extLst>
                <a:ext uri="{FF2B5EF4-FFF2-40B4-BE49-F238E27FC236}">
                  <a16:creationId xmlns:a16="http://schemas.microsoft.com/office/drawing/2014/main" id="{D3492295-28DC-6744-B8BA-869112E53550}"/>
                </a:ext>
              </a:extLst>
            </p:cNvPr>
            <p:cNvSpPr/>
            <p:nvPr/>
          </p:nvSpPr>
          <p:spPr>
            <a:xfrm>
              <a:off x="4230095" y="1294198"/>
              <a:ext cx="55176" cy="47536"/>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8" name="Google Shape;2343;p53">
              <a:extLst>
                <a:ext uri="{FF2B5EF4-FFF2-40B4-BE49-F238E27FC236}">
                  <a16:creationId xmlns:a16="http://schemas.microsoft.com/office/drawing/2014/main" id="{54AA090B-4712-F743-9130-79F9733F1D20}"/>
                </a:ext>
              </a:extLst>
            </p:cNvPr>
            <p:cNvSpPr/>
            <p:nvPr/>
          </p:nvSpPr>
          <p:spPr>
            <a:xfrm>
              <a:off x="4230095" y="1226175"/>
              <a:ext cx="55176" cy="47603"/>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9" name="Google Shape;2344;p53">
              <a:extLst>
                <a:ext uri="{FF2B5EF4-FFF2-40B4-BE49-F238E27FC236}">
                  <a16:creationId xmlns:a16="http://schemas.microsoft.com/office/drawing/2014/main" id="{F6553396-0DAE-D743-AD12-0471FF55FA0E}"/>
                </a:ext>
              </a:extLst>
            </p:cNvPr>
            <p:cNvSpPr/>
            <p:nvPr/>
          </p:nvSpPr>
          <p:spPr>
            <a:xfrm>
              <a:off x="4230095" y="1158129"/>
              <a:ext cx="55176" cy="47625"/>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0" name="Google Shape;2345;p53">
              <a:extLst>
                <a:ext uri="{FF2B5EF4-FFF2-40B4-BE49-F238E27FC236}">
                  <a16:creationId xmlns:a16="http://schemas.microsoft.com/office/drawing/2014/main" id="{AD5A4159-C1E2-E740-8B5D-A9BAE4F04697}"/>
                </a:ext>
              </a:extLst>
            </p:cNvPr>
            <p:cNvSpPr/>
            <p:nvPr/>
          </p:nvSpPr>
          <p:spPr>
            <a:xfrm>
              <a:off x="4230095" y="1090084"/>
              <a:ext cx="55176" cy="47714"/>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1" name="Google Shape;2346;p53">
              <a:extLst>
                <a:ext uri="{FF2B5EF4-FFF2-40B4-BE49-F238E27FC236}">
                  <a16:creationId xmlns:a16="http://schemas.microsoft.com/office/drawing/2014/main" id="{D4A5955A-58E9-1444-8EF2-2796ABCC117E}"/>
                </a:ext>
              </a:extLst>
            </p:cNvPr>
            <p:cNvSpPr/>
            <p:nvPr/>
          </p:nvSpPr>
          <p:spPr>
            <a:xfrm>
              <a:off x="4162722" y="1838116"/>
              <a:ext cx="55176" cy="47625"/>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2" name="Google Shape;2347;p53">
              <a:extLst>
                <a:ext uri="{FF2B5EF4-FFF2-40B4-BE49-F238E27FC236}">
                  <a16:creationId xmlns:a16="http://schemas.microsoft.com/office/drawing/2014/main" id="{40C7C7B1-9A74-1543-9B77-A4893B86384E}"/>
                </a:ext>
              </a:extLst>
            </p:cNvPr>
            <p:cNvSpPr/>
            <p:nvPr/>
          </p:nvSpPr>
          <p:spPr>
            <a:xfrm>
              <a:off x="4162722" y="1498134"/>
              <a:ext cx="55176" cy="47603"/>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3" name="Google Shape;2348;p53">
              <a:extLst>
                <a:ext uri="{FF2B5EF4-FFF2-40B4-BE49-F238E27FC236}">
                  <a16:creationId xmlns:a16="http://schemas.microsoft.com/office/drawing/2014/main" id="{65AB19A5-31D7-DA48-84E4-88C97309E9C1}"/>
                </a:ext>
              </a:extLst>
            </p:cNvPr>
            <p:cNvSpPr/>
            <p:nvPr/>
          </p:nvSpPr>
          <p:spPr>
            <a:xfrm>
              <a:off x="4162722" y="1430088"/>
              <a:ext cx="55176" cy="47625"/>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4" name="Google Shape;2349;p53">
              <a:extLst>
                <a:ext uri="{FF2B5EF4-FFF2-40B4-BE49-F238E27FC236}">
                  <a16:creationId xmlns:a16="http://schemas.microsoft.com/office/drawing/2014/main" id="{711878EC-952E-A041-9A97-20DD5329A4F7}"/>
                </a:ext>
              </a:extLst>
            </p:cNvPr>
            <p:cNvSpPr/>
            <p:nvPr/>
          </p:nvSpPr>
          <p:spPr>
            <a:xfrm>
              <a:off x="4162722" y="1362043"/>
              <a:ext cx="55176" cy="47714"/>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5" name="Google Shape;2350;p53">
              <a:extLst>
                <a:ext uri="{FF2B5EF4-FFF2-40B4-BE49-F238E27FC236}">
                  <a16:creationId xmlns:a16="http://schemas.microsoft.com/office/drawing/2014/main" id="{CA95EB42-3C47-6247-B6FF-5F5D26D9CB4C}"/>
                </a:ext>
              </a:extLst>
            </p:cNvPr>
            <p:cNvSpPr/>
            <p:nvPr/>
          </p:nvSpPr>
          <p:spPr>
            <a:xfrm>
              <a:off x="4162722" y="1294198"/>
              <a:ext cx="55176" cy="47536"/>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6" name="Google Shape;2351;p53">
              <a:extLst>
                <a:ext uri="{FF2B5EF4-FFF2-40B4-BE49-F238E27FC236}">
                  <a16:creationId xmlns:a16="http://schemas.microsoft.com/office/drawing/2014/main" id="{6DB58449-8B88-F74A-B74D-227425AB535C}"/>
                </a:ext>
              </a:extLst>
            </p:cNvPr>
            <p:cNvSpPr/>
            <p:nvPr/>
          </p:nvSpPr>
          <p:spPr>
            <a:xfrm>
              <a:off x="4162722" y="1226175"/>
              <a:ext cx="55176" cy="47603"/>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7" name="Google Shape;2352;p53">
              <a:extLst>
                <a:ext uri="{FF2B5EF4-FFF2-40B4-BE49-F238E27FC236}">
                  <a16:creationId xmlns:a16="http://schemas.microsoft.com/office/drawing/2014/main" id="{5CFB1EC8-F4C9-C34D-A42C-125C0C0FFBA6}"/>
                </a:ext>
              </a:extLst>
            </p:cNvPr>
            <p:cNvSpPr/>
            <p:nvPr/>
          </p:nvSpPr>
          <p:spPr>
            <a:xfrm>
              <a:off x="4162722" y="1158129"/>
              <a:ext cx="55176" cy="47625"/>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8" name="Google Shape;2353;p53">
              <a:extLst>
                <a:ext uri="{FF2B5EF4-FFF2-40B4-BE49-F238E27FC236}">
                  <a16:creationId xmlns:a16="http://schemas.microsoft.com/office/drawing/2014/main" id="{FE035D10-8F69-0A4C-962C-8BCE3A6CC2DC}"/>
                </a:ext>
              </a:extLst>
            </p:cNvPr>
            <p:cNvSpPr/>
            <p:nvPr/>
          </p:nvSpPr>
          <p:spPr>
            <a:xfrm>
              <a:off x="4162722" y="1090084"/>
              <a:ext cx="55176" cy="47714"/>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9" name="Google Shape;2354;p53">
              <a:extLst>
                <a:ext uri="{FF2B5EF4-FFF2-40B4-BE49-F238E27FC236}">
                  <a16:creationId xmlns:a16="http://schemas.microsoft.com/office/drawing/2014/main" id="{75721547-F0AC-C34D-9744-75EDC84B9CBB}"/>
                </a:ext>
              </a:extLst>
            </p:cNvPr>
            <p:cNvSpPr/>
            <p:nvPr/>
          </p:nvSpPr>
          <p:spPr>
            <a:xfrm>
              <a:off x="4095548" y="1906162"/>
              <a:ext cx="55109" cy="47692"/>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0" name="Google Shape;2355;p53">
              <a:extLst>
                <a:ext uri="{FF2B5EF4-FFF2-40B4-BE49-F238E27FC236}">
                  <a16:creationId xmlns:a16="http://schemas.microsoft.com/office/drawing/2014/main" id="{AB42964F-E441-364C-9E95-75AB6E1E239E}"/>
                </a:ext>
              </a:extLst>
            </p:cNvPr>
            <p:cNvSpPr/>
            <p:nvPr/>
          </p:nvSpPr>
          <p:spPr>
            <a:xfrm>
              <a:off x="4095548" y="1838116"/>
              <a:ext cx="54999" cy="47625"/>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1" name="Google Shape;2356;p53">
              <a:extLst>
                <a:ext uri="{FF2B5EF4-FFF2-40B4-BE49-F238E27FC236}">
                  <a16:creationId xmlns:a16="http://schemas.microsoft.com/office/drawing/2014/main" id="{C22B14B7-BC08-6F42-8797-E44ADDD0A20F}"/>
                </a:ext>
              </a:extLst>
            </p:cNvPr>
            <p:cNvSpPr/>
            <p:nvPr/>
          </p:nvSpPr>
          <p:spPr>
            <a:xfrm>
              <a:off x="4095548" y="1498134"/>
              <a:ext cx="54999" cy="47603"/>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2" name="Google Shape;2357;p53">
              <a:extLst>
                <a:ext uri="{FF2B5EF4-FFF2-40B4-BE49-F238E27FC236}">
                  <a16:creationId xmlns:a16="http://schemas.microsoft.com/office/drawing/2014/main" id="{ED847CEE-7F9D-3D43-A7BC-7826C8834048}"/>
                </a:ext>
              </a:extLst>
            </p:cNvPr>
            <p:cNvSpPr/>
            <p:nvPr/>
          </p:nvSpPr>
          <p:spPr>
            <a:xfrm>
              <a:off x="4095548" y="1362043"/>
              <a:ext cx="54999" cy="47714"/>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3" name="Google Shape;2358;p53">
              <a:extLst>
                <a:ext uri="{FF2B5EF4-FFF2-40B4-BE49-F238E27FC236}">
                  <a16:creationId xmlns:a16="http://schemas.microsoft.com/office/drawing/2014/main" id="{4BDBCE4E-7590-8144-BD6A-35F5D3DD7EA0}"/>
                </a:ext>
              </a:extLst>
            </p:cNvPr>
            <p:cNvSpPr/>
            <p:nvPr/>
          </p:nvSpPr>
          <p:spPr>
            <a:xfrm>
              <a:off x="4095548" y="1294198"/>
              <a:ext cx="54999" cy="47536"/>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4" name="Google Shape;2359;p53">
              <a:extLst>
                <a:ext uri="{FF2B5EF4-FFF2-40B4-BE49-F238E27FC236}">
                  <a16:creationId xmlns:a16="http://schemas.microsoft.com/office/drawing/2014/main" id="{F65FE802-6959-A54E-B439-AC7EE41C3C0F}"/>
                </a:ext>
              </a:extLst>
            </p:cNvPr>
            <p:cNvSpPr/>
            <p:nvPr/>
          </p:nvSpPr>
          <p:spPr>
            <a:xfrm>
              <a:off x="4095548" y="1226175"/>
              <a:ext cx="54999" cy="47603"/>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5" name="Google Shape;2360;p53">
              <a:extLst>
                <a:ext uri="{FF2B5EF4-FFF2-40B4-BE49-F238E27FC236}">
                  <a16:creationId xmlns:a16="http://schemas.microsoft.com/office/drawing/2014/main" id="{31098923-332C-FB4F-8EB2-2D026EEE6370}"/>
                </a:ext>
              </a:extLst>
            </p:cNvPr>
            <p:cNvSpPr/>
            <p:nvPr/>
          </p:nvSpPr>
          <p:spPr>
            <a:xfrm>
              <a:off x="4095548" y="1158129"/>
              <a:ext cx="54999" cy="47625"/>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6" name="Google Shape;2361;p53">
              <a:extLst>
                <a:ext uri="{FF2B5EF4-FFF2-40B4-BE49-F238E27FC236}">
                  <a16:creationId xmlns:a16="http://schemas.microsoft.com/office/drawing/2014/main" id="{D5C5B7F6-33D9-0C4D-942F-89C5BEF33126}"/>
                </a:ext>
              </a:extLst>
            </p:cNvPr>
            <p:cNvSpPr/>
            <p:nvPr/>
          </p:nvSpPr>
          <p:spPr>
            <a:xfrm>
              <a:off x="4095548" y="1090084"/>
              <a:ext cx="54999" cy="47714"/>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7" name="Google Shape;2362;p53">
              <a:extLst>
                <a:ext uri="{FF2B5EF4-FFF2-40B4-BE49-F238E27FC236}">
                  <a16:creationId xmlns:a16="http://schemas.microsoft.com/office/drawing/2014/main" id="{5BF79F84-5CB9-AF4C-8569-E6BB4D190D63}"/>
                </a:ext>
              </a:extLst>
            </p:cNvPr>
            <p:cNvSpPr/>
            <p:nvPr/>
          </p:nvSpPr>
          <p:spPr>
            <a:xfrm>
              <a:off x="4095548" y="886170"/>
              <a:ext cx="54999" cy="47625"/>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8" name="Google Shape;2363;p53">
              <a:extLst>
                <a:ext uri="{FF2B5EF4-FFF2-40B4-BE49-F238E27FC236}">
                  <a16:creationId xmlns:a16="http://schemas.microsoft.com/office/drawing/2014/main" id="{EBA82876-C052-1445-874B-0FD6390C05BB}"/>
                </a:ext>
              </a:extLst>
            </p:cNvPr>
            <p:cNvSpPr/>
            <p:nvPr/>
          </p:nvSpPr>
          <p:spPr>
            <a:xfrm>
              <a:off x="4028175" y="1770093"/>
              <a:ext cx="54999" cy="47603"/>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9" name="Google Shape;2364;p53">
              <a:extLst>
                <a:ext uri="{FF2B5EF4-FFF2-40B4-BE49-F238E27FC236}">
                  <a16:creationId xmlns:a16="http://schemas.microsoft.com/office/drawing/2014/main" id="{AFEA9321-8FFB-1341-AB1E-8C02954E399C}"/>
                </a:ext>
              </a:extLst>
            </p:cNvPr>
            <p:cNvSpPr/>
            <p:nvPr/>
          </p:nvSpPr>
          <p:spPr>
            <a:xfrm>
              <a:off x="4028175" y="1566157"/>
              <a:ext cx="54999" cy="47558"/>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0" name="Google Shape;2365;p53">
              <a:extLst>
                <a:ext uri="{FF2B5EF4-FFF2-40B4-BE49-F238E27FC236}">
                  <a16:creationId xmlns:a16="http://schemas.microsoft.com/office/drawing/2014/main" id="{DD7C225B-F778-4D4E-A7B0-0ACAD9E1DEF7}"/>
                </a:ext>
              </a:extLst>
            </p:cNvPr>
            <p:cNvSpPr/>
            <p:nvPr/>
          </p:nvSpPr>
          <p:spPr>
            <a:xfrm>
              <a:off x="4028175" y="1498134"/>
              <a:ext cx="54999" cy="47603"/>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1" name="Google Shape;2366;p53">
              <a:extLst>
                <a:ext uri="{FF2B5EF4-FFF2-40B4-BE49-F238E27FC236}">
                  <a16:creationId xmlns:a16="http://schemas.microsoft.com/office/drawing/2014/main" id="{C8C56A9C-3610-8740-A5D2-D2A74E2E6E4B}"/>
                </a:ext>
              </a:extLst>
            </p:cNvPr>
            <p:cNvSpPr/>
            <p:nvPr/>
          </p:nvSpPr>
          <p:spPr>
            <a:xfrm>
              <a:off x="4028175" y="1430088"/>
              <a:ext cx="54999" cy="47625"/>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2" name="Google Shape;2367;p53">
              <a:extLst>
                <a:ext uri="{FF2B5EF4-FFF2-40B4-BE49-F238E27FC236}">
                  <a16:creationId xmlns:a16="http://schemas.microsoft.com/office/drawing/2014/main" id="{DD67ED98-EF9A-754A-90C1-CB4837C7819D}"/>
                </a:ext>
              </a:extLst>
            </p:cNvPr>
            <p:cNvSpPr/>
            <p:nvPr/>
          </p:nvSpPr>
          <p:spPr>
            <a:xfrm>
              <a:off x="4028175" y="1362043"/>
              <a:ext cx="54999" cy="47714"/>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3" name="Google Shape;2368;p53">
              <a:extLst>
                <a:ext uri="{FF2B5EF4-FFF2-40B4-BE49-F238E27FC236}">
                  <a16:creationId xmlns:a16="http://schemas.microsoft.com/office/drawing/2014/main" id="{774B6DB0-BB61-7B48-84AB-EC1F22523E3C}"/>
                </a:ext>
              </a:extLst>
            </p:cNvPr>
            <p:cNvSpPr/>
            <p:nvPr/>
          </p:nvSpPr>
          <p:spPr>
            <a:xfrm>
              <a:off x="4028175" y="1294198"/>
              <a:ext cx="54955" cy="47536"/>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4" name="Google Shape;2369;p53">
              <a:extLst>
                <a:ext uri="{FF2B5EF4-FFF2-40B4-BE49-F238E27FC236}">
                  <a16:creationId xmlns:a16="http://schemas.microsoft.com/office/drawing/2014/main" id="{201F30A7-A75E-7D42-9975-25191123053E}"/>
                </a:ext>
              </a:extLst>
            </p:cNvPr>
            <p:cNvSpPr/>
            <p:nvPr/>
          </p:nvSpPr>
          <p:spPr>
            <a:xfrm>
              <a:off x="4028175" y="1226175"/>
              <a:ext cx="54999" cy="47603"/>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5" name="Google Shape;2370;p53">
              <a:extLst>
                <a:ext uri="{FF2B5EF4-FFF2-40B4-BE49-F238E27FC236}">
                  <a16:creationId xmlns:a16="http://schemas.microsoft.com/office/drawing/2014/main" id="{FD3D829B-C892-954A-A336-32FF6C12DA90}"/>
                </a:ext>
              </a:extLst>
            </p:cNvPr>
            <p:cNvSpPr/>
            <p:nvPr/>
          </p:nvSpPr>
          <p:spPr>
            <a:xfrm>
              <a:off x="4028175" y="1158129"/>
              <a:ext cx="54999" cy="47625"/>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6" name="Google Shape;2371;p53">
              <a:extLst>
                <a:ext uri="{FF2B5EF4-FFF2-40B4-BE49-F238E27FC236}">
                  <a16:creationId xmlns:a16="http://schemas.microsoft.com/office/drawing/2014/main" id="{4F64ADDB-FB5C-C24D-9A34-1653A1E1F1BA}"/>
                </a:ext>
              </a:extLst>
            </p:cNvPr>
            <p:cNvSpPr/>
            <p:nvPr/>
          </p:nvSpPr>
          <p:spPr>
            <a:xfrm>
              <a:off x="4028175" y="1090084"/>
              <a:ext cx="54999" cy="47714"/>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7" name="Google Shape;2372;p53">
              <a:extLst>
                <a:ext uri="{FF2B5EF4-FFF2-40B4-BE49-F238E27FC236}">
                  <a16:creationId xmlns:a16="http://schemas.microsoft.com/office/drawing/2014/main" id="{BA40F05C-2E13-EB42-858A-A3DBBDBF5537}"/>
                </a:ext>
              </a:extLst>
            </p:cNvPr>
            <p:cNvSpPr/>
            <p:nvPr/>
          </p:nvSpPr>
          <p:spPr>
            <a:xfrm>
              <a:off x="4028175" y="886170"/>
              <a:ext cx="54999" cy="47625"/>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8" name="Google Shape;2373;p53">
              <a:extLst>
                <a:ext uri="{FF2B5EF4-FFF2-40B4-BE49-F238E27FC236}">
                  <a16:creationId xmlns:a16="http://schemas.microsoft.com/office/drawing/2014/main" id="{6431BD6C-84A7-2545-BB03-361FC0A3D52E}"/>
                </a:ext>
              </a:extLst>
            </p:cNvPr>
            <p:cNvSpPr/>
            <p:nvPr/>
          </p:nvSpPr>
          <p:spPr>
            <a:xfrm>
              <a:off x="3960824" y="1906162"/>
              <a:ext cx="55109" cy="47692"/>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9" name="Google Shape;2374;p53">
              <a:extLst>
                <a:ext uri="{FF2B5EF4-FFF2-40B4-BE49-F238E27FC236}">
                  <a16:creationId xmlns:a16="http://schemas.microsoft.com/office/drawing/2014/main" id="{78DA3DF1-2AF3-394F-B6AD-1C925A546F1A}"/>
                </a:ext>
              </a:extLst>
            </p:cNvPr>
            <p:cNvSpPr/>
            <p:nvPr/>
          </p:nvSpPr>
          <p:spPr>
            <a:xfrm>
              <a:off x="3960824" y="1838116"/>
              <a:ext cx="54999" cy="47625"/>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0" name="Google Shape;2375;p53">
              <a:extLst>
                <a:ext uri="{FF2B5EF4-FFF2-40B4-BE49-F238E27FC236}">
                  <a16:creationId xmlns:a16="http://schemas.microsoft.com/office/drawing/2014/main" id="{D0D66517-3387-4748-BF81-FD2CC81E8F77}"/>
                </a:ext>
              </a:extLst>
            </p:cNvPr>
            <p:cNvSpPr/>
            <p:nvPr/>
          </p:nvSpPr>
          <p:spPr>
            <a:xfrm>
              <a:off x="3960824" y="1702047"/>
              <a:ext cx="54999" cy="47714"/>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1" name="Google Shape;2376;p53">
              <a:extLst>
                <a:ext uri="{FF2B5EF4-FFF2-40B4-BE49-F238E27FC236}">
                  <a16:creationId xmlns:a16="http://schemas.microsoft.com/office/drawing/2014/main" id="{C96ABDD2-0EE1-DA4F-ABAD-E53D7864C037}"/>
                </a:ext>
              </a:extLst>
            </p:cNvPr>
            <p:cNvSpPr/>
            <p:nvPr/>
          </p:nvSpPr>
          <p:spPr>
            <a:xfrm>
              <a:off x="3960824" y="1566157"/>
              <a:ext cx="54999" cy="47558"/>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2" name="Google Shape;2377;p53">
              <a:extLst>
                <a:ext uri="{FF2B5EF4-FFF2-40B4-BE49-F238E27FC236}">
                  <a16:creationId xmlns:a16="http://schemas.microsoft.com/office/drawing/2014/main" id="{7F86FC72-E0BA-D84A-8360-AEE1698CBB1D}"/>
                </a:ext>
              </a:extLst>
            </p:cNvPr>
            <p:cNvSpPr/>
            <p:nvPr/>
          </p:nvSpPr>
          <p:spPr>
            <a:xfrm>
              <a:off x="3960824" y="1430088"/>
              <a:ext cx="54999" cy="47625"/>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3" name="Google Shape;2378;p53">
              <a:extLst>
                <a:ext uri="{FF2B5EF4-FFF2-40B4-BE49-F238E27FC236}">
                  <a16:creationId xmlns:a16="http://schemas.microsoft.com/office/drawing/2014/main" id="{3417FD07-AFB0-7343-8FA6-970A3A32DC11}"/>
                </a:ext>
              </a:extLst>
            </p:cNvPr>
            <p:cNvSpPr/>
            <p:nvPr/>
          </p:nvSpPr>
          <p:spPr>
            <a:xfrm>
              <a:off x="3960824" y="1362043"/>
              <a:ext cx="54999" cy="47714"/>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4" name="Google Shape;2379;p53">
              <a:extLst>
                <a:ext uri="{FF2B5EF4-FFF2-40B4-BE49-F238E27FC236}">
                  <a16:creationId xmlns:a16="http://schemas.microsoft.com/office/drawing/2014/main" id="{6DD6215A-715B-E44A-AFF5-B3DE6A99FD63}"/>
                </a:ext>
              </a:extLst>
            </p:cNvPr>
            <p:cNvSpPr/>
            <p:nvPr/>
          </p:nvSpPr>
          <p:spPr>
            <a:xfrm>
              <a:off x="3960824" y="1294198"/>
              <a:ext cx="54999" cy="47536"/>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5" name="Google Shape;2380;p53">
              <a:extLst>
                <a:ext uri="{FF2B5EF4-FFF2-40B4-BE49-F238E27FC236}">
                  <a16:creationId xmlns:a16="http://schemas.microsoft.com/office/drawing/2014/main" id="{31490B4F-46F1-DF49-9700-8CBF037549B3}"/>
                </a:ext>
              </a:extLst>
            </p:cNvPr>
            <p:cNvSpPr/>
            <p:nvPr/>
          </p:nvSpPr>
          <p:spPr>
            <a:xfrm>
              <a:off x="3960824" y="1226175"/>
              <a:ext cx="54999" cy="47603"/>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6" name="Google Shape;2381;p53">
              <a:extLst>
                <a:ext uri="{FF2B5EF4-FFF2-40B4-BE49-F238E27FC236}">
                  <a16:creationId xmlns:a16="http://schemas.microsoft.com/office/drawing/2014/main" id="{0CE64B17-89A1-6546-97C2-BA5213E3FE12}"/>
                </a:ext>
              </a:extLst>
            </p:cNvPr>
            <p:cNvSpPr/>
            <p:nvPr/>
          </p:nvSpPr>
          <p:spPr>
            <a:xfrm>
              <a:off x="3960824" y="1158129"/>
              <a:ext cx="54999" cy="47625"/>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7" name="Google Shape;2382;p53">
              <a:extLst>
                <a:ext uri="{FF2B5EF4-FFF2-40B4-BE49-F238E27FC236}">
                  <a16:creationId xmlns:a16="http://schemas.microsoft.com/office/drawing/2014/main" id="{4A62AFE2-2CFF-034B-8C4A-F80A7A4F49BD}"/>
                </a:ext>
              </a:extLst>
            </p:cNvPr>
            <p:cNvSpPr/>
            <p:nvPr/>
          </p:nvSpPr>
          <p:spPr>
            <a:xfrm>
              <a:off x="3960824" y="954216"/>
              <a:ext cx="54999" cy="47603"/>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8" name="Google Shape;2383;p53">
              <a:extLst>
                <a:ext uri="{FF2B5EF4-FFF2-40B4-BE49-F238E27FC236}">
                  <a16:creationId xmlns:a16="http://schemas.microsoft.com/office/drawing/2014/main" id="{87E1326E-AA21-CB49-AA77-F8B55585A2F4}"/>
                </a:ext>
              </a:extLst>
            </p:cNvPr>
            <p:cNvSpPr/>
            <p:nvPr/>
          </p:nvSpPr>
          <p:spPr>
            <a:xfrm>
              <a:off x="3960824" y="886170"/>
              <a:ext cx="54999" cy="47625"/>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9" name="Google Shape;2384;p53">
              <a:extLst>
                <a:ext uri="{FF2B5EF4-FFF2-40B4-BE49-F238E27FC236}">
                  <a16:creationId xmlns:a16="http://schemas.microsoft.com/office/drawing/2014/main" id="{2387D73D-2B9F-7844-8D34-E0A2EF2F3B19}"/>
                </a:ext>
              </a:extLst>
            </p:cNvPr>
            <p:cNvSpPr/>
            <p:nvPr/>
          </p:nvSpPr>
          <p:spPr>
            <a:xfrm>
              <a:off x="3893450" y="1838116"/>
              <a:ext cx="54999" cy="47625"/>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0" name="Google Shape;2385;p53">
              <a:extLst>
                <a:ext uri="{FF2B5EF4-FFF2-40B4-BE49-F238E27FC236}">
                  <a16:creationId xmlns:a16="http://schemas.microsoft.com/office/drawing/2014/main" id="{E9739667-68A0-DC4F-9C76-FC66C3352BAC}"/>
                </a:ext>
              </a:extLst>
            </p:cNvPr>
            <p:cNvSpPr/>
            <p:nvPr/>
          </p:nvSpPr>
          <p:spPr>
            <a:xfrm>
              <a:off x="3893450" y="1770093"/>
              <a:ext cx="54999" cy="47603"/>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1" name="Google Shape;2386;p53">
              <a:extLst>
                <a:ext uri="{FF2B5EF4-FFF2-40B4-BE49-F238E27FC236}">
                  <a16:creationId xmlns:a16="http://schemas.microsoft.com/office/drawing/2014/main" id="{703F62F4-2EB7-664B-B23F-439F397E5CE6}"/>
                </a:ext>
              </a:extLst>
            </p:cNvPr>
            <p:cNvSpPr/>
            <p:nvPr/>
          </p:nvSpPr>
          <p:spPr>
            <a:xfrm>
              <a:off x="3893450" y="1566157"/>
              <a:ext cx="54999" cy="47581"/>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2" name="Google Shape;2387;p53">
              <a:extLst>
                <a:ext uri="{FF2B5EF4-FFF2-40B4-BE49-F238E27FC236}">
                  <a16:creationId xmlns:a16="http://schemas.microsoft.com/office/drawing/2014/main" id="{3655166C-E5E0-EE46-84FE-04A16EA50F23}"/>
                </a:ext>
              </a:extLst>
            </p:cNvPr>
            <p:cNvSpPr/>
            <p:nvPr/>
          </p:nvSpPr>
          <p:spPr>
            <a:xfrm>
              <a:off x="3893450" y="1498134"/>
              <a:ext cx="54999" cy="47603"/>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3" name="Google Shape;2388;p53">
              <a:extLst>
                <a:ext uri="{FF2B5EF4-FFF2-40B4-BE49-F238E27FC236}">
                  <a16:creationId xmlns:a16="http://schemas.microsoft.com/office/drawing/2014/main" id="{26725649-33F1-AD4A-9237-628C0FE8BE0D}"/>
                </a:ext>
              </a:extLst>
            </p:cNvPr>
            <p:cNvSpPr/>
            <p:nvPr/>
          </p:nvSpPr>
          <p:spPr>
            <a:xfrm>
              <a:off x="3893450" y="1430088"/>
              <a:ext cx="54999" cy="47625"/>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4" name="Google Shape;2389;p53">
              <a:extLst>
                <a:ext uri="{FF2B5EF4-FFF2-40B4-BE49-F238E27FC236}">
                  <a16:creationId xmlns:a16="http://schemas.microsoft.com/office/drawing/2014/main" id="{415A46F2-8F55-A14D-B3EC-D1CE0A1D0B60}"/>
                </a:ext>
              </a:extLst>
            </p:cNvPr>
            <p:cNvSpPr/>
            <p:nvPr/>
          </p:nvSpPr>
          <p:spPr>
            <a:xfrm>
              <a:off x="3893450" y="1362043"/>
              <a:ext cx="54999" cy="47714"/>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5" name="Google Shape;2390;p53">
              <a:extLst>
                <a:ext uri="{FF2B5EF4-FFF2-40B4-BE49-F238E27FC236}">
                  <a16:creationId xmlns:a16="http://schemas.microsoft.com/office/drawing/2014/main" id="{96268EF4-CC71-FC40-AADF-1864E984E084}"/>
                </a:ext>
              </a:extLst>
            </p:cNvPr>
            <p:cNvSpPr/>
            <p:nvPr/>
          </p:nvSpPr>
          <p:spPr>
            <a:xfrm>
              <a:off x="3893450" y="1294198"/>
              <a:ext cx="54999" cy="47536"/>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6" name="Google Shape;2391;p53">
              <a:extLst>
                <a:ext uri="{FF2B5EF4-FFF2-40B4-BE49-F238E27FC236}">
                  <a16:creationId xmlns:a16="http://schemas.microsoft.com/office/drawing/2014/main" id="{EFA4417F-FEF7-7F4F-9343-A58170CC4B64}"/>
                </a:ext>
              </a:extLst>
            </p:cNvPr>
            <p:cNvSpPr/>
            <p:nvPr/>
          </p:nvSpPr>
          <p:spPr>
            <a:xfrm>
              <a:off x="3893450" y="1226175"/>
              <a:ext cx="54999" cy="47603"/>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7" name="Google Shape;2392;p53">
              <a:extLst>
                <a:ext uri="{FF2B5EF4-FFF2-40B4-BE49-F238E27FC236}">
                  <a16:creationId xmlns:a16="http://schemas.microsoft.com/office/drawing/2014/main" id="{6D90AE84-C497-9046-BC36-53F3AE99C317}"/>
                </a:ext>
              </a:extLst>
            </p:cNvPr>
            <p:cNvSpPr/>
            <p:nvPr/>
          </p:nvSpPr>
          <p:spPr>
            <a:xfrm>
              <a:off x="3893450" y="886170"/>
              <a:ext cx="54999" cy="47625"/>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8" name="Google Shape;2393;p53">
              <a:extLst>
                <a:ext uri="{FF2B5EF4-FFF2-40B4-BE49-F238E27FC236}">
                  <a16:creationId xmlns:a16="http://schemas.microsoft.com/office/drawing/2014/main" id="{43136141-681A-AA4F-B50E-DB256AAC3FD0}"/>
                </a:ext>
              </a:extLst>
            </p:cNvPr>
            <p:cNvSpPr/>
            <p:nvPr/>
          </p:nvSpPr>
          <p:spPr>
            <a:xfrm>
              <a:off x="3826099" y="1770093"/>
              <a:ext cx="54977" cy="47603"/>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9" name="Google Shape;2394;p53">
              <a:extLst>
                <a:ext uri="{FF2B5EF4-FFF2-40B4-BE49-F238E27FC236}">
                  <a16:creationId xmlns:a16="http://schemas.microsoft.com/office/drawing/2014/main" id="{48535217-FE72-7F46-A6DD-414656657E2A}"/>
                </a:ext>
              </a:extLst>
            </p:cNvPr>
            <p:cNvSpPr/>
            <p:nvPr/>
          </p:nvSpPr>
          <p:spPr>
            <a:xfrm>
              <a:off x="3826099" y="1702047"/>
              <a:ext cx="54977" cy="47714"/>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0" name="Google Shape;2395;p53">
              <a:extLst>
                <a:ext uri="{FF2B5EF4-FFF2-40B4-BE49-F238E27FC236}">
                  <a16:creationId xmlns:a16="http://schemas.microsoft.com/office/drawing/2014/main" id="{A7682274-BE34-C14B-812B-6E134ECAF3C7}"/>
                </a:ext>
              </a:extLst>
            </p:cNvPr>
            <p:cNvSpPr/>
            <p:nvPr/>
          </p:nvSpPr>
          <p:spPr>
            <a:xfrm>
              <a:off x="3826099" y="1566157"/>
              <a:ext cx="54977" cy="47558"/>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1" name="Google Shape;2396;p53">
              <a:extLst>
                <a:ext uri="{FF2B5EF4-FFF2-40B4-BE49-F238E27FC236}">
                  <a16:creationId xmlns:a16="http://schemas.microsoft.com/office/drawing/2014/main" id="{3AB8B660-6CBD-F64C-9104-2E0944590A8F}"/>
                </a:ext>
              </a:extLst>
            </p:cNvPr>
            <p:cNvSpPr/>
            <p:nvPr/>
          </p:nvSpPr>
          <p:spPr>
            <a:xfrm>
              <a:off x="3826099" y="1362043"/>
              <a:ext cx="54977" cy="47714"/>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2" name="Google Shape;2397;p53">
              <a:extLst>
                <a:ext uri="{FF2B5EF4-FFF2-40B4-BE49-F238E27FC236}">
                  <a16:creationId xmlns:a16="http://schemas.microsoft.com/office/drawing/2014/main" id="{2782FD75-A931-3842-B493-9B1B43A16145}"/>
                </a:ext>
              </a:extLst>
            </p:cNvPr>
            <p:cNvSpPr/>
            <p:nvPr/>
          </p:nvSpPr>
          <p:spPr>
            <a:xfrm>
              <a:off x="3826099" y="1294198"/>
              <a:ext cx="54933" cy="47536"/>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3" name="Google Shape;2398;p53">
              <a:extLst>
                <a:ext uri="{FF2B5EF4-FFF2-40B4-BE49-F238E27FC236}">
                  <a16:creationId xmlns:a16="http://schemas.microsoft.com/office/drawing/2014/main" id="{0ADA6DAB-D5D9-9449-9BD3-D552FD8A3B5A}"/>
                </a:ext>
              </a:extLst>
            </p:cNvPr>
            <p:cNvSpPr/>
            <p:nvPr/>
          </p:nvSpPr>
          <p:spPr>
            <a:xfrm>
              <a:off x="3758726" y="1838116"/>
              <a:ext cx="54999" cy="47625"/>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4" name="Google Shape;2399;p53">
              <a:extLst>
                <a:ext uri="{FF2B5EF4-FFF2-40B4-BE49-F238E27FC236}">
                  <a16:creationId xmlns:a16="http://schemas.microsoft.com/office/drawing/2014/main" id="{79DE19F0-E6F5-6041-8B2C-55527F44516D}"/>
                </a:ext>
              </a:extLst>
            </p:cNvPr>
            <p:cNvSpPr/>
            <p:nvPr/>
          </p:nvSpPr>
          <p:spPr>
            <a:xfrm>
              <a:off x="3758726" y="1770093"/>
              <a:ext cx="54999" cy="47603"/>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5" name="Google Shape;2400;p53">
              <a:extLst>
                <a:ext uri="{FF2B5EF4-FFF2-40B4-BE49-F238E27FC236}">
                  <a16:creationId xmlns:a16="http://schemas.microsoft.com/office/drawing/2014/main" id="{6B87635B-FE4D-A848-ACB2-29CAEA340EFB}"/>
                </a:ext>
              </a:extLst>
            </p:cNvPr>
            <p:cNvSpPr/>
            <p:nvPr/>
          </p:nvSpPr>
          <p:spPr>
            <a:xfrm>
              <a:off x="3758726" y="1702047"/>
              <a:ext cx="54999" cy="47714"/>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6" name="Google Shape;2401;p53">
              <a:extLst>
                <a:ext uri="{FF2B5EF4-FFF2-40B4-BE49-F238E27FC236}">
                  <a16:creationId xmlns:a16="http://schemas.microsoft.com/office/drawing/2014/main" id="{F04228AE-2FF2-BC4F-8ADF-AE373EDC2878}"/>
                </a:ext>
              </a:extLst>
            </p:cNvPr>
            <p:cNvSpPr/>
            <p:nvPr/>
          </p:nvSpPr>
          <p:spPr>
            <a:xfrm>
              <a:off x="3758726" y="1634002"/>
              <a:ext cx="54999" cy="47714"/>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7" name="Google Shape;2402;p53">
              <a:extLst>
                <a:ext uri="{FF2B5EF4-FFF2-40B4-BE49-F238E27FC236}">
                  <a16:creationId xmlns:a16="http://schemas.microsoft.com/office/drawing/2014/main" id="{76E80C2E-EAC3-E04C-AC5D-3B3DD090D827}"/>
                </a:ext>
              </a:extLst>
            </p:cNvPr>
            <p:cNvSpPr/>
            <p:nvPr/>
          </p:nvSpPr>
          <p:spPr>
            <a:xfrm>
              <a:off x="3758726" y="1362043"/>
              <a:ext cx="54999" cy="47714"/>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8" name="Google Shape;2403;p53">
              <a:extLst>
                <a:ext uri="{FF2B5EF4-FFF2-40B4-BE49-F238E27FC236}">
                  <a16:creationId xmlns:a16="http://schemas.microsoft.com/office/drawing/2014/main" id="{B56919EF-FF65-4F41-9A53-8590BF3D5BC7}"/>
                </a:ext>
              </a:extLst>
            </p:cNvPr>
            <p:cNvSpPr/>
            <p:nvPr/>
          </p:nvSpPr>
          <p:spPr>
            <a:xfrm>
              <a:off x="3691375" y="1906162"/>
              <a:ext cx="55286" cy="47692"/>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9" name="Google Shape;2404;p53">
              <a:extLst>
                <a:ext uri="{FF2B5EF4-FFF2-40B4-BE49-F238E27FC236}">
                  <a16:creationId xmlns:a16="http://schemas.microsoft.com/office/drawing/2014/main" id="{558D2603-DF6F-9F40-9521-AB7BC5403558}"/>
                </a:ext>
              </a:extLst>
            </p:cNvPr>
            <p:cNvSpPr/>
            <p:nvPr/>
          </p:nvSpPr>
          <p:spPr>
            <a:xfrm>
              <a:off x="3691375" y="1838116"/>
              <a:ext cx="55176" cy="47625"/>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0" name="Google Shape;2405;p53">
              <a:extLst>
                <a:ext uri="{FF2B5EF4-FFF2-40B4-BE49-F238E27FC236}">
                  <a16:creationId xmlns:a16="http://schemas.microsoft.com/office/drawing/2014/main" id="{43E357BA-C54E-724B-B2D4-54F11964E04E}"/>
                </a:ext>
              </a:extLst>
            </p:cNvPr>
            <p:cNvSpPr/>
            <p:nvPr/>
          </p:nvSpPr>
          <p:spPr>
            <a:xfrm>
              <a:off x="3691375" y="1770093"/>
              <a:ext cx="55176" cy="47603"/>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1" name="Google Shape;2406;p53">
              <a:extLst>
                <a:ext uri="{FF2B5EF4-FFF2-40B4-BE49-F238E27FC236}">
                  <a16:creationId xmlns:a16="http://schemas.microsoft.com/office/drawing/2014/main" id="{FA34DCE3-C5A3-104D-B546-ACDA6D9372A9}"/>
                </a:ext>
              </a:extLst>
            </p:cNvPr>
            <p:cNvSpPr/>
            <p:nvPr/>
          </p:nvSpPr>
          <p:spPr>
            <a:xfrm>
              <a:off x="3691375" y="1702047"/>
              <a:ext cx="55176" cy="47714"/>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2" name="Google Shape;2407;p53">
              <a:extLst>
                <a:ext uri="{FF2B5EF4-FFF2-40B4-BE49-F238E27FC236}">
                  <a16:creationId xmlns:a16="http://schemas.microsoft.com/office/drawing/2014/main" id="{68ED0751-3897-DB46-A6D1-52BDA6DBAF29}"/>
                </a:ext>
              </a:extLst>
            </p:cNvPr>
            <p:cNvSpPr/>
            <p:nvPr/>
          </p:nvSpPr>
          <p:spPr>
            <a:xfrm>
              <a:off x="3691375" y="1634002"/>
              <a:ext cx="55176" cy="47714"/>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3" name="Google Shape;2408;p53">
              <a:extLst>
                <a:ext uri="{FF2B5EF4-FFF2-40B4-BE49-F238E27FC236}">
                  <a16:creationId xmlns:a16="http://schemas.microsoft.com/office/drawing/2014/main" id="{444A1437-82EE-7A4D-A6BF-377AF3A42E46}"/>
                </a:ext>
              </a:extLst>
            </p:cNvPr>
            <p:cNvSpPr/>
            <p:nvPr/>
          </p:nvSpPr>
          <p:spPr>
            <a:xfrm>
              <a:off x="3691375" y="1566157"/>
              <a:ext cx="55176" cy="47558"/>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4" name="Google Shape;2409;p53">
              <a:extLst>
                <a:ext uri="{FF2B5EF4-FFF2-40B4-BE49-F238E27FC236}">
                  <a16:creationId xmlns:a16="http://schemas.microsoft.com/office/drawing/2014/main" id="{BC70681A-2BD8-FD40-AD9E-9A01372C8311}"/>
                </a:ext>
              </a:extLst>
            </p:cNvPr>
            <p:cNvSpPr/>
            <p:nvPr/>
          </p:nvSpPr>
          <p:spPr>
            <a:xfrm>
              <a:off x="3691375" y="1498134"/>
              <a:ext cx="55176" cy="47603"/>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5" name="Google Shape;2410;p53">
              <a:extLst>
                <a:ext uri="{FF2B5EF4-FFF2-40B4-BE49-F238E27FC236}">
                  <a16:creationId xmlns:a16="http://schemas.microsoft.com/office/drawing/2014/main" id="{7D5A1E6D-93CA-504D-BA77-04F381E3CA83}"/>
                </a:ext>
              </a:extLst>
            </p:cNvPr>
            <p:cNvSpPr/>
            <p:nvPr/>
          </p:nvSpPr>
          <p:spPr>
            <a:xfrm>
              <a:off x="3624002" y="1974185"/>
              <a:ext cx="55176" cy="47714"/>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6" name="Google Shape;2411;p53">
              <a:extLst>
                <a:ext uri="{FF2B5EF4-FFF2-40B4-BE49-F238E27FC236}">
                  <a16:creationId xmlns:a16="http://schemas.microsoft.com/office/drawing/2014/main" id="{A6B84E5C-ADC1-A34A-A3AC-C726DEE35BDA}"/>
                </a:ext>
              </a:extLst>
            </p:cNvPr>
            <p:cNvSpPr/>
            <p:nvPr/>
          </p:nvSpPr>
          <p:spPr>
            <a:xfrm>
              <a:off x="3624002" y="1906162"/>
              <a:ext cx="55308" cy="47692"/>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7" name="Google Shape;2412;p53">
              <a:extLst>
                <a:ext uri="{FF2B5EF4-FFF2-40B4-BE49-F238E27FC236}">
                  <a16:creationId xmlns:a16="http://schemas.microsoft.com/office/drawing/2014/main" id="{7F64E06B-6657-9840-95B0-4F77F222E968}"/>
                </a:ext>
              </a:extLst>
            </p:cNvPr>
            <p:cNvSpPr/>
            <p:nvPr/>
          </p:nvSpPr>
          <p:spPr>
            <a:xfrm>
              <a:off x="3624002" y="1838116"/>
              <a:ext cx="55176" cy="47625"/>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8" name="Google Shape;2413;p53">
              <a:extLst>
                <a:ext uri="{FF2B5EF4-FFF2-40B4-BE49-F238E27FC236}">
                  <a16:creationId xmlns:a16="http://schemas.microsoft.com/office/drawing/2014/main" id="{1B80C107-B379-A14B-BDD0-8040E829F916}"/>
                </a:ext>
              </a:extLst>
            </p:cNvPr>
            <p:cNvSpPr/>
            <p:nvPr/>
          </p:nvSpPr>
          <p:spPr>
            <a:xfrm>
              <a:off x="3624002" y="1702047"/>
              <a:ext cx="55176" cy="47714"/>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9" name="Google Shape;2414;p53">
              <a:extLst>
                <a:ext uri="{FF2B5EF4-FFF2-40B4-BE49-F238E27FC236}">
                  <a16:creationId xmlns:a16="http://schemas.microsoft.com/office/drawing/2014/main" id="{2D543517-FB2E-F44D-8F59-E2AE2C810D1D}"/>
                </a:ext>
              </a:extLst>
            </p:cNvPr>
            <p:cNvSpPr/>
            <p:nvPr/>
          </p:nvSpPr>
          <p:spPr>
            <a:xfrm>
              <a:off x="3624002" y="1566157"/>
              <a:ext cx="55176" cy="47558"/>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0" name="Google Shape;2415;p53">
              <a:extLst>
                <a:ext uri="{FF2B5EF4-FFF2-40B4-BE49-F238E27FC236}">
                  <a16:creationId xmlns:a16="http://schemas.microsoft.com/office/drawing/2014/main" id="{5FFCE126-148B-DA44-A596-CCCE2278BAE8}"/>
                </a:ext>
              </a:extLst>
            </p:cNvPr>
            <p:cNvSpPr/>
            <p:nvPr/>
          </p:nvSpPr>
          <p:spPr>
            <a:xfrm>
              <a:off x="3624002" y="1498134"/>
              <a:ext cx="55176" cy="47603"/>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1" name="Google Shape;2416;p53">
              <a:extLst>
                <a:ext uri="{FF2B5EF4-FFF2-40B4-BE49-F238E27FC236}">
                  <a16:creationId xmlns:a16="http://schemas.microsoft.com/office/drawing/2014/main" id="{FB1B7A74-04E4-BC44-918C-7EB039D53ECA}"/>
                </a:ext>
              </a:extLst>
            </p:cNvPr>
            <p:cNvSpPr/>
            <p:nvPr/>
          </p:nvSpPr>
          <p:spPr>
            <a:xfrm>
              <a:off x="3624002" y="1430088"/>
              <a:ext cx="55176" cy="47625"/>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2" name="Google Shape;2417;p53">
              <a:extLst>
                <a:ext uri="{FF2B5EF4-FFF2-40B4-BE49-F238E27FC236}">
                  <a16:creationId xmlns:a16="http://schemas.microsoft.com/office/drawing/2014/main" id="{D8283719-600C-C643-A7CA-5163F1EF23A3}"/>
                </a:ext>
              </a:extLst>
            </p:cNvPr>
            <p:cNvSpPr/>
            <p:nvPr/>
          </p:nvSpPr>
          <p:spPr>
            <a:xfrm>
              <a:off x="3556827" y="1974185"/>
              <a:ext cx="54977" cy="47714"/>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3" name="Google Shape;2418;p53">
              <a:extLst>
                <a:ext uri="{FF2B5EF4-FFF2-40B4-BE49-F238E27FC236}">
                  <a16:creationId xmlns:a16="http://schemas.microsoft.com/office/drawing/2014/main" id="{610D3537-3E9A-5C42-B885-77F0432E6089}"/>
                </a:ext>
              </a:extLst>
            </p:cNvPr>
            <p:cNvSpPr/>
            <p:nvPr/>
          </p:nvSpPr>
          <p:spPr>
            <a:xfrm>
              <a:off x="3556827" y="1906162"/>
              <a:ext cx="55109" cy="47692"/>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4" name="Google Shape;2419;p53">
              <a:extLst>
                <a:ext uri="{FF2B5EF4-FFF2-40B4-BE49-F238E27FC236}">
                  <a16:creationId xmlns:a16="http://schemas.microsoft.com/office/drawing/2014/main" id="{F118E9CD-FB0E-8A49-8F47-832F85494858}"/>
                </a:ext>
              </a:extLst>
            </p:cNvPr>
            <p:cNvSpPr/>
            <p:nvPr/>
          </p:nvSpPr>
          <p:spPr>
            <a:xfrm>
              <a:off x="3556827" y="1838116"/>
              <a:ext cx="54977" cy="47625"/>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5" name="Google Shape;2420;p53">
              <a:extLst>
                <a:ext uri="{FF2B5EF4-FFF2-40B4-BE49-F238E27FC236}">
                  <a16:creationId xmlns:a16="http://schemas.microsoft.com/office/drawing/2014/main" id="{51FFE403-38F7-1244-ADBF-A68FED42674E}"/>
                </a:ext>
              </a:extLst>
            </p:cNvPr>
            <p:cNvSpPr/>
            <p:nvPr/>
          </p:nvSpPr>
          <p:spPr>
            <a:xfrm>
              <a:off x="3556827" y="1498134"/>
              <a:ext cx="54977" cy="47603"/>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6" name="Google Shape;2421;p53">
              <a:extLst>
                <a:ext uri="{FF2B5EF4-FFF2-40B4-BE49-F238E27FC236}">
                  <a16:creationId xmlns:a16="http://schemas.microsoft.com/office/drawing/2014/main" id="{552F6926-AE1D-BF4C-BC69-654D4476633D}"/>
                </a:ext>
              </a:extLst>
            </p:cNvPr>
            <p:cNvSpPr/>
            <p:nvPr/>
          </p:nvSpPr>
          <p:spPr>
            <a:xfrm>
              <a:off x="3489454" y="1566157"/>
              <a:ext cx="54999" cy="47558"/>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7" name="Google Shape;2422;p53">
              <a:extLst>
                <a:ext uri="{FF2B5EF4-FFF2-40B4-BE49-F238E27FC236}">
                  <a16:creationId xmlns:a16="http://schemas.microsoft.com/office/drawing/2014/main" id="{891989AA-4659-1D4A-A931-C201B40D8492}"/>
                </a:ext>
              </a:extLst>
            </p:cNvPr>
            <p:cNvSpPr/>
            <p:nvPr/>
          </p:nvSpPr>
          <p:spPr>
            <a:xfrm>
              <a:off x="3354730" y="1362043"/>
              <a:ext cx="55176" cy="47714"/>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8" name="Google Shape;2423;p53">
              <a:extLst>
                <a:ext uri="{FF2B5EF4-FFF2-40B4-BE49-F238E27FC236}">
                  <a16:creationId xmlns:a16="http://schemas.microsoft.com/office/drawing/2014/main" id="{4831E54E-5C93-5F47-974F-4B7CF7A19107}"/>
                </a:ext>
              </a:extLst>
            </p:cNvPr>
            <p:cNvSpPr/>
            <p:nvPr/>
          </p:nvSpPr>
          <p:spPr>
            <a:xfrm>
              <a:off x="3287556" y="1430088"/>
              <a:ext cx="54977" cy="47625"/>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9" name="Google Shape;2424;p53">
              <a:extLst>
                <a:ext uri="{FF2B5EF4-FFF2-40B4-BE49-F238E27FC236}">
                  <a16:creationId xmlns:a16="http://schemas.microsoft.com/office/drawing/2014/main" id="{90F6A5BB-A252-1347-A2C7-A56518A876D0}"/>
                </a:ext>
              </a:extLst>
            </p:cNvPr>
            <p:cNvSpPr/>
            <p:nvPr/>
          </p:nvSpPr>
          <p:spPr>
            <a:xfrm>
              <a:off x="3287556" y="1362043"/>
              <a:ext cx="54977" cy="47714"/>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0" name="Google Shape;2425;p53">
              <a:extLst>
                <a:ext uri="{FF2B5EF4-FFF2-40B4-BE49-F238E27FC236}">
                  <a16:creationId xmlns:a16="http://schemas.microsoft.com/office/drawing/2014/main" id="{3A0E029B-1FC4-0B43-9465-1CFB94FAAD25}"/>
                </a:ext>
              </a:extLst>
            </p:cNvPr>
            <p:cNvSpPr/>
            <p:nvPr/>
          </p:nvSpPr>
          <p:spPr>
            <a:xfrm>
              <a:off x="3220182" y="1430088"/>
              <a:ext cx="54999" cy="47625"/>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1" name="Google Shape;2426;p53">
              <a:extLst>
                <a:ext uri="{FF2B5EF4-FFF2-40B4-BE49-F238E27FC236}">
                  <a16:creationId xmlns:a16="http://schemas.microsoft.com/office/drawing/2014/main" id="{9FAEF81A-13D7-314D-AE90-B7C7DB724CE0}"/>
                </a:ext>
              </a:extLst>
            </p:cNvPr>
            <p:cNvSpPr/>
            <p:nvPr/>
          </p:nvSpPr>
          <p:spPr>
            <a:xfrm>
              <a:off x="3220182" y="1362043"/>
              <a:ext cx="54999" cy="47714"/>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2" name="Google Shape;2427;p53">
              <a:extLst>
                <a:ext uri="{FF2B5EF4-FFF2-40B4-BE49-F238E27FC236}">
                  <a16:creationId xmlns:a16="http://schemas.microsoft.com/office/drawing/2014/main" id="{BF4D3846-2185-3E4E-B5D1-30E2D98FBB85}"/>
                </a:ext>
              </a:extLst>
            </p:cNvPr>
            <p:cNvSpPr/>
            <p:nvPr/>
          </p:nvSpPr>
          <p:spPr>
            <a:xfrm>
              <a:off x="3220182" y="1090084"/>
              <a:ext cx="54999" cy="47714"/>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3" name="Google Shape;2428;p53">
              <a:extLst>
                <a:ext uri="{FF2B5EF4-FFF2-40B4-BE49-F238E27FC236}">
                  <a16:creationId xmlns:a16="http://schemas.microsoft.com/office/drawing/2014/main" id="{5F35FBDC-DFDC-0840-9BBA-A012BE7C8EED}"/>
                </a:ext>
              </a:extLst>
            </p:cNvPr>
            <p:cNvSpPr/>
            <p:nvPr/>
          </p:nvSpPr>
          <p:spPr>
            <a:xfrm>
              <a:off x="3220182" y="1022060"/>
              <a:ext cx="54999" cy="47714"/>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4" name="Google Shape;2429;p53">
              <a:extLst>
                <a:ext uri="{FF2B5EF4-FFF2-40B4-BE49-F238E27FC236}">
                  <a16:creationId xmlns:a16="http://schemas.microsoft.com/office/drawing/2014/main" id="{AC56AAAD-E215-534D-912A-A2A8680B8AB4}"/>
                </a:ext>
              </a:extLst>
            </p:cNvPr>
            <p:cNvSpPr/>
            <p:nvPr/>
          </p:nvSpPr>
          <p:spPr>
            <a:xfrm>
              <a:off x="3220182" y="954216"/>
              <a:ext cx="54999" cy="47603"/>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5" name="Google Shape;2430;p53">
              <a:extLst>
                <a:ext uri="{FF2B5EF4-FFF2-40B4-BE49-F238E27FC236}">
                  <a16:creationId xmlns:a16="http://schemas.microsoft.com/office/drawing/2014/main" id="{7B70F38E-9F3C-A749-B080-A0F63190E642}"/>
                </a:ext>
              </a:extLst>
            </p:cNvPr>
            <p:cNvSpPr/>
            <p:nvPr/>
          </p:nvSpPr>
          <p:spPr>
            <a:xfrm>
              <a:off x="3220182" y="886170"/>
              <a:ext cx="54999" cy="47625"/>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6" name="Google Shape;2431;p53">
              <a:extLst>
                <a:ext uri="{FF2B5EF4-FFF2-40B4-BE49-F238E27FC236}">
                  <a16:creationId xmlns:a16="http://schemas.microsoft.com/office/drawing/2014/main" id="{12BF9C06-C680-0B45-82CA-6D22A8D753AC}"/>
                </a:ext>
              </a:extLst>
            </p:cNvPr>
            <p:cNvSpPr/>
            <p:nvPr/>
          </p:nvSpPr>
          <p:spPr>
            <a:xfrm>
              <a:off x="3152831" y="1226175"/>
              <a:ext cx="54977" cy="47603"/>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7" name="Google Shape;2432;p53">
              <a:extLst>
                <a:ext uri="{FF2B5EF4-FFF2-40B4-BE49-F238E27FC236}">
                  <a16:creationId xmlns:a16="http://schemas.microsoft.com/office/drawing/2014/main" id="{2E5E9AE9-692E-884E-9506-E6580237B374}"/>
                </a:ext>
              </a:extLst>
            </p:cNvPr>
            <p:cNvSpPr/>
            <p:nvPr/>
          </p:nvSpPr>
          <p:spPr>
            <a:xfrm>
              <a:off x="3152831" y="1158129"/>
              <a:ext cx="54977" cy="47625"/>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8" name="Google Shape;2433;p53">
              <a:extLst>
                <a:ext uri="{FF2B5EF4-FFF2-40B4-BE49-F238E27FC236}">
                  <a16:creationId xmlns:a16="http://schemas.microsoft.com/office/drawing/2014/main" id="{7ECD3F82-B141-704B-8ADA-085E4756954E}"/>
                </a:ext>
              </a:extLst>
            </p:cNvPr>
            <p:cNvSpPr/>
            <p:nvPr/>
          </p:nvSpPr>
          <p:spPr>
            <a:xfrm>
              <a:off x="3152831" y="1090084"/>
              <a:ext cx="54977" cy="47714"/>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9" name="Google Shape;2434;p53">
              <a:extLst>
                <a:ext uri="{FF2B5EF4-FFF2-40B4-BE49-F238E27FC236}">
                  <a16:creationId xmlns:a16="http://schemas.microsoft.com/office/drawing/2014/main" id="{B7ED4E2C-B462-3D42-AD7D-A955B46A25E0}"/>
                </a:ext>
              </a:extLst>
            </p:cNvPr>
            <p:cNvSpPr/>
            <p:nvPr/>
          </p:nvSpPr>
          <p:spPr>
            <a:xfrm>
              <a:off x="3152831" y="1022060"/>
              <a:ext cx="54977" cy="47714"/>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0" name="Google Shape;2435;p53">
              <a:extLst>
                <a:ext uri="{FF2B5EF4-FFF2-40B4-BE49-F238E27FC236}">
                  <a16:creationId xmlns:a16="http://schemas.microsoft.com/office/drawing/2014/main" id="{2FCC7884-EFAF-5D4E-91DF-DA6F817EF95E}"/>
                </a:ext>
              </a:extLst>
            </p:cNvPr>
            <p:cNvSpPr/>
            <p:nvPr/>
          </p:nvSpPr>
          <p:spPr>
            <a:xfrm>
              <a:off x="3152831" y="954216"/>
              <a:ext cx="54977" cy="47603"/>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1" name="Google Shape;2436;p53">
              <a:extLst>
                <a:ext uri="{FF2B5EF4-FFF2-40B4-BE49-F238E27FC236}">
                  <a16:creationId xmlns:a16="http://schemas.microsoft.com/office/drawing/2014/main" id="{790BD1B6-FEA7-F14D-94AD-34EA2AA1F273}"/>
                </a:ext>
              </a:extLst>
            </p:cNvPr>
            <p:cNvSpPr/>
            <p:nvPr/>
          </p:nvSpPr>
          <p:spPr>
            <a:xfrm>
              <a:off x="3152831" y="886170"/>
              <a:ext cx="54977" cy="47625"/>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2" name="Google Shape;2437;p53">
              <a:extLst>
                <a:ext uri="{FF2B5EF4-FFF2-40B4-BE49-F238E27FC236}">
                  <a16:creationId xmlns:a16="http://schemas.microsoft.com/office/drawing/2014/main" id="{D6BA88A3-0A79-7E4D-8FE3-992A286719BF}"/>
                </a:ext>
              </a:extLst>
            </p:cNvPr>
            <p:cNvSpPr/>
            <p:nvPr/>
          </p:nvSpPr>
          <p:spPr>
            <a:xfrm>
              <a:off x="3152831" y="818147"/>
              <a:ext cx="54977" cy="47603"/>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3" name="Google Shape;2438;p53">
              <a:extLst>
                <a:ext uri="{FF2B5EF4-FFF2-40B4-BE49-F238E27FC236}">
                  <a16:creationId xmlns:a16="http://schemas.microsoft.com/office/drawing/2014/main" id="{21CCB946-18EB-DD45-854A-70F03A31675D}"/>
                </a:ext>
              </a:extLst>
            </p:cNvPr>
            <p:cNvSpPr/>
            <p:nvPr/>
          </p:nvSpPr>
          <p:spPr>
            <a:xfrm>
              <a:off x="3085458" y="1294198"/>
              <a:ext cx="54933" cy="47536"/>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4" name="Google Shape;2439;p53">
              <a:extLst>
                <a:ext uri="{FF2B5EF4-FFF2-40B4-BE49-F238E27FC236}">
                  <a16:creationId xmlns:a16="http://schemas.microsoft.com/office/drawing/2014/main" id="{BADB3E03-5D0C-604A-8E81-24F67A6240E2}"/>
                </a:ext>
              </a:extLst>
            </p:cNvPr>
            <p:cNvSpPr/>
            <p:nvPr/>
          </p:nvSpPr>
          <p:spPr>
            <a:xfrm>
              <a:off x="3085458" y="1226175"/>
              <a:ext cx="54999" cy="47603"/>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5" name="Google Shape;2440;p53">
              <a:extLst>
                <a:ext uri="{FF2B5EF4-FFF2-40B4-BE49-F238E27FC236}">
                  <a16:creationId xmlns:a16="http://schemas.microsoft.com/office/drawing/2014/main" id="{18B451EE-C9C3-8546-9F27-A6FC220CC5EB}"/>
                </a:ext>
              </a:extLst>
            </p:cNvPr>
            <p:cNvSpPr/>
            <p:nvPr/>
          </p:nvSpPr>
          <p:spPr>
            <a:xfrm>
              <a:off x="3085458" y="1158129"/>
              <a:ext cx="54999" cy="47625"/>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6" name="Google Shape;2441;p53">
              <a:extLst>
                <a:ext uri="{FF2B5EF4-FFF2-40B4-BE49-F238E27FC236}">
                  <a16:creationId xmlns:a16="http://schemas.microsoft.com/office/drawing/2014/main" id="{C94F98FF-8DEB-9341-B376-ED7A7370A8D6}"/>
                </a:ext>
              </a:extLst>
            </p:cNvPr>
            <p:cNvSpPr/>
            <p:nvPr/>
          </p:nvSpPr>
          <p:spPr>
            <a:xfrm>
              <a:off x="3085458" y="1090084"/>
              <a:ext cx="54999" cy="47714"/>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7" name="Google Shape;2442;p53">
              <a:extLst>
                <a:ext uri="{FF2B5EF4-FFF2-40B4-BE49-F238E27FC236}">
                  <a16:creationId xmlns:a16="http://schemas.microsoft.com/office/drawing/2014/main" id="{714BBB90-06FA-3449-97C1-B49BFBBF027F}"/>
                </a:ext>
              </a:extLst>
            </p:cNvPr>
            <p:cNvSpPr/>
            <p:nvPr/>
          </p:nvSpPr>
          <p:spPr>
            <a:xfrm>
              <a:off x="3085458" y="1022060"/>
              <a:ext cx="54999" cy="47714"/>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8" name="Google Shape;2443;p53">
              <a:extLst>
                <a:ext uri="{FF2B5EF4-FFF2-40B4-BE49-F238E27FC236}">
                  <a16:creationId xmlns:a16="http://schemas.microsoft.com/office/drawing/2014/main" id="{D337D8CA-AF5B-8849-B364-811B9F0D4AC3}"/>
                </a:ext>
              </a:extLst>
            </p:cNvPr>
            <p:cNvSpPr/>
            <p:nvPr/>
          </p:nvSpPr>
          <p:spPr>
            <a:xfrm>
              <a:off x="3085458" y="954216"/>
              <a:ext cx="54999" cy="47603"/>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9" name="Google Shape;2444;p53">
              <a:extLst>
                <a:ext uri="{FF2B5EF4-FFF2-40B4-BE49-F238E27FC236}">
                  <a16:creationId xmlns:a16="http://schemas.microsoft.com/office/drawing/2014/main" id="{3A363FCB-C717-644C-A1FA-4A48429AA5AB}"/>
                </a:ext>
              </a:extLst>
            </p:cNvPr>
            <p:cNvSpPr/>
            <p:nvPr/>
          </p:nvSpPr>
          <p:spPr>
            <a:xfrm>
              <a:off x="3085458" y="886170"/>
              <a:ext cx="54999" cy="47625"/>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0" name="Google Shape;2445;p53">
              <a:extLst>
                <a:ext uri="{FF2B5EF4-FFF2-40B4-BE49-F238E27FC236}">
                  <a16:creationId xmlns:a16="http://schemas.microsoft.com/office/drawing/2014/main" id="{7821C308-E6EE-6A4D-AA56-E12D419E9029}"/>
                </a:ext>
              </a:extLst>
            </p:cNvPr>
            <p:cNvSpPr/>
            <p:nvPr/>
          </p:nvSpPr>
          <p:spPr>
            <a:xfrm>
              <a:off x="3085458" y="818147"/>
              <a:ext cx="54999" cy="47603"/>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1" name="Google Shape;2446;p53">
              <a:extLst>
                <a:ext uri="{FF2B5EF4-FFF2-40B4-BE49-F238E27FC236}">
                  <a16:creationId xmlns:a16="http://schemas.microsoft.com/office/drawing/2014/main" id="{BDAC5970-CC91-CA4E-B4D3-D8AB34A1228A}"/>
                </a:ext>
              </a:extLst>
            </p:cNvPr>
            <p:cNvSpPr/>
            <p:nvPr/>
          </p:nvSpPr>
          <p:spPr>
            <a:xfrm>
              <a:off x="3018107" y="1294198"/>
              <a:ext cx="54977" cy="47536"/>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2" name="Google Shape;2447;p53">
              <a:extLst>
                <a:ext uri="{FF2B5EF4-FFF2-40B4-BE49-F238E27FC236}">
                  <a16:creationId xmlns:a16="http://schemas.microsoft.com/office/drawing/2014/main" id="{82C024EF-D642-C444-8293-3C3CE570F7C4}"/>
                </a:ext>
              </a:extLst>
            </p:cNvPr>
            <p:cNvSpPr/>
            <p:nvPr/>
          </p:nvSpPr>
          <p:spPr>
            <a:xfrm>
              <a:off x="3018107" y="1226175"/>
              <a:ext cx="54977" cy="47603"/>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3" name="Google Shape;2448;p53">
              <a:extLst>
                <a:ext uri="{FF2B5EF4-FFF2-40B4-BE49-F238E27FC236}">
                  <a16:creationId xmlns:a16="http://schemas.microsoft.com/office/drawing/2014/main" id="{69FD0B76-02E9-7441-9A78-7938BA8EFFE5}"/>
                </a:ext>
              </a:extLst>
            </p:cNvPr>
            <p:cNvSpPr/>
            <p:nvPr/>
          </p:nvSpPr>
          <p:spPr>
            <a:xfrm>
              <a:off x="3018107" y="1158129"/>
              <a:ext cx="54977" cy="47625"/>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4" name="Google Shape;2449;p53">
              <a:extLst>
                <a:ext uri="{FF2B5EF4-FFF2-40B4-BE49-F238E27FC236}">
                  <a16:creationId xmlns:a16="http://schemas.microsoft.com/office/drawing/2014/main" id="{419E0878-CEAB-FB4B-AA5F-CE98AAF00D8E}"/>
                </a:ext>
              </a:extLst>
            </p:cNvPr>
            <p:cNvSpPr/>
            <p:nvPr/>
          </p:nvSpPr>
          <p:spPr>
            <a:xfrm>
              <a:off x="3018107" y="1090084"/>
              <a:ext cx="54977" cy="47714"/>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5" name="Google Shape;2450;p53">
              <a:extLst>
                <a:ext uri="{FF2B5EF4-FFF2-40B4-BE49-F238E27FC236}">
                  <a16:creationId xmlns:a16="http://schemas.microsoft.com/office/drawing/2014/main" id="{44F897D1-9115-8B45-9E53-0ED0076E997C}"/>
                </a:ext>
              </a:extLst>
            </p:cNvPr>
            <p:cNvSpPr/>
            <p:nvPr/>
          </p:nvSpPr>
          <p:spPr>
            <a:xfrm>
              <a:off x="3018107" y="1022060"/>
              <a:ext cx="54977" cy="47714"/>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6" name="Google Shape;2451;p53">
              <a:extLst>
                <a:ext uri="{FF2B5EF4-FFF2-40B4-BE49-F238E27FC236}">
                  <a16:creationId xmlns:a16="http://schemas.microsoft.com/office/drawing/2014/main" id="{29DA6914-F7A1-E740-B2A5-A30883DA4D6A}"/>
                </a:ext>
              </a:extLst>
            </p:cNvPr>
            <p:cNvSpPr/>
            <p:nvPr/>
          </p:nvSpPr>
          <p:spPr>
            <a:xfrm>
              <a:off x="3018107" y="954216"/>
              <a:ext cx="54977" cy="47603"/>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7" name="Google Shape;2452;p53">
              <a:extLst>
                <a:ext uri="{FF2B5EF4-FFF2-40B4-BE49-F238E27FC236}">
                  <a16:creationId xmlns:a16="http://schemas.microsoft.com/office/drawing/2014/main" id="{28D3FFF7-9049-1041-BD66-5B431794F511}"/>
                </a:ext>
              </a:extLst>
            </p:cNvPr>
            <p:cNvSpPr/>
            <p:nvPr/>
          </p:nvSpPr>
          <p:spPr>
            <a:xfrm>
              <a:off x="3018107" y="886170"/>
              <a:ext cx="54977" cy="47625"/>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8" name="Google Shape;2453;p53">
              <a:extLst>
                <a:ext uri="{FF2B5EF4-FFF2-40B4-BE49-F238E27FC236}">
                  <a16:creationId xmlns:a16="http://schemas.microsoft.com/office/drawing/2014/main" id="{B3CABDCB-CCBC-5041-97F4-0EB868B778C7}"/>
                </a:ext>
              </a:extLst>
            </p:cNvPr>
            <p:cNvSpPr/>
            <p:nvPr/>
          </p:nvSpPr>
          <p:spPr>
            <a:xfrm>
              <a:off x="3018107" y="818147"/>
              <a:ext cx="54977" cy="47603"/>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9" name="Google Shape;2454;p53">
              <a:extLst>
                <a:ext uri="{FF2B5EF4-FFF2-40B4-BE49-F238E27FC236}">
                  <a16:creationId xmlns:a16="http://schemas.microsoft.com/office/drawing/2014/main" id="{020A7547-C4FD-C548-8AA0-1C263EFCCC56}"/>
                </a:ext>
              </a:extLst>
            </p:cNvPr>
            <p:cNvSpPr/>
            <p:nvPr/>
          </p:nvSpPr>
          <p:spPr>
            <a:xfrm>
              <a:off x="2950910" y="1294198"/>
              <a:ext cx="54999" cy="47536"/>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0" name="Google Shape;2455;p53">
              <a:extLst>
                <a:ext uri="{FF2B5EF4-FFF2-40B4-BE49-F238E27FC236}">
                  <a16:creationId xmlns:a16="http://schemas.microsoft.com/office/drawing/2014/main" id="{4C49C6B8-D4AD-FE44-8A8C-F8E6EAA10A18}"/>
                </a:ext>
              </a:extLst>
            </p:cNvPr>
            <p:cNvSpPr/>
            <p:nvPr/>
          </p:nvSpPr>
          <p:spPr>
            <a:xfrm>
              <a:off x="2950910" y="1226175"/>
              <a:ext cx="54999" cy="47603"/>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1" name="Google Shape;2456;p53">
              <a:extLst>
                <a:ext uri="{FF2B5EF4-FFF2-40B4-BE49-F238E27FC236}">
                  <a16:creationId xmlns:a16="http://schemas.microsoft.com/office/drawing/2014/main" id="{C781F2B2-268D-274A-B9FA-72B8ED8A5CA5}"/>
                </a:ext>
              </a:extLst>
            </p:cNvPr>
            <p:cNvSpPr/>
            <p:nvPr/>
          </p:nvSpPr>
          <p:spPr>
            <a:xfrm>
              <a:off x="2950910" y="1158129"/>
              <a:ext cx="54999" cy="47625"/>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2" name="Google Shape;2457;p53">
              <a:extLst>
                <a:ext uri="{FF2B5EF4-FFF2-40B4-BE49-F238E27FC236}">
                  <a16:creationId xmlns:a16="http://schemas.microsoft.com/office/drawing/2014/main" id="{29C27E00-A5DA-2F4D-A6A5-E4BF754F8C26}"/>
                </a:ext>
              </a:extLst>
            </p:cNvPr>
            <p:cNvSpPr/>
            <p:nvPr/>
          </p:nvSpPr>
          <p:spPr>
            <a:xfrm>
              <a:off x="2950910" y="1090084"/>
              <a:ext cx="54999" cy="47714"/>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3" name="Google Shape;2458;p53">
              <a:extLst>
                <a:ext uri="{FF2B5EF4-FFF2-40B4-BE49-F238E27FC236}">
                  <a16:creationId xmlns:a16="http://schemas.microsoft.com/office/drawing/2014/main" id="{E08CA79A-E6D1-8A48-91FF-71BC4C1BE995}"/>
                </a:ext>
              </a:extLst>
            </p:cNvPr>
            <p:cNvSpPr/>
            <p:nvPr/>
          </p:nvSpPr>
          <p:spPr>
            <a:xfrm>
              <a:off x="2950910" y="1022060"/>
              <a:ext cx="54999" cy="47714"/>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4" name="Google Shape;2459;p53">
              <a:extLst>
                <a:ext uri="{FF2B5EF4-FFF2-40B4-BE49-F238E27FC236}">
                  <a16:creationId xmlns:a16="http://schemas.microsoft.com/office/drawing/2014/main" id="{0FA54C40-8DF3-3147-8F8D-6BA1BE59E9A4}"/>
                </a:ext>
              </a:extLst>
            </p:cNvPr>
            <p:cNvSpPr/>
            <p:nvPr/>
          </p:nvSpPr>
          <p:spPr>
            <a:xfrm>
              <a:off x="2950910" y="954216"/>
              <a:ext cx="54999" cy="47603"/>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5" name="Google Shape;2460;p53">
              <a:extLst>
                <a:ext uri="{FF2B5EF4-FFF2-40B4-BE49-F238E27FC236}">
                  <a16:creationId xmlns:a16="http://schemas.microsoft.com/office/drawing/2014/main" id="{7F45F8D3-3A14-AF4C-8DEC-2B033041763F}"/>
                </a:ext>
              </a:extLst>
            </p:cNvPr>
            <p:cNvSpPr/>
            <p:nvPr/>
          </p:nvSpPr>
          <p:spPr>
            <a:xfrm>
              <a:off x="2950910" y="886170"/>
              <a:ext cx="54999" cy="47625"/>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6" name="Google Shape;2461;p53">
              <a:extLst>
                <a:ext uri="{FF2B5EF4-FFF2-40B4-BE49-F238E27FC236}">
                  <a16:creationId xmlns:a16="http://schemas.microsoft.com/office/drawing/2014/main" id="{E78E709D-FBD7-1944-8A95-558C12233872}"/>
                </a:ext>
              </a:extLst>
            </p:cNvPr>
            <p:cNvSpPr/>
            <p:nvPr/>
          </p:nvSpPr>
          <p:spPr>
            <a:xfrm>
              <a:off x="2950910" y="818147"/>
              <a:ext cx="54999" cy="47603"/>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7" name="Google Shape;2462;p53">
              <a:extLst>
                <a:ext uri="{FF2B5EF4-FFF2-40B4-BE49-F238E27FC236}">
                  <a16:creationId xmlns:a16="http://schemas.microsoft.com/office/drawing/2014/main" id="{465BC057-B787-C14D-872F-660149394F63}"/>
                </a:ext>
              </a:extLst>
            </p:cNvPr>
            <p:cNvSpPr/>
            <p:nvPr/>
          </p:nvSpPr>
          <p:spPr>
            <a:xfrm>
              <a:off x="2883559" y="1362043"/>
              <a:ext cx="54977" cy="47714"/>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8" name="Google Shape;2463;p53">
              <a:extLst>
                <a:ext uri="{FF2B5EF4-FFF2-40B4-BE49-F238E27FC236}">
                  <a16:creationId xmlns:a16="http://schemas.microsoft.com/office/drawing/2014/main" id="{047A6B51-8779-374F-B10A-80F690807882}"/>
                </a:ext>
              </a:extLst>
            </p:cNvPr>
            <p:cNvSpPr/>
            <p:nvPr/>
          </p:nvSpPr>
          <p:spPr>
            <a:xfrm>
              <a:off x="2883559" y="1294198"/>
              <a:ext cx="54977" cy="47536"/>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9" name="Google Shape;2464;p53">
              <a:extLst>
                <a:ext uri="{FF2B5EF4-FFF2-40B4-BE49-F238E27FC236}">
                  <a16:creationId xmlns:a16="http://schemas.microsoft.com/office/drawing/2014/main" id="{2E24C4FE-6A38-A34F-8C1F-C739CC4D0174}"/>
                </a:ext>
              </a:extLst>
            </p:cNvPr>
            <p:cNvSpPr/>
            <p:nvPr/>
          </p:nvSpPr>
          <p:spPr>
            <a:xfrm>
              <a:off x="2883559" y="1226175"/>
              <a:ext cx="54977" cy="47603"/>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0" name="Google Shape;2465;p53">
              <a:extLst>
                <a:ext uri="{FF2B5EF4-FFF2-40B4-BE49-F238E27FC236}">
                  <a16:creationId xmlns:a16="http://schemas.microsoft.com/office/drawing/2014/main" id="{ACB0C22F-885F-944F-998D-072FDF937608}"/>
                </a:ext>
              </a:extLst>
            </p:cNvPr>
            <p:cNvSpPr/>
            <p:nvPr/>
          </p:nvSpPr>
          <p:spPr>
            <a:xfrm>
              <a:off x="2883559" y="1158129"/>
              <a:ext cx="54977" cy="47625"/>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1" name="Google Shape;2466;p53">
              <a:extLst>
                <a:ext uri="{FF2B5EF4-FFF2-40B4-BE49-F238E27FC236}">
                  <a16:creationId xmlns:a16="http://schemas.microsoft.com/office/drawing/2014/main" id="{A9FD4B98-8C93-544B-AC02-9CF6A4207330}"/>
                </a:ext>
              </a:extLst>
            </p:cNvPr>
            <p:cNvSpPr/>
            <p:nvPr/>
          </p:nvSpPr>
          <p:spPr>
            <a:xfrm>
              <a:off x="2883559" y="1090084"/>
              <a:ext cx="54977" cy="47714"/>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2" name="Google Shape;2467;p53">
              <a:extLst>
                <a:ext uri="{FF2B5EF4-FFF2-40B4-BE49-F238E27FC236}">
                  <a16:creationId xmlns:a16="http://schemas.microsoft.com/office/drawing/2014/main" id="{68029BC7-0DC6-794C-9476-1D1C28BACB07}"/>
                </a:ext>
              </a:extLst>
            </p:cNvPr>
            <p:cNvSpPr/>
            <p:nvPr/>
          </p:nvSpPr>
          <p:spPr>
            <a:xfrm>
              <a:off x="2883559" y="1022060"/>
              <a:ext cx="54977" cy="47714"/>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3" name="Google Shape;2468;p53">
              <a:extLst>
                <a:ext uri="{FF2B5EF4-FFF2-40B4-BE49-F238E27FC236}">
                  <a16:creationId xmlns:a16="http://schemas.microsoft.com/office/drawing/2014/main" id="{64544759-3BE3-2845-BB28-CBE5CAC6587F}"/>
                </a:ext>
              </a:extLst>
            </p:cNvPr>
            <p:cNvSpPr/>
            <p:nvPr/>
          </p:nvSpPr>
          <p:spPr>
            <a:xfrm>
              <a:off x="2883559" y="954216"/>
              <a:ext cx="54977" cy="47603"/>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4" name="Google Shape;2469;p53">
              <a:extLst>
                <a:ext uri="{FF2B5EF4-FFF2-40B4-BE49-F238E27FC236}">
                  <a16:creationId xmlns:a16="http://schemas.microsoft.com/office/drawing/2014/main" id="{A3208B65-F5D5-1C45-887C-D836760BDB9F}"/>
                </a:ext>
              </a:extLst>
            </p:cNvPr>
            <p:cNvSpPr/>
            <p:nvPr/>
          </p:nvSpPr>
          <p:spPr>
            <a:xfrm>
              <a:off x="2883559" y="886170"/>
              <a:ext cx="54977" cy="47625"/>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5" name="Google Shape;2470;p53">
              <a:extLst>
                <a:ext uri="{FF2B5EF4-FFF2-40B4-BE49-F238E27FC236}">
                  <a16:creationId xmlns:a16="http://schemas.microsoft.com/office/drawing/2014/main" id="{8B660D7E-2C24-3648-B0BF-89964FAACBFB}"/>
                </a:ext>
              </a:extLst>
            </p:cNvPr>
            <p:cNvSpPr/>
            <p:nvPr/>
          </p:nvSpPr>
          <p:spPr>
            <a:xfrm>
              <a:off x="2883559" y="818147"/>
              <a:ext cx="54977" cy="47603"/>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6" name="Google Shape;2471;p53">
              <a:extLst>
                <a:ext uri="{FF2B5EF4-FFF2-40B4-BE49-F238E27FC236}">
                  <a16:creationId xmlns:a16="http://schemas.microsoft.com/office/drawing/2014/main" id="{28CD9CCA-04EF-C641-BF6C-78E35ADC0196}"/>
                </a:ext>
              </a:extLst>
            </p:cNvPr>
            <p:cNvSpPr/>
            <p:nvPr/>
          </p:nvSpPr>
          <p:spPr>
            <a:xfrm>
              <a:off x="2816186" y="1430088"/>
              <a:ext cx="54999" cy="47625"/>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7" name="Google Shape;2472;p53">
              <a:extLst>
                <a:ext uri="{FF2B5EF4-FFF2-40B4-BE49-F238E27FC236}">
                  <a16:creationId xmlns:a16="http://schemas.microsoft.com/office/drawing/2014/main" id="{A2EF2D83-3CB8-B941-BBC0-B68E9C7D5F66}"/>
                </a:ext>
              </a:extLst>
            </p:cNvPr>
            <p:cNvSpPr/>
            <p:nvPr/>
          </p:nvSpPr>
          <p:spPr>
            <a:xfrm>
              <a:off x="2816186" y="1362043"/>
              <a:ext cx="54999" cy="47714"/>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8" name="Google Shape;2473;p53">
              <a:extLst>
                <a:ext uri="{FF2B5EF4-FFF2-40B4-BE49-F238E27FC236}">
                  <a16:creationId xmlns:a16="http://schemas.microsoft.com/office/drawing/2014/main" id="{B4B15A6A-0DDE-7147-A24F-66B5C3AF382C}"/>
                </a:ext>
              </a:extLst>
            </p:cNvPr>
            <p:cNvSpPr/>
            <p:nvPr/>
          </p:nvSpPr>
          <p:spPr>
            <a:xfrm>
              <a:off x="2816186" y="1294198"/>
              <a:ext cx="54999" cy="47536"/>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9" name="Google Shape;2474;p53">
              <a:extLst>
                <a:ext uri="{FF2B5EF4-FFF2-40B4-BE49-F238E27FC236}">
                  <a16:creationId xmlns:a16="http://schemas.microsoft.com/office/drawing/2014/main" id="{F6AE2D8D-F340-9C4A-A8E6-183F37A691E8}"/>
                </a:ext>
              </a:extLst>
            </p:cNvPr>
            <p:cNvSpPr/>
            <p:nvPr/>
          </p:nvSpPr>
          <p:spPr>
            <a:xfrm>
              <a:off x="2816186" y="1226175"/>
              <a:ext cx="54999" cy="47603"/>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0" name="Google Shape;2475;p53">
              <a:extLst>
                <a:ext uri="{FF2B5EF4-FFF2-40B4-BE49-F238E27FC236}">
                  <a16:creationId xmlns:a16="http://schemas.microsoft.com/office/drawing/2014/main" id="{E92A1A54-15A8-2548-83D7-73FFE26A3060}"/>
                </a:ext>
              </a:extLst>
            </p:cNvPr>
            <p:cNvSpPr/>
            <p:nvPr/>
          </p:nvSpPr>
          <p:spPr>
            <a:xfrm>
              <a:off x="2816186" y="1158129"/>
              <a:ext cx="54999" cy="47625"/>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1" name="Google Shape;2476;p53">
              <a:extLst>
                <a:ext uri="{FF2B5EF4-FFF2-40B4-BE49-F238E27FC236}">
                  <a16:creationId xmlns:a16="http://schemas.microsoft.com/office/drawing/2014/main" id="{A014B233-A9CE-E04F-91A5-DB880EC21BF5}"/>
                </a:ext>
              </a:extLst>
            </p:cNvPr>
            <p:cNvSpPr/>
            <p:nvPr/>
          </p:nvSpPr>
          <p:spPr>
            <a:xfrm>
              <a:off x="2816186" y="1090084"/>
              <a:ext cx="54999" cy="47714"/>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2" name="Google Shape;2477;p53">
              <a:extLst>
                <a:ext uri="{FF2B5EF4-FFF2-40B4-BE49-F238E27FC236}">
                  <a16:creationId xmlns:a16="http://schemas.microsoft.com/office/drawing/2014/main" id="{EB8A928B-141E-8E43-B8FB-F705AFAD08F0}"/>
                </a:ext>
              </a:extLst>
            </p:cNvPr>
            <p:cNvSpPr/>
            <p:nvPr/>
          </p:nvSpPr>
          <p:spPr>
            <a:xfrm>
              <a:off x="2816186" y="1022060"/>
              <a:ext cx="54999" cy="47714"/>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3" name="Google Shape;2478;p53">
              <a:extLst>
                <a:ext uri="{FF2B5EF4-FFF2-40B4-BE49-F238E27FC236}">
                  <a16:creationId xmlns:a16="http://schemas.microsoft.com/office/drawing/2014/main" id="{9A8214C5-4130-2B4A-A771-3CD43170113D}"/>
                </a:ext>
              </a:extLst>
            </p:cNvPr>
            <p:cNvSpPr/>
            <p:nvPr/>
          </p:nvSpPr>
          <p:spPr>
            <a:xfrm>
              <a:off x="2816186" y="954216"/>
              <a:ext cx="54999" cy="47692"/>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4" name="Google Shape;2479;p53">
              <a:extLst>
                <a:ext uri="{FF2B5EF4-FFF2-40B4-BE49-F238E27FC236}">
                  <a16:creationId xmlns:a16="http://schemas.microsoft.com/office/drawing/2014/main" id="{F27F22E3-7E66-8C4B-8F39-57353E86AE81}"/>
                </a:ext>
              </a:extLst>
            </p:cNvPr>
            <p:cNvSpPr/>
            <p:nvPr/>
          </p:nvSpPr>
          <p:spPr>
            <a:xfrm>
              <a:off x="2816186" y="886170"/>
              <a:ext cx="54999" cy="47625"/>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5" name="Google Shape;2480;p53">
              <a:extLst>
                <a:ext uri="{FF2B5EF4-FFF2-40B4-BE49-F238E27FC236}">
                  <a16:creationId xmlns:a16="http://schemas.microsoft.com/office/drawing/2014/main" id="{208E27D0-5833-A343-89A8-1AB47832DF4F}"/>
                </a:ext>
              </a:extLst>
            </p:cNvPr>
            <p:cNvSpPr/>
            <p:nvPr/>
          </p:nvSpPr>
          <p:spPr>
            <a:xfrm>
              <a:off x="2816186" y="818147"/>
              <a:ext cx="54999" cy="47603"/>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6" name="Google Shape;2481;p53">
              <a:extLst>
                <a:ext uri="{FF2B5EF4-FFF2-40B4-BE49-F238E27FC236}">
                  <a16:creationId xmlns:a16="http://schemas.microsoft.com/office/drawing/2014/main" id="{6540F3A9-806D-2243-9A78-8EF5DCCA043D}"/>
                </a:ext>
              </a:extLst>
            </p:cNvPr>
            <p:cNvSpPr/>
            <p:nvPr/>
          </p:nvSpPr>
          <p:spPr>
            <a:xfrm>
              <a:off x="2748835" y="1430088"/>
              <a:ext cx="55154" cy="47625"/>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7" name="Google Shape;2482;p53">
              <a:extLst>
                <a:ext uri="{FF2B5EF4-FFF2-40B4-BE49-F238E27FC236}">
                  <a16:creationId xmlns:a16="http://schemas.microsoft.com/office/drawing/2014/main" id="{77F4C438-2351-834D-A863-01B5379BC05C}"/>
                </a:ext>
              </a:extLst>
            </p:cNvPr>
            <p:cNvSpPr/>
            <p:nvPr/>
          </p:nvSpPr>
          <p:spPr>
            <a:xfrm>
              <a:off x="2748835" y="1362043"/>
              <a:ext cx="55154" cy="47714"/>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8" name="Google Shape;2483;p53">
              <a:extLst>
                <a:ext uri="{FF2B5EF4-FFF2-40B4-BE49-F238E27FC236}">
                  <a16:creationId xmlns:a16="http://schemas.microsoft.com/office/drawing/2014/main" id="{95DDA38F-BEDB-9A4F-959E-EC678C72D297}"/>
                </a:ext>
              </a:extLst>
            </p:cNvPr>
            <p:cNvSpPr/>
            <p:nvPr/>
          </p:nvSpPr>
          <p:spPr>
            <a:xfrm>
              <a:off x="2748835" y="1294198"/>
              <a:ext cx="55154" cy="47536"/>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9" name="Google Shape;2484;p53">
              <a:extLst>
                <a:ext uri="{FF2B5EF4-FFF2-40B4-BE49-F238E27FC236}">
                  <a16:creationId xmlns:a16="http://schemas.microsoft.com/office/drawing/2014/main" id="{E31FC008-1E08-4D4C-B7D5-8AD8814E6A4A}"/>
                </a:ext>
              </a:extLst>
            </p:cNvPr>
            <p:cNvSpPr/>
            <p:nvPr/>
          </p:nvSpPr>
          <p:spPr>
            <a:xfrm>
              <a:off x="2748835" y="1226175"/>
              <a:ext cx="55154" cy="47603"/>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0" name="Google Shape;2485;p53">
              <a:extLst>
                <a:ext uri="{FF2B5EF4-FFF2-40B4-BE49-F238E27FC236}">
                  <a16:creationId xmlns:a16="http://schemas.microsoft.com/office/drawing/2014/main" id="{0DE4965A-9265-DB43-8D0A-F41C13F9A0D4}"/>
                </a:ext>
              </a:extLst>
            </p:cNvPr>
            <p:cNvSpPr/>
            <p:nvPr/>
          </p:nvSpPr>
          <p:spPr>
            <a:xfrm>
              <a:off x="2748835" y="1158129"/>
              <a:ext cx="55154" cy="47625"/>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1" name="Google Shape;2486;p53">
              <a:extLst>
                <a:ext uri="{FF2B5EF4-FFF2-40B4-BE49-F238E27FC236}">
                  <a16:creationId xmlns:a16="http://schemas.microsoft.com/office/drawing/2014/main" id="{448B97AB-2677-9C46-A379-F1A77DAA1B45}"/>
                </a:ext>
              </a:extLst>
            </p:cNvPr>
            <p:cNvSpPr/>
            <p:nvPr/>
          </p:nvSpPr>
          <p:spPr>
            <a:xfrm>
              <a:off x="2748835" y="1090084"/>
              <a:ext cx="55154" cy="47714"/>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2" name="Google Shape;2487;p53">
              <a:extLst>
                <a:ext uri="{FF2B5EF4-FFF2-40B4-BE49-F238E27FC236}">
                  <a16:creationId xmlns:a16="http://schemas.microsoft.com/office/drawing/2014/main" id="{6B598423-20DE-BD43-B927-27856D538E8F}"/>
                </a:ext>
              </a:extLst>
            </p:cNvPr>
            <p:cNvSpPr/>
            <p:nvPr/>
          </p:nvSpPr>
          <p:spPr>
            <a:xfrm>
              <a:off x="2748835" y="1022060"/>
              <a:ext cx="55154" cy="47714"/>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3" name="Google Shape;2488;p53">
              <a:extLst>
                <a:ext uri="{FF2B5EF4-FFF2-40B4-BE49-F238E27FC236}">
                  <a16:creationId xmlns:a16="http://schemas.microsoft.com/office/drawing/2014/main" id="{E9AAD571-3254-2940-950C-F83DEFDEB3C2}"/>
                </a:ext>
              </a:extLst>
            </p:cNvPr>
            <p:cNvSpPr/>
            <p:nvPr/>
          </p:nvSpPr>
          <p:spPr>
            <a:xfrm>
              <a:off x="2748835" y="954216"/>
              <a:ext cx="55154" cy="47603"/>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4" name="Google Shape;2489;p53">
              <a:extLst>
                <a:ext uri="{FF2B5EF4-FFF2-40B4-BE49-F238E27FC236}">
                  <a16:creationId xmlns:a16="http://schemas.microsoft.com/office/drawing/2014/main" id="{1880DDF2-D10D-2642-AC88-81A767A3CFD7}"/>
                </a:ext>
              </a:extLst>
            </p:cNvPr>
            <p:cNvSpPr/>
            <p:nvPr/>
          </p:nvSpPr>
          <p:spPr>
            <a:xfrm>
              <a:off x="2748835" y="886170"/>
              <a:ext cx="55154" cy="47625"/>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5" name="Google Shape;2490;p53">
              <a:extLst>
                <a:ext uri="{FF2B5EF4-FFF2-40B4-BE49-F238E27FC236}">
                  <a16:creationId xmlns:a16="http://schemas.microsoft.com/office/drawing/2014/main" id="{E5CF6325-AC4D-8243-BCC5-C898ABAEEB0F}"/>
                </a:ext>
              </a:extLst>
            </p:cNvPr>
            <p:cNvSpPr/>
            <p:nvPr/>
          </p:nvSpPr>
          <p:spPr>
            <a:xfrm>
              <a:off x="2748835" y="818147"/>
              <a:ext cx="55154" cy="47603"/>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6" name="Google Shape;2491;p53">
              <a:extLst>
                <a:ext uri="{FF2B5EF4-FFF2-40B4-BE49-F238E27FC236}">
                  <a16:creationId xmlns:a16="http://schemas.microsoft.com/office/drawing/2014/main" id="{010C95A3-3839-1549-A5A4-008D87599210}"/>
                </a:ext>
              </a:extLst>
            </p:cNvPr>
            <p:cNvSpPr/>
            <p:nvPr/>
          </p:nvSpPr>
          <p:spPr>
            <a:xfrm>
              <a:off x="2681639" y="1362043"/>
              <a:ext cx="54999" cy="47714"/>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7" name="Google Shape;2492;p53">
              <a:extLst>
                <a:ext uri="{FF2B5EF4-FFF2-40B4-BE49-F238E27FC236}">
                  <a16:creationId xmlns:a16="http://schemas.microsoft.com/office/drawing/2014/main" id="{5E7A9E9A-8104-CF4B-B920-333E43110743}"/>
                </a:ext>
              </a:extLst>
            </p:cNvPr>
            <p:cNvSpPr/>
            <p:nvPr/>
          </p:nvSpPr>
          <p:spPr>
            <a:xfrm>
              <a:off x="2681639" y="1294198"/>
              <a:ext cx="54999" cy="47536"/>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8" name="Google Shape;2493;p53">
              <a:extLst>
                <a:ext uri="{FF2B5EF4-FFF2-40B4-BE49-F238E27FC236}">
                  <a16:creationId xmlns:a16="http://schemas.microsoft.com/office/drawing/2014/main" id="{059E4566-DADF-3A4E-B282-DD3C57A3064B}"/>
                </a:ext>
              </a:extLst>
            </p:cNvPr>
            <p:cNvSpPr/>
            <p:nvPr/>
          </p:nvSpPr>
          <p:spPr>
            <a:xfrm>
              <a:off x="2681639" y="1226175"/>
              <a:ext cx="54999" cy="47603"/>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9" name="Google Shape;2494;p53">
              <a:extLst>
                <a:ext uri="{FF2B5EF4-FFF2-40B4-BE49-F238E27FC236}">
                  <a16:creationId xmlns:a16="http://schemas.microsoft.com/office/drawing/2014/main" id="{188F690E-C82C-654F-ADF3-CFABF6FFC957}"/>
                </a:ext>
              </a:extLst>
            </p:cNvPr>
            <p:cNvSpPr/>
            <p:nvPr/>
          </p:nvSpPr>
          <p:spPr>
            <a:xfrm>
              <a:off x="2681639" y="1158129"/>
              <a:ext cx="54999" cy="47625"/>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0" name="Google Shape;2495;p53">
              <a:extLst>
                <a:ext uri="{FF2B5EF4-FFF2-40B4-BE49-F238E27FC236}">
                  <a16:creationId xmlns:a16="http://schemas.microsoft.com/office/drawing/2014/main" id="{9ED057C1-61CA-124F-A8F0-2583E4CA9E48}"/>
                </a:ext>
              </a:extLst>
            </p:cNvPr>
            <p:cNvSpPr/>
            <p:nvPr/>
          </p:nvSpPr>
          <p:spPr>
            <a:xfrm>
              <a:off x="2681639" y="1090084"/>
              <a:ext cx="54999" cy="47714"/>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1" name="Google Shape;2496;p53">
              <a:extLst>
                <a:ext uri="{FF2B5EF4-FFF2-40B4-BE49-F238E27FC236}">
                  <a16:creationId xmlns:a16="http://schemas.microsoft.com/office/drawing/2014/main" id="{E286EFCC-367C-6045-AF1A-CAE231FD9A6B}"/>
                </a:ext>
              </a:extLst>
            </p:cNvPr>
            <p:cNvSpPr/>
            <p:nvPr/>
          </p:nvSpPr>
          <p:spPr>
            <a:xfrm>
              <a:off x="2681639" y="1022060"/>
              <a:ext cx="54999" cy="47714"/>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2" name="Google Shape;2497;p53">
              <a:extLst>
                <a:ext uri="{FF2B5EF4-FFF2-40B4-BE49-F238E27FC236}">
                  <a16:creationId xmlns:a16="http://schemas.microsoft.com/office/drawing/2014/main" id="{8700F5CE-087B-1E45-A084-6A39262DD9F1}"/>
                </a:ext>
              </a:extLst>
            </p:cNvPr>
            <p:cNvSpPr/>
            <p:nvPr/>
          </p:nvSpPr>
          <p:spPr>
            <a:xfrm>
              <a:off x="2681639" y="954216"/>
              <a:ext cx="54999" cy="47603"/>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3" name="Google Shape;2498;p53">
              <a:extLst>
                <a:ext uri="{FF2B5EF4-FFF2-40B4-BE49-F238E27FC236}">
                  <a16:creationId xmlns:a16="http://schemas.microsoft.com/office/drawing/2014/main" id="{C1B21FCF-723B-7D42-A26A-BA9C38AC14FF}"/>
                </a:ext>
              </a:extLst>
            </p:cNvPr>
            <p:cNvSpPr/>
            <p:nvPr/>
          </p:nvSpPr>
          <p:spPr>
            <a:xfrm>
              <a:off x="2681639" y="886170"/>
              <a:ext cx="54999" cy="47625"/>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4" name="Google Shape;2499;p53">
              <a:extLst>
                <a:ext uri="{FF2B5EF4-FFF2-40B4-BE49-F238E27FC236}">
                  <a16:creationId xmlns:a16="http://schemas.microsoft.com/office/drawing/2014/main" id="{FF1A0890-344F-CC43-ACE3-F9614A470AE7}"/>
                </a:ext>
              </a:extLst>
            </p:cNvPr>
            <p:cNvSpPr/>
            <p:nvPr/>
          </p:nvSpPr>
          <p:spPr>
            <a:xfrm>
              <a:off x="2681639" y="818147"/>
              <a:ext cx="54999" cy="47603"/>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5" name="Google Shape;2500;p53">
              <a:extLst>
                <a:ext uri="{FF2B5EF4-FFF2-40B4-BE49-F238E27FC236}">
                  <a16:creationId xmlns:a16="http://schemas.microsoft.com/office/drawing/2014/main" id="{D53D8B32-4BA0-9441-A600-DAEA626D8817}"/>
                </a:ext>
              </a:extLst>
            </p:cNvPr>
            <p:cNvSpPr/>
            <p:nvPr/>
          </p:nvSpPr>
          <p:spPr>
            <a:xfrm>
              <a:off x="2614287" y="1090084"/>
              <a:ext cx="54977" cy="47714"/>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6" name="Google Shape;2501;p53">
              <a:extLst>
                <a:ext uri="{FF2B5EF4-FFF2-40B4-BE49-F238E27FC236}">
                  <a16:creationId xmlns:a16="http://schemas.microsoft.com/office/drawing/2014/main" id="{736B3FD9-4268-7444-95F4-6FBC1092CDF6}"/>
                </a:ext>
              </a:extLst>
            </p:cNvPr>
            <p:cNvSpPr/>
            <p:nvPr/>
          </p:nvSpPr>
          <p:spPr>
            <a:xfrm>
              <a:off x="2614287" y="1022060"/>
              <a:ext cx="54977" cy="47714"/>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7" name="Google Shape;2502;p53">
              <a:extLst>
                <a:ext uri="{FF2B5EF4-FFF2-40B4-BE49-F238E27FC236}">
                  <a16:creationId xmlns:a16="http://schemas.microsoft.com/office/drawing/2014/main" id="{E6769260-A953-4447-9364-D9C97F645D76}"/>
                </a:ext>
              </a:extLst>
            </p:cNvPr>
            <p:cNvSpPr/>
            <p:nvPr/>
          </p:nvSpPr>
          <p:spPr>
            <a:xfrm>
              <a:off x="2614287" y="954216"/>
              <a:ext cx="54977" cy="47603"/>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8" name="Google Shape;2503;p53">
              <a:extLst>
                <a:ext uri="{FF2B5EF4-FFF2-40B4-BE49-F238E27FC236}">
                  <a16:creationId xmlns:a16="http://schemas.microsoft.com/office/drawing/2014/main" id="{FFFF1868-CABE-F343-9572-54FC3609D839}"/>
                </a:ext>
              </a:extLst>
            </p:cNvPr>
            <p:cNvSpPr/>
            <p:nvPr/>
          </p:nvSpPr>
          <p:spPr>
            <a:xfrm>
              <a:off x="2614287" y="886170"/>
              <a:ext cx="54977" cy="47625"/>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9" name="Google Shape;2504;p53">
              <a:extLst>
                <a:ext uri="{FF2B5EF4-FFF2-40B4-BE49-F238E27FC236}">
                  <a16:creationId xmlns:a16="http://schemas.microsoft.com/office/drawing/2014/main" id="{3353B124-CC26-7B43-B931-1535D7C3286C}"/>
                </a:ext>
              </a:extLst>
            </p:cNvPr>
            <p:cNvSpPr/>
            <p:nvPr/>
          </p:nvSpPr>
          <p:spPr>
            <a:xfrm>
              <a:off x="2546737" y="1022060"/>
              <a:ext cx="54999" cy="47714"/>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0" name="Google Shape;2505;p53">
              <a:extLst>
                <a:ext uri="{FF2B5EF4-FFF2-40B4-BE49-F238E27FC236}">
                  <a16:creationId xmlns:a16="http://schemas.microsoft.com/office/drawing/2014/main" id="{A30F8D6A-148C-E446-825F-CCFD6E93FB0B}"/>
                </a:ext>
              </a:extLst>
            </p:cNvPr>
            <p:cNvSpPr/>
            <p:nvPr/>
          </p:nvSpPr>
          <p:spPr>
            <a:xfrm>
              <a:off x="2546737" y="954216"/>
              <a:ext cx="54999" cy="47603"/>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1" name="Google Shape;2506;p53">
              <a:extLst>
                <a:ext uri="{FF2B5EF4-FFF2-40B4-BE49-F238E27FC236}">
                  <a16:creationId xmlns:a16="http://schemas.microsoft.com/office/drawing/2014/main" id="{A4609821-5E5B-CB41-BF43-8C7E54786DBE}"/>
                </a:ext>
              </a:extLst>
            </p:cNvPr>
            <p:cNvSpPr/>
            <p:nvPr/>
          </p:nvSpPr>
          <p:spPr>
            <a:xfrm>
              <a:off x="2546737" y="886170"/>
              <a:ext cx="54999" cy="47625"/>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2" name="Google Shape;2507;p53">
              <a:extLst>
                <a:ext uri="{FF2B5EF4-FFF2-40B4-BE49-F238E27FC236}">
                  <a16:creationId xmlns:a16="http://schemas.microsoft.com/office/drawing/2014/main" id="{4248FF53-DF3C-EB48-82F2-9BB6BB038397}"/>
                </a:ext>
              </a:extLst>
            </p:cNvPr>
            <p:cNvSpPr/>
            <p:nvPr/>
          </p:nvSpPr>
          <p:spPr>
            <a:xfrm>
              <a:off x="2479364" y="1022060"/>
              <a:ext cx="55176" cy="47714"/>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3" name="Google Shape;2508;p53">
              <a:extLst>
                <a:ext uri="{FF2B5EF4-FFF2-40B4-BE49-F238E27FC236}">
                  <a16:creationId xmlns:a16="http://schemas.microsoft.com/office/drawing/2014/main" id="{4F948CA9-F682-694E-AF47-E18DCBEBF3DD}"/>
                </a:ext>
              </a:extLst>
            </p:cNvPr>
            <p:cNvSpPr/>
            <p:nvPr/>
          </p:nvSpPr>
          <p:spPr>
            <a:xfrm>
              <a:off x="2479364" y="954216"/>
              <a:ext cx="55176" cy="47603"/>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4" name="Google Shape;2509;p53">
              <a:extLst>
                <a:ext uri="{FF2B5EF4-FFF2-40B4-BE49-F238E27FC236}">
                  <a16:creationId xmlns:a16="http://schemas.microsoft.com/office/drawing/2014/main" id="{20F02013-575C-274F-A751-F30F97A404C4}"/>
                </a:ext>
              </a:extLst>
            </p:cNvPr>
            <p:cNvSpPr/>
            <p:nvPr/>
          </p:nvSpPr>
          <p:spPr>
            <a:xfrm>
              <a:off x="3018107" y="3130067"/>
              <a:ext cx="54977" cy="47692"/>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5" name="Google Shape;2510;p53">
              <a:extLst>
                <a:ext uri="{FF2B5EF4-FFF2-40B4-BE49-F238E27FC236}">
                  <a16:creationId xmlns:a16="http://schemas.microsoft.com/office/drawing/2014/main" id="{5DE3909C-7E1A-5E45-97C2-5EABC49A0167}"/>
                </a:ext>
              </a:extLst>
            </p:cNvPr>
            <p:cNvSpPr/>
            <p:nvPr/>
          </p:nvSpPr>
          <p:spPr>
            <a:xfrm>
              <a:off x="3018107" y="3062200"/>
              <a:ext cx="55109" cy="47581"/>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6" name="Google Shape;2511;p53">
              <a:extLst>
                <a:ext uri="{FF2B5EF4-FFF2-40B4-BE49-F238E27FC236}">
                  <a16:creationId xmlns:a16="http://schemas.microsoft.com/office/drawing/2014/main" id="{CF222EF4-BC1B-5C43-8013-DE9FA3AD58C3}"/>
                </a:ext>
              </a:extLst>
            </p:cNvPr>
            <p:cNvSpPr/>
            <p:nvPr/>
          </p:nvSpPr>
          <p:spPr>
            <a:xfrm>
              <a:off x="3018107" y="2994176"/>
              <a:ext cx="55109" cy="47558"/>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7" name="Google Shape;2512;p53">
              <a:extLst>
                <a:ext uri="{FF2B5EF4-FFF2-40B4-BE49-F238E27FC236}">
                  <a16:creationId xmlns:a16="http://schemas.microsoft.com/office/drawing/2014/main" id="{D8104C3A-8BC6-454A-8CB2-962422925343}"/>
                </a:ext>
              </a:extLst>
            </p:cNvPr>
            <p:cNvSpPr/>
            <p:nvPr/>
          </p:nvSpPr>
          <p:spPr>
            <a:xfrm>
              <a:off x="2950910" y="3334337"/>
              <a:ext cx="54999" cy="47581"/>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8" name="Google Shape;2513;p53">
              <a:extLst>
                <a:ext uri="{FF2B5EF4-FFF2-40B4-BE49-F238E27FC236}">
                  <a16:creationId xmlns:a16="http://schemas.microsoft.com/office/drawing/2014/main" id="{CF596C0E-C1BC-544E-AF6D-1F6FE01A1582}"/>
                </a:ext>
              </a:extLst>
            </p:cNvPr>
            <p:cNvSpPr/>
            <p:nvPr/>
          </p:nvSpPr>
          <p:spPr>
            <a:xfrm>
              <a:off x="2950734" y="3266135"/>
              <a:ext cx="55176" cy="47737"/>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9" name="Google Shape;2514;p53">
              <a:extLst>
                <a:ext uri="{FF2B5EF4-FFF2-40B4-BE49-F238E27FC236}">
                  <a16:creationId xmlns:a16="http://schemas.microsoft.com/office/drawing/2014/main" id="{C4772BE3-F7B4-1B43-903D-40EA48230D76}"/>
                </a:ext>
              </a:extLst>
            </p:cNvPr>
            <p:cNvSpPr/>
            <p:nvPr/>
          </p:nvSpPr>
          <p:spPr>
            <a:xfrm>
              <a:off x="2950910" y="3198090"/>
              <a:ext cx="54999" cy="47714"/>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0" name="Google Shape;2515;p53">
              <a:extLst>
                <a:ext uri="{FF2B5EF4-FFF2-40B4-BE49-F238E27FC236}">
                  <a16:creationId xmlns:a16="http://schemas.microsoft.com/office/drawing/2014/main" id="{36D0D968-A17F-8F45-A077-5AA9AA73182B}"/>
                </a:ext>
              </a:extLst>
            </p:cNvPr>
            <p:cNvSpPr/>
            <p:nvPr/>
          </p:nvSpPr>
          <p:spPr>
            <a:xfrm>
              <a:off x="2950910" y="3130067"/>
              <a:ext cx="54999" cy="47692"/>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1" name="Google Shape;2516;p53">
              <a:extLst>
                <a:ext uri="{FF2B5EF4-FFF2-40B4-BE49-F238E27FC236}">
                  <a16:creationId xmlns:a16="http://schemas.microsoft.com/office/drawing/2014/main" id="{2F0EBEF1-DC29-B041-9C4C-8E3C3EF04ADE}"/>
                </a:ext>
              </a:extLst>
            </p:cNvPr>
            <p:cNvSpPr/>
            <p:nvPr/>
          </p:nvSpPr>
          <p:spPr>
            <a:xfrm>
              <a:off x="2950910" y="3062200"/>
              <a:ext cx="54999" cy="47581"/>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2" name="Google Shape;2517;p53">
              <a:extLst>
                <a:ext uri="{FF2B5EF4-FFF2-40B4-BE49-F238E27FC236}">
                  <a16:creationId xmlns:a16="http://schemas.microsoft.com/office/drawing/2014/main" id="{8606EE6E-A304-7B44-BC44-DF72CEFB89FE}"/>
                </a:ext>
              </a:extLst>
            </p:cNvPr>
            <p:cNvSpPr/>
            <p:nvPr/>
          </p:nvSpPr>
          <p:spPr>
            <a:xfrm>
              <a:off x="2950910" y="2994176"/>
              <a:ext cx="54999" cy="47625"/>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3" name="Google Shape;2518;p53">
              <a:extLst>
                <a:ext uri="{FF2B5EF4-FFF2-40B4-BE49-F238E27FC236}">
                  <a16:creationId xmlns:a16="http://schemas.microsoft.com/office/drawing/2014/main" id="{7CF4A793-607B-634C-9CE9-0EBDD65737C2}"/>
                </a:ext>
              </a:extLst>
            </p:cNvPr>
            <p:cNvSpPr/>
            <p:nvPr/>
          </p:nvSpPr>
          <p:spPr>
            <a:xfrm>
              <a:off x="2883559" y="3334337"/>
              <a:ext cx="54977" cy="47581"/>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4" name="Google Shape;2519;p53">
              <a:extLst>
                <a:ext uri="{FF2B5EF4-FFF2-40B4-BE49-F238E27FC236}">
                  <a16:creationId xmlns:a16="http://schemas.microsoft.com/office/drawing/2014/main" id="{89CAD8FC-11E6-7849-B0C7-CF67A24B2918}"/>
                </a:ext>
              </a:extLst>
            </p:cNvPr>
            <p:cNvSpPr/>
            <p:nvPr/>
          </p:nvSpPr>
          <p:spPr>
            <a:xfrm>
              <a:off x="2883559" y="3266135"/>
              <a:ext cx="55154" cy="47737"/>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5" name="Google Shape;2520;p53">
              <a:extLst>
                <a:ext uri="{FF2B5EF4-FFF2-40B4-BE49-F238E27FC236}">
                  <a16:creationId xmlns:a16="http://schemas.microsoft.com/office/drawing/2014/main" id="{0AD3317E-C280-7F40-B0D0-642113C96A7C}"/>
                </a:ext>
              </a:extLst>
            </p:cNvPr>
            <p:cNvSpPr/>
            <p:nvPr/>
          </p:nvSpPr>
          <p:spPr>
            <a:xfrm>
              <a:off x="2883559" y="3198090"/>
              <a:ext cx="54977" cy="47714"/>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6" name="Google Shape;2521;p53">
              <a:extLst>
                <a:ext uri="{FF2B5EF4-FFF2-40B4-BE49-F238E27FC236}">
                  <a16:creationId xmlns:a16="http://schemas.microsoft.com/office/drawing/2014/main" id="{5B80F257-5C56-D845-A954-D85B6AEA975D}"/>
                </a:ext>
              </a:extLst>
            </p:cNvPr>
            <p:cNvSpPr/>
            <p:nvPr/>
          </p:nvSpPr>
          <p:spPr>
            <a:xfrm>
              <a:off x="2883559" y="3130067"/>
              <a:ext cx="54977" cy="47692"/>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7" name="Google Shape;2522;p53">
              <a:extLst>
                <a:ext uri="{FF2B5EF4-FFF2-40B4-BE49-F238E27FC236}">
                  <a16:creationId xmlns:a16="http://schemas.microsoft.com/office/drawing/2014/main" id="{001B79CB-1B82-2548-B0D4-5BCED529339A}"/>
                </a:ext>
              </a:extLst>
            </p:cNvPr>
            <p:cNvSpPr/>
            <p:nvPr/>
          </p:nvSpPr>
          <p:spPr>
            <a:xfrm>
              <a:off x="2883559" y="3062200"/>
              <a:ext cx="54977" cy="47581"/>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8" name="Google Shape;2523;p53">
              <a:extLst>
                <a:ext uri="{FF2B5EF4-FFF2-40B4-BE49-F238E27FC236}">
                  <a16:creationId xmlns:a16="http://schemas.microsoft.com/office/drawing/2014/main" id="{D587656A-7C42-AB4A-82DA-28FA1587ABF1}"/>
                </a:ext>
              </a:extLst>
            </p:cNvPr>
            <p:cNvSpPr/>
            <p:nvPr/>
          </p:nvSpPr>
          <p:spPr>
            <a:xfrm>
              <a:off x="2883559" y="2994176"/>
              <a:ext cx="54977" cy="47625"/>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9" name="Google Shape;2524;p53">
              <a:extLst>
                <a:ext uri="{FF2B5EF4-FFF2-40B4-BE49-F238E27FC236}">
                  <a16:creationId xmlns:a16="http://schemas.microsoft.com/office/drawing/2014/main" id="{A0C5F1A8-9232-1744-9DE0-81D647E54F35}"/>
                </a:ext>
              </a:extLst>
            </p:cNvPr>
            <p:cNvSpPr/>
            <p:nvPr/>
          </p:nvSpPr>
          <p:spPr>
            <a:xfrm>
              <a:off x="2816186" y="3402204"/>
              <a:ext cx="54999" cy="47737"/>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0" name="Google Shape;2525;p53">
              <a:extLst>
                <a:ext uri="{FF2B5EF4-FFF2-40B4-BE49-F238E27FC236}">
                  <a16:creationId xmlns:a16="http://schemas.microsoft.com/office/drawing/2014/main" id="{4BDCF0D7-54FB-A942-A571-8A0416F2C751}"/>
                </a:ext>
              </a:extLst>
            </p:cNvPr>
            <p:cNvSpPr/>
            <p:nvPr/>
          </p:nvSpPr>
          <p:spPr>
            <a:xfrm>
              <a:off x="2816186" y="3334337"/>
              <a:ext cx="54999" cy="47581"/>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1" name="Google Shape;2526;p53">
              <a:extLst>
                <a:ext uri="{FF2B5EF4-FFF2-40B4-BE49-F238E27FC236}">
                  <a16:creationId xmlns:a16="http://schemas.microsoft.com/office/drawing/2014/main" id="{0EAB6085-EDBE-804B-B93F-4AD27DA5EBCB}"/>
                </a:ext>
              </a:extLst>
            </p:cNvPr>
            <p:cNvSpPr/>
            <p:nvPr/>
          </p:nvSpPr>
          <p:spPr>
            <a:xfrm>
              <a:off x="2816186" y="3266135"/>
              <a:ext cx="55176" cy="47737"/>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2" name="Google Shape;2527;p53">
              <a:extLst>
                <a:ext uri="{FF2B5EF4-FFF2-40B4-BE49-F238E27FC236}">
                  <a16:creationId xmlns:a16="http://schemas.microsoft.com/office/drawing/2014/main" id="{2D3FF5E7-2361-9E41-9C70-D9829AA4C08B}"/>
                </a:ext>
              </a:extLst>
            </p:cNvPr>
            <p:cNvSpPr/>
            <p:nvPr/>
          </p:nvSpPr>
          <p:spPr>
            <a:xfrm>
              <a:off x="2816186" y="3198090"/>
              <a:ext cx="54999" cy="47714"/>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3" name="Google Shape;2528;p53">
              <a:extLst>
                <a:ext uri="{FF2B5EF4-FFF2-40B4-BE49-F238E27FC236}">
                  <a16:creationId xmlns:a16="http://schemas.microsoft.com/office/drawing/2014/main" id="{64C033B9-F8BB-934D-A3A8-EC6872D341F7}"/>
                </a:ext>
              </a:extLst>
            </p:cNvPr>
            <p:cNvSpPr/>
            <p:nvPr/>
          </p:nvSpPr>
          <p:spPr>
            <a:xfrm>
              <a:off x="2816186" y="3130067"/>
              <a:ext cx="54999" cy="47737"/>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4" name="Google Shape;2529;p53">
              <a:extLst>
                <a:ext uri="{FF2B5EF4-FFF2-40B4-BE49-F238E27FC236}">
                  <a16:creationId xmlns:a16="http://schemas.microsoft.com/office/drawing/2014/main" id="{0DF9CA69-2C5D-AE46-A7B2-D5AD1F3C8EBE}"/>
                </a:ext>
              </a:extLst>
            </p:cNvPr>
            <p:cNvSpPr/>
            <p:nvPr/>
          </p:nvSpPr>
          <p:spPr>
            <a:xfrm>
              <a:off x="2816186" y="3062200"/>
              <a:ext cx="54999" cy="47581"/>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5" name="Google Shape;2530;p53">
              <a:extLst>
                <a:ext uri="{FF2B5EF4-FFF2-40B4-BE49-F238E27FC236}">
                  <a16:creationId xmlns:a16="http://schemas.microsoft.com/office/drawing/2014/main" id="{A2205658-9842-BD43-A27C-0A3D29E26E12}"/>
                </a:ext>
              </a:extLst>
            </p:cNvPr>
            <p:cNvSpPr/>
            <p:nvPr/>
          </p:nvSpPr>
          <p:spPr>
            <a:xfrm>
              <a:off x="2816186" y="2994176"/>
              <a:ext cx="54999" cy="47625"/>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6" name="Google Shape;2531;p53">
              <a:extLst>
                <a:ext uri="{FF2B5EF4-FFF2-40B4-BE49-F238E27FC236}">
                  <a16:creationId xmlns:a16="http://schemas.microsoft.com/office/drawing/2014/main" id="{7DB37859-48FA-5948-BA31-D0EED32A37F7}"/>
                </a:ext>
              </a:extLst>
            </p:cNvPr>
            <p:cNvSpPr/>
            <p:nvPr/>
          </p:nvSpPr>
          <p:spPr>
            <a:xfrm>
              <a:off x="2816186" y="2926131"/>
              <a:ext cx="54999" cy="47625"/>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7" name="Google Shape;2532;p53">
              <a:extLst>
                <a:ext uri="{FF2B5EF4-FFF2-40B4-BE49-F238E27FC236}">
                  <a16:creationId xmlns:a16="http://schemas.microsoft.com/office/drawing/2014/main" id="{76EEDD60-582A-9647-8E02-831840E26CC2}"/>
                </a:ext>
              </a:extLst>
            </p:cNvPr>
            <p:cNvSpPr/>
            <p:nvPr/>
          </p:nvSpPr>
          <p:spPr>
            <a:xfrm>
              <a:off x="2748835" y="3538273"/>
              <a:ext cx="55154" cy="47625"/>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8" name="Google Shape;2533;p53">
              <a:extLst>
                <a:ext uri="{FF2B5EF4-FFF2-40B4-BE49-F238E27FC236}">
                  <a16:creationId xmlns:a16="http://schemas.microsoft.com/office/drawing/2014/main" id="{5AB420A0-7F62-5446-A9A6-293E82092BD9}"/>
                </a:ext>
              </a:extLst>
            </p:cNvPr>
            <p:cNvSpPr/>
            <p:nvPr/>
          </p:nvSpPr>
          <p:spPr>
            <a:xfrm>
              <a:off x="2748835" y="3470227"/>
              <a:ext cx="55154" cy="47625"/>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9" name="Google Shape;2534;p53">
              <a:extLst>
                <a:ext uri="{FF2B5EF4-FFF2-40B4-BE49-F238E27FC236}">
                  <a16:creationId xmlns:a16="http://schemas.microsoft.com/office/drawing/2014/main" id="{058302B0-B46C-1243-B8DE-A9FDF1C102C0}"/>
                </a:ext>
              </a:extLst>
            </p:cNvPr>
            <p:cNvSpPr/>
            <p:nvPr/>
          </p:nvSpPr>
          <p:spPr>
            <a:xfrm>
              <a:off x="2748835" y="3402204"/>
              <a:ext cx="54977" cy="47737"/>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0" name="Google Shape;2535;p53">
              <a:extLst>
                <a:ext uri="{FF2B5EF4-FFF2-40B4-BE49-F238E27FC236}">
                  <a16:creationId xmlns:a16="http://schemas.microsoft.com/office/drawing/2014/main" id="{160343D7-2FD7-E34E-A3AC-B813561197E8}"/>
                </a:ext>
              </a:extLst>
            </p:cNvPr>
            <p:cNvSpPr/>
            <p:nvPr/>
          </p:nvSpPr>
          <p:spPr>
            <a:xfrm>
              <a:off x="2748835" y="3334337"/>
              <a:ext cx="54977" cy="47581"/>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1" name="Google Shape;2536;p53">
              <a:extLst>
                <a:ext uri="{FF2B5EF4-FFF2-40B4-BE49-F238E27FC236}">
                  <a16:creationId xmlns:a16="http://schemas.microsoft.com/office/drawing/2014/main" id="{108100E9-D4E4-5444-9B38-913DC41DE598}"/>
                </a:ext>
              </a:extLst>
            </p:cNvPr>
            <p:cNvSpPr/>
            <p:nvPr/>
          </p:nvSpPr>
          <p:spPr>
            <a:xfrm>
              <a:off x="2748835" y="3266135"/>
              <a:ext cx="55154" cy="47737"/>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2" name="Google Shape;2537;p53">
              <a:extLst>
                <a:ext uri="{FF2B5EF4-FFF2-40B4-BE49-F238E27FC236}">
                  <a16:creationId xmlns:a16="http://schemas.microsoft.com/office/drawing/2014/main" id="{DD02DD32-0DDB-EC43-954A-A4FDF5FC79AB}"/>
                </a:ext>
              </a:extLst>
            </p:cNvPr>
            <p:cNvSpPr/>
            <p:nvPr/>
          </p:nvSpPr>
          <p:spPr>
            <a:xfrm>
              <a:off x="2748835" y="3198090"/>
              <a:ext cx="55154" cy="47714"/>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3" name="Google Shape;2538;p53">
              <a:extLst>
                <a:ext uri="{FF2B5EF4-FFF2-40B4-BE49-F238E27FC236}">
                  <a16:creationId xmlns:a16="http://schemas.microsoft.com/office/drawing/2014/main" id="{8B5D1ACD-1101-0047-804D-9A05EFF1BB13}"/>
                </a:ext>
              </a:extLst>
            </p:cNvPr>
            <p:cNvSpPr/>
            <p:nvPr/>
          </p:nvSpPr>
          <p:spPr>
            <a:xfrm>
              <a:off x="2748835" y="3130067"/>
              <a:ext cx="55154" cy="47692"/>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4" name="Google Shape;2539;p53">
              <a:extLst>
                <a:ext uri="{FF2B5EF4-FFF2-40B4-BE49-F238E27FC236}">
                  <a16:creationId xmlns:a16="http://schemas.microsoft.com/office/drawing/2014/main" id="{FE8DE96E-661D-5846-8ECC-45F9E4DF35BD}"/>
                </a:ext>
              </a:extLst>
            </p:cNvPr>
            <p:cNvSpPr/>
            <p:nvPr/>
          </p:nvSpPr>
          <p:spPr>
            <a:xfrm>
              <a:off x="2748835" y="3062200"/>
              <a:ext cx="54977" cy="47581"/>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5" name="Google Shape;2540;p53">
              <a:extLst>
                <a:ext uri="{FF2B5EF4-FFF2-40B4-BE49-F238E27FC236}">
                  <a16:creationId xmlns:a16="http://schemas.microsoft.com/office/drawing/2014/main" id="{5B5F1D8A-1B33-4049-ADD3-21AF3DF79339}"/>
                </a:ext>
              </a:extLst>
            </p:cNvPr>
            <p:cNvSpPr/>
            <p:nvPr/>
          </p:nvSpPr>
          <p:spPr>
            <a:xfrm>
              <a:off x="2748835" y="2994176"/>
              <a:ext cx="55154" cy="47625"/>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6" name="Google Shape;2541;p53">
              <a:extLst>
                <a:ext uri="{FF2B5EF4-FFF2-40B4-BE49-F238E27FC236}">
                  <a16:creationId xmlns:a16="http://schemas.microsoft.com/office/drawing/2014/main" id="{34E0E1AF-A2DB-A843-80DB-8D04089D58DB}"/>
                </a:ext>
              </a:extLst>
            </p:cNvPr>
            <p:cNvSpPr/>
            <p:nvPr/>
          </p:nvSpPr>
          <p:spPr>
            <a:xfrm>
              <a:off x="2748835" y="2926131"/>
              <a:ext cx="55154" cy="47625"/>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7" name="Google Shape;2542;p53">
              <a:extLst>
                <a:ext uri="{FF2B5EF4-FFF2-40B4-BE49-F238E27FC236}">
                  <a16:creationId xmlns:a16="http://schemas.microsoft.com/office/drawing/2014/main" id="{D374BD0F-1932-074C-815A-E35C9FA18A53}"/>
                </a:ext>
              </a:extLst>
            </p:cNvPr>
            <p:cNvSpPr/>
            <p:nvPr/>
          </p:nvSpPr>
          <p:spPr>
            <a:xfrm>
              <a:off x="2748835" y="2858108"/>
              <a:ext cx="55154" cy="47692"/>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8" name="Google Shape;2543;p53">
              <a:extLst>
                <a:ext uri="{FF2B5EF4-FFF2-40B4-BE49-F238E27FC236}">
                  <a16:creationId xmlns:a16="http://schemas.microsoft.com/office/drawing/2014/main" id="{687F94B8-1E4B-364E-A6D4-7B92FE4354B7}"/>
                </a:ext>
              </a:extLst>
            </p:cNvPr>
            <p:cNvSpPr/>
            <p:nvPr/>
          </p:nvSpPr>
          <p:spPr>
            <a:xfrm>
              <a:off x="2681639" y="3674163"/>
              <a:ext cx="54999" cy="47692"/>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9" name="Google Shape;2544;p53">
              <a:extLst>
                <a:ext uri="{FF2B5EF4-FFF2-40B4-BE49-F238E27FC236}">
                  <a16:creationId xmlns:a16="http://schemas.microsoft.com/office/drawing/2014/main" id="{9F16B36D-76B9-944E-9488-737DAFA71A1D}"/>
                </a:ext>
              </a:extLst>
            </p:cNvPr>
            <p:cNvSpPr/>
            <p:nvPr/>
          </p:nvSpPr>
          <p:spPr>
            <a:xfrm>
              <a:off x="2681639" y="3606296"/>
              <a:ext cx="54999" cy="47581"/>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0" name="Google Shape;2545;p53">
              <a:extLst>
                <a:ext uri="{FF2B5EF4-FFF2-40B4-BE49-F238E27FC236}">
                  <a16:creationId xmlns:a16="http://schemas.microsoft.com/office/drawing/2014/main" id="{C84211FC-DAF9-5444-B706-4767B6FA746B}"/>
                </a:ext>
              </a:extLst>
            </p:cNvPr>
            <p:cNvSpPr/>
            <p:nvPr/>
          </p:nvSpPr>
          <p:spPr>
            <a:xfrm>
              <a:off x="2681639" y="3538273"/>
              <a:ext cx="54999" cy="47625"/>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1" name="Google Shape;2546;p53">
              <a:extLst>
                <a:ext uri="{FF2B5EF4-FFF2-40B4-BE49-F238E27FC236}">
                  <a16:creationId xmlns:a16="http://schemas.microsoft.com/office/drawing/2014/main" id="{D49258C2-F984-914A-8E2F-387EE7CCB8F3}"/>
                </a:ext>
              </a:extLst>
            </p:cNvPr>
            <p:cNvSpPr/>
            <p:nvPr/>
          </p:nvSpPr>
          <p:spPr>
            <a:xfrm>
              <a:off x="2681639" y="3470227"/>
              <a:ext cx="54999" cy="47625"/>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2" name="Google Shape;2547;p53">
              <a:extLst>
                <a:ext uri="{FF2B5EF4-FFF2-40B4-BE49-F238E27FC236}">
                  <a16:creationId xmlns:a16="http://schemas.microsoft.com/office/drawing/2014/main" id="{ADDD30F9-6CDA-5245-979A-7B0B19CC2752}"/>
                </a:ext>
              </a:extLst>
            </p:cNvPr>
            <p:cNvSpPr/>
            <p:nvPr/>
          </p:nvSpPr>
          <p:spPr>
            <a:xfrm>
              <a:off x="2681462" y="3402204"/>
              <a:ext cx="55176" cy="47737"/>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3" name="Google Shape;2548;p53">
              <a:extLst>
                <a:ext uri="{FF2B5EF4-FFF2-40B4-BE49-F238E27FC236}">
                  <a16:creationId xmlns:a16="http://schemas.microsoft.com/office/drawing/2014/main" id="{0DCAB640-F7E6-8043-9B87-3EFE1EFA0387}"/>
                </a:ext>
              </a:extLst>
            </p:cNvPr>
            <p:cNvSpPr/>
            <p:nvPr/>
          </p:nvSpPr>
          <p:spPr>
            <a:xfrm>
              <a:off x="2681462" y="3334337"/>
              <a:ext cx="55176" cy="47581"/>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4" name="Google Shape;2549;p53">
              <a:extLst>
                <a:ext uri="{FF2B5EF4-FFF2-40B4-BE49-F238E27FC236}">
                  <a16:creationId xmlns:a16="http://schemas.microsoft.com/office/drawing/2014/main" id="{46BDE6E5-9672-2448-AB5E-1FD59BC1286F}"/>
                </a:ext>
              </a:extLst>
            </p:cNvPr>
            <p:cNvSpPr/>
            <p:nvPr/>
          </p:nvSpPr>
          <p:spPr>
            <a:xfrm>
              <a:off x="2681462" y="3266135"/>
              <a:ext cx="55176" cy="47737"/>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5" name="Google Shape;2550;p53">
              <a:extLst>
                <a:ext uri="{FF2B5EF4-FFF2-40B4-BE49-F238E27FC236}">
                  <a16:creationId xmlns:a16="http://schemas.microsoft.com/office/drawing/2014/main" id="{29150174-CE98-B345-B32F-ECA5B374FC8F}"/>
                </a:ext>
              </a:extLst>
            </p:cNvPr>
            <p:cNvSpPr/>
            <p:nvPr/>
          </p:nvSpPr>
          <p:spPr>
            <a:xfrm>
              <a:off x="2681639" y="3198090"/>
              <a:ext cx="54999" cy="47714"/>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6" name="Google Shape;2551;p53">
              <a:extLst>
                <a:ext uri="{FF2B5EF4-FFF2-40B4-BE49-F238E27FC236}">
                  <a16:creationId xmlns:a16="http://schemas.microsoft.com/office/drawing/2014/main" id="{A83C61BC-A249-4442-B605-B058794982FA}"/>
                </a:ext>
              </a:extLst>
            </p:cNvPr>
            <p:cNvSpPr/>
            <p:nvPr/>
          </p:nvSpPr>
          <p:spPr>
            <a:xfrm>
              <a:off x="2681639" y="3130067"/>
              <a:ext cx="54999" cy="47692"/>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7" name="Google Shape;2552;p53">
              <a:extLst>
                <a:ext uri="{FF2B5EF4-FFF2-40B4-BE49-F238E27FC236}">
                  <a16:creationId xmlns:a16="http://schemas.microsoft.com/office/drawing/2014/main" id="{E7073B99-4057-144F-970A-55908E7274CC}"/>
                </a:ext>
              </a:extLst>
            </p:cNvPr>
            <p:cNvSpPr/>
            <p:nvPr/>
          </p:nvSpPr>
          <p:spPr>
            <a:xfrm>
              <a:off x="2681462" y="3062200"/>
              <a:ext cx="55176" cy="47581"/>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8" name="Google Shape;2553;p53">
              <a:extLst>
                <a:ext uri="{FF2B5EF4-FFF2-40B4-BE49-F238E27FC236}">
                  <a16:creationId xmlns:a16="http://schemas.microsoft.com/office/drawing/2014/main" id="{03A9E74E-9687-404E-8B62-E04B82C512AB}"/>
                </a:ext>
              </a:extLst>
            </p:cNvPr>
            <p:cNvSpPr/>
            <p:nvPr/>
          </p:nvSpPr>
          <p:spPr>
            <a:xfrm>
              <a:off x="2681462" y="2994176"/>
              <a:ext cx="55176" cy="47625"/>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9" name="Google Shape;2554;p53">
              <a:extLst>
                <a:ext uri="{FF2B5EF4-FFF2-40B4-BE49-F238E27FC236}">
                  <a16:creationId xmlns:a16="http://schemas.microsoft.com/office/drawing/2014/main" id="{88B41532-C6FF-D549-BDEB-5C36C629EB0D}"/>
                </a:ext>
              </a:extLst>
            </p:cNvPr>
            <p:cNvSpPr/>
            <p:nvPr/>
          </p:nvSpPr>
          <p:spPr>
            <a:xfrm>
              <a:off x="2681462" y="2926131"/>
              <a:ext cx="55176" cy="47625"/>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0" name="Google Shape;2555;p53">
              <a:extLst>
                <a:ext uri="{FF2B5EF4-FFF2-40B4-BE49-F238E27FC236}">
                  <a16:creationId xmlns:a16="http://schemas.microsoft.com/office/drawing/2014/main" id="{8C10762C-845C-DF49-B20C-0A98E95C5D47}"/>
                </a:ext>
              </a:extLst>
            </p:cNvPr>
            <p:cNvSpPr/>
            <p:nvPr/>
          </p:nvSpPr>
          <p:spPr>
            <a:xfrm>
              <a:off x="2681462" y="2858108"/>
              <a:ext cx="55176" cy="47692"/>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1" name="Google Shape;2556;p53">
              <a:extLst>
                <a:ext uri="{FF2B5EF4-FFF2-40B4-BE49-F238E27FC236}">
                  <a16:creationId xmlns:a16="http://schemas.microsoft.com/office/drawing/2014/main" id="{A329CED6-252E-E849-BBD5-BB6A14698D41}"/>
                </a:ext>
              </a:extLst>
            </p:cNvPr>
            <p:cNvSpPr/>
            <p:nvPr/>
          </p:nvSpPr>
          <p:spPr>
            <a:xfrm>
              <a:off x="2681462" y="2790062"/>
              <a:ext cx="55176" cy="47714"/>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2" name="Google Shape;2557;p53">
              <a:extLst>
                <a:ext uri="{FF2B5EF4-FFF2-40B4-BE49-F238E27FC236}">
                  <a16:creationId xmlns:a16="http://schemas.microsoft.com/office/drawing/2014/main" id="{ACDF347D-4B01-DA48-A0A0-77D0AF2E70F5}"/>
                </a:ext>
              </a:extLst>
            </p:cNvPr>
            <p:cNvSpPr/>
            <p:nvPr/>
          </p:nvSpPr>
          <p:spPr>
            <a:xfrm>
              <a:off x="2614287" y="3742186"/>
              <a:ext cx="54977" cy="47714"/>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3" name="Google Shape;2558;p53">
              <a:extLst>
                <a:ext uri="{FF2B5EF4-FFF2-40B4-BE49-F238E27FC236}">
                  <a16:creationId xmlns:a16="http://schemas.microsoft.com/office/drawing/2014/main" id="{7B3D5DD3-C3C4-4B4C-A696-1E515ED3CFD4}"/>
                </a:ext>
              </a:extLst>
            </p:cNvPr>
            <p:cNvSpPr/>
            <p:nvPr/>
          </p:nvSpPr>
          <p:spPr>
            <a:xfrm>
              <a:off x="2614287" y="3674163"/>
              <a:ext cx="54977" cy="47692"/>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4" name="Google Shape;2559;p53">
              <a:extLst>
                <a:ext uri="{FF2B5EF4-FFF2-40B4-BE49-F238E27FC236}">
                  <a16:creationId xmlns:a16="http://schemas.microsoft.com/office/drawing/2014/main" id="{A13A959E-814E-D040-A63B-E74F22C90E1C}"/>
                </a:ext>
              </a:extLst>
            </p:cNvPr>
            <p:cNvSpPr/>
            <p:nvPr/>
          </p:nvSpPr>
          <p:spPr>
            <a:xfrm>
              <a:off x="2614287" y="3606296"/>
              <a:ext cx="54977" cy="47581"/>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5" name="Google Shape;2560;p53">
              <a:extLst>
                <a:ext uri="{FF2B5EF4-FFF2-40B4-BE49-F238E27FC236}">
                  <a16:creationId xmlns:a16="http://schemas.microsoft.com/office/drawing/2014/main" id="{86EB3550-6ADD-4042-90E8-35D2C2DFE485}"/>
                </a:ext>
              </a:extLst>
            </p:cNvPr>
            <p:cNvSpPr/>
            <p:nvPr/>
          </p:nvSpPr>
          <p:spPr>
            <a:xfrm>
              <a:off x="2614287" y="3538273"/>
              <a:ext cx="54977" cy="47625"/>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6" name="Google Shape;2561;p53">
              <a:extLst>
                <a:ext uri="{FF2B5EF4-FFF2-40B4-BE49-F238E27FC236}">
                  <a16:creationId xmlns:a16="http://schemas.microsoft.com/office/drawing/2014/main" id="{9BB50564-74A2-9A41-AE13-198351A1899E}"/>
                </a:ext>
              </a:extLst>
            </p:cNvPr>
            <p:cNvSpPr/>
            <p:nvPr/>
          </p:nvSpPr>
          <p:spPr>
            <a:xfrm>
              <a:off x="2614287" y="3470227"/>
              <a:ext cx="54977" cy="47625"/>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7" name="Google Shape;2562;p53">
              <a:extLst>
                <a:ext uri="{FF2B5EF4-FFF2-40B4-BE49-F238E27FC236}">
                  <a16:creationId xmlns:a16="http://schemas.microsoft.com/office/drawing/2014/main" id="{3089822A-4E19-D84B-820A-BA1821718385}"/>
                </a:ext>
              </a:extLst>
            </p:cNvPr>
            <p:cNvSpPr/>
            <p:nvPr/>
          </p:nvSpPr>
          <p:spPr>
            <a:xfrm>
              <a:off x="2614089" y="3402204"/>
              <a:ext cx="55176" cy="47737"/>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8" name="Google Shape;2563;p53">
              <a:extLst>
                <a:ext uri="{FF2B5EF4-FFF2-40B4-BE49-F238E27FC236}">
                  <a16:creationId xmlns:a16="http://schemas.microsoft.com/office/drawing/2014/main" id="{F91242C8-63E8-AE43-B7F3-B802F5A62F45}"/>
                </a:ext>
              </a:extLst>
            </p:cNvPr>
            <p:cNvSpPr/>
            <p:nvPr/>
          </p:nvSpPr>
          <p:spPr>
            <a:xfrm>
              <a:off x="2614287" y="3334337"/>
              <a:ext cx="54977" cy="47581"/>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9" name="Google Shape;2564;p53">
              <a:extLst>
                <a:ext uri="{FF2B5EF4-FFF2-40B4-BE49-F238E27FC236}">
                  <a16:creationId xmlns:a16="http://schemas.microsoft.com/office/drawing/2014/main" id="{85F589C9-2566-DF43-866F-DB6C63BC8DCA}"/>
                </a:ext>
              </a:extLst>
            </p:cNvPr>
            <p:cNvSpPr/>
            <p:nvPr/>
          </p:nvSpPr>
          <p:spPr>
            <a:xfrm>
              <a:off x="2614089" y="3266135"/>
              <a:ext cx="55353" cy="47737"/>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0" name="Google Shape;2565;p53">
              <a:extLst>
                <a:ext uri="{FF2B5EF4-FFF2-40B4-BE49-F238E27FC236}">
                  <a16:creationId xmlns:a16="http://schemas.microsoft.com/office/drawing/2014/main" id="{5553EA3A-6208-9B48-AA23-E26DB21EB59A}"/>
                </a:ext>
              </a:extLst>
            </p:cNvPr>
            <p:cNvSpPr/>
            <p:nvPr/>
          </p:nvSpPr>
          <p:spPr>
            <a:xfrm>
              <a:off x="2614287" y="3198090"/>
              <a:ext cx="54977" cy="47714"/>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1" name="Google Shape;2566;p53">
              <a:extLst>
                <a:ext uri="{FF2B5EF4-FFF2-40B4-BE49-F238E27FC236}">
                  <a16:creationId xmlns:a16="http://schemas.microsoft.com/office/drawing/2014/main" id="{BD798C13-6BA2-254D-B85A-43A615694344}"/>
                </a:ext>
              </a:extLst>
            </p:cNvPr>
            <p:cNvSpPr/>
            <p:nvPr/>
          </p:nvSpPr>
          <p:spPr>
            <a:xfrm>
              <a:off x="2614287" y="3130067"/>
              <a:ext cx="54977" cy="47692"/>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2" name="Google Shape;2567;p53">
              <a:extLst>
                <a:ext uri="{FF2B5EF4-FFF2-40B4-BE49-F238E27FC236}">
                  <a16:creationId xmlns:a16="http://schemas.microsoft.com/office/drawing/2014/main" id="{A03CDB42-71B4-C944-9521-C85B97AD067E}"/>
                </a:ext>
              </a:extLst>
            </p:cNvPr>
            <p:cNvSpPr/>
            <p:nvPr/>
          </p:nvSpPr>
          <p:spPr>
            <a:xfrm>
              <a:off x="2614287" y="3062200"/>
              <a:ext cx="54977" cy="47581"/>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3" name="Google Shape;2568;p53">
              <a:extLst>
                <a:ext uri="{FF2B5EF4-FFF2-40B4-BE49-F238E27FC236}">
                  <a16:creationId xmlns:a16="http://schemas.microsoft.com/office/drawing/2014/main" id="{11BA5E22-2957-5F45-A4E5-D8E12FF9E319}"/>
                </a:ext>
              </a:extLst>
            </p:cNvPr>
            <p:cNvSpPr/>
            <p:nvPr/>
          </p:nvSpPr>
          <p:spPr>
            <a:xfrm>
              <a:off x="2614287" y="2994176"/>
              <a:ext cx="54977" cy="47625"/>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4" name="Google Shape;2569;p53">
              <a:extLst>
                <a:ext uri="{FF2B5EF4-FFF2-40B4-BE49-F238E27FC236}">
                  <a16:creationId xmlns:a16="http://schemas.microsoft.com/office/drawing/2014/main" id="{045287A2-0770-AF44-9DF5-E30232505CE0}"/>
                </a:ext>
              </a:extLst>
            </p:cNvPr>
            <p:cNvSpPr/>
            <p:nvPr/>
          </p:nvSpPr>
          <p:spPr>
            <a:xfrm>
              <a:off x="2614287" y="2926131"/>
              <a:ext cx="54977" cy="47625"/>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5" name="Google Shape;2570;p53">
              <a:extLst>
                <a:ext uri="{FF2B5EF4-FFF2-40B4-BE49-F238E27FC236}">
                  <a16:creationId xmlns:a16="http://schemas.microsoft.com/office/drawing/2014/main" id="{8835404A-60C1-9343-9767-2A786A58F20F}"/>
                </a:ext>
              </a:extLst>
            </p:cNvPr>
            <p:cNvSpPr/>
            <p:nvPr/>
          </p:nvSpPr>
          <p:spPr>
            <a:xfrm>
              <a:off x="2614155" y="2858108"/>
              <a:ext cx="55109" cy="47692"/>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6" name="Google Shape;2571;p53">
              <a:extLst>
                <a:ext uri="{FF2B5EF4-FFF2-40B4-BE49-F238E27FC236}">
                  <a16:creationId xmlns:a16="http://schemas.microsoft.com/office/drawing/2014/main" id="{2588FB4E-E3EC-B64F-8E8F-DAC896740583}"/>
                </a:ext>
              </a:extLst>
            </p:cNvPr>
            <p:cNvSpPr/>
            <p:nvPr/>
          </p:nvSpPr>
          <p:spPr>
            <a:xfrm>
              <a:off x="2614155" y="2790062"/>
              <a:ext cx="55109" cy="47714"/>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7" name="Google Shape;2572;p53">
              <a:extLst>
                <a:ext uri="{FF2B5EF4-FFF2-40B4-BE49-F238E27FC236}">
                  <a16:creationId xmlns:a16="http://schemas.microsoft.com/office/drawing/2014/main" id="{A8969C6C-0737-794D-B13A-B0143F2CAA70}"/>
                </a:ext>
              </a:extLst>
            </p:cNvPr>
            <p:cNvSpPr/>
            <p:nvPr/>
          </p:nvSpPr>
          <p:spPr>
            <a:xfrm>
              <a:off x="2614287" y="2722217"/>
              <a:ext cx="54977" cy="47558"/>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8" name="Google Shape;2573;p53">
              <a:extLst>
                <a:ext uri="{FF2B5EF4-FFF2-40B4-BE49-F238E27FC236}">
                  <a16:creationId xmlns:a16="http://schemas.microsoft.com/office/drawing/2014/main" id="{07509268-F7F8-9346-B26A-00392B6F5468}"/>
                </a:ext>
              </a:extLst>
            </p:cNvPr>
            <p:cNvSpPr/>
            <p:nvPr/>
          </p:nvSpPr>
          <p:spPr>
            <a:xfrm>
              <a:off x="2614287" y="1702047"/>
              <a:ext cx="54977" cy="47714"/>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9" name="Google Shape;2574;p53">
              <a:extLst>
                <a:ext uri="{FF2B5EF4-FFF2-40B4-BE49-F238E27FC236}">
                  <a16:creationId xmlns:a16="http://schemas.microsoft.com/office/drawing/2014/main" id="{2865897C-1D6A-F140-A631-A010A6F68CA5}"/>
                </a:ext>
              </a:extLst>
            </p:cNvPr>
            <p:cNvSpPr/>
            <p:nvPr/>
          </p:nvSpPr>
          <p:spPr>
            <a:xfrm>
              <a:off x="2546737" y="3810232"/>
              <a:ext cx="54999" cy="47625"/>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0" name="Google Shape;2575;p53">
              <a:extLst>
                <a:ext uri="{FF2B5EF4-FFF2-40B4-BE49-F238E27FC236}">
                  <a16:creationId xmlns:a16="http://schemas.microsoft.com/office/drawing/2014/main" id="{D850D5E5-8EF7-994F-88EF-53D5762CD5DB}"/>
                </a:ext>
              </a:extLst>
            </p:cNvPr>
            <p:cNvSpPr/>
            <p:nvPr/>
          </p:nvSpPr>
          <p:spPr>
            <a:xfrm>
              <a:off x="2546737" y="3742186"/>
              <a:ext cx="54999" cy="47714"/>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1" name="Google Shape;2576;p53">
              <a:extLst>
                <a:ext uri="{FF2B5EF4-FFF2-40B4-BE49-F238E27FC236}">
                  <a16:creationId xmlns:a16="http://schemas.microsoft.com/office/drawing/2014/main" id="{7A079CCA-087F-AC4B-99D0-71CAE0D04431}"/>
                </a:ext>
              </a:extLst>
            </p:cNvPr>
            <p:cNvSpPr/>
            <p:nvPr/>
          </p:nvSpPr>
          <p:spPr>
            <a:xfrm>
              <a:off x="2546737" y="3674163"/>
              <a:ext cx="54999" cy="47692"/>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2" name="Google Shape;2577;p53">
              <a:extLst>
                <a:ext uri="{FF2B5EF4-FFF2-40B4-BE49-F238E27FC236}">
                  <a16:creationId xmlns:a16="http://schemas.microsoft.com/office/drawing/2014/main" id="{54A414F5-4E59-2848-9CB4-5FF2908D3C9C}"/>
                </a:ext>
              </a:extLst>
            </p:cNvPr>
            <p:cNvSpPr/>
            <p:nvPr/>
          </p:nvSpPr>
          <p:spPr>
            <a:xfrm>
              <a:off x="2546737" y="3606296"/>
              <a:ext cx="54999" cy="47536"/>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3" name="Google Shape;2578;p53">
              <a:extLst>
                <a:ext uri="{FF2B5EF4-FFF2-40B4-BE49-F238E27FC236}">
                  <a16:creationId xmlns:a16="http://schemas.microsoft.com/office/drawing/2014/main" id="{919FAFF1-B5BB-BE4E-9B67-F2A157256932}"/>
                </a:ext>
              </a:extLst>
            </p:cNvPr>
            <p:cNvSpPr/>
            <p:nvPr/>
          </p:nvSpPr>
          <p:spPr>
            <a:xfrm>
              <a:off x="2546737" y="3538273"/>
              <a:ext cx="54999" cy="47625"/>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4" name="Google Shape;2579;p53">
              <a:extLst>
                <a:ext uri="{FF2B5EF4-FFF2-40B4-BE49-F238E27FC236}">
                  <a16:creationId xmlns:a16="http://schemas.microsoft.com/office/drawing/2014/main" id="{0A2671D5-A98D-0B43-A37C-40E64579CF44}"/>
                </a:ext>
              </a:extLst>
            </p:cNvPr>
            <p:cNvSpPr/>
            <p:nvPr/>
          </p:nvSpPr>
          <p:spPr>
            <a:xfrm>
              <a:off x="2546737" y="3470227"/>
              <a:ext cx="54999" cy="47625"/>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5" name="Google Shape;2580;p53">
              <a:extLst>
                <a:ext uri="{FF2B5EF4-FFF2-40B4-BE49-F238E27FC236}">
                  <a16:creationId xmlns:a16="http://schemas.microsoft.com/office/drawing/2014/main" id="{2EE8686D-694A-B643-B7AB-7F4C09FB8DD7}"/>
                </a:ext>
              </a:extLst>
            </p:cNvPr>
            <p:cNvSpPr/>
            <p:nvPr/>
          </p:nvSpPr>
          <p:spPr>
            <a:xfrm>
              <a:off x="2546737" y="3402204"/>
              <a:ext cx="54999" cy="47737"/>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6" name="Google Shape;2581;p53">
              <a:extLst>
                <a:ext uri="{FF2B5EF4-FFF2-40B4-BE49-F238E27FC236}">
                  <a16:creationId xmlns:a16="http://schemas.microsoft.com/office/drawing/2014/main" id="{05256BC0-09A0-694C-940F-6DAC1E45362A}"/>
                </a:ext>
              </a:extLst>
            </p:cNvPr>
            <p:cNvSpPr/>
            <p:nvPr/>
          </p:nvSpPr>
          <p:spPr>
            <a:xfrm>
              <a:off x="2546737" y="3334337"/>
              <a:ext cx="54999" cy="47581"/>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7" name="Google Shape;2582;p53">
              <a:extLst>
                <a:ext uri="{FF2B5EF4-FFF2-40B4-BE49-F238E27FC236}">
                  <a16:creationId xmlns:a16="http://schemas.microsoft.com/office/drawing/2014/main" id="{95B339B7-16DF-4341-8B41-FCB0A4A9491C}"/>
                </a:ext>
              </a:extLst>
            </p:cNvPr>
            <p:cNvSpPr/>
            <p:nvPr/>
          </p:nvSpPr>
          <p:spPr>
            <a:xfrm>
              <a:off x="2546737" y="3266135"/>
              <a:ext cx="55176" cy="47737"/>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8" name="Google Shape;2583;p53">
              <a:extLst>
                <a:ext uri="{FF2B5EF4-FFF2-40B4-BE49-F238E27FC236}">
                  <a16:creationId xmlns:a16="http://schemas.microsoft.com/office/drawing/2014/main" id="{A3AEE7B1-4C86-9F4D-931C-78A953FDD492}"/>
                </a:ext>
              </a:extLst>
            </p:cNvPr>
            <p:cNvSpPr/>
            <p:nvPr/>
          </p:nvSpPr>
          <p:spPr>
            <a:xfrm>
              <a:off x="2546737" y="3198090"/>
              <a:ext cx="54999" cy="47714"/>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9" name="Google Shape;2584;p53">
              <a:extLst>
                <a:ext uri="{FF2B5EF4-FFF2-40B4-BE49-F238E27FC236}">
                  <a16:creationId xmlns:a16="http://schemas.microsoft.com/office/drawing/2014/main" id="{0B7870B4-791B-D549-846B-D3DC4EEB6CC9}"/>
                </a:ext>
              </a:extLst>
            </p:cNvPr>
            <p:cNvSpPr/>
            <p:nvPr/>
          </p:nvSpPr>
          <p:spPr>
            <a:xfrm>
              <a:off x="2546737" y="3130067"/>
              <a:ext cx="54999" cy="47692"/>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0" name="Google Shape;2585;p53">
              <a:extLst>
                <a:ext uri="{FF2B5EF4-FFF2-40B4-BE49-F238E27FC236}">
                  <a16:creationId xmlns:a16="http://schemas.microsoft.com/office/drawing/2014/main" id="{35F865C7-61A7-6343-B2E2-FB3E595FF1BA}"/>
                </a:ext>
              </a:extLst>
            </p:cNvPr>
            <p:cNvSpPr/>
            <p:nvPr/>
          </p:nvSpPr>
          <p:spPr>
            <a:xfrm>
              <a:off x="2546737" y="3062200"/>
              <a:ext cx="54999" cy="47581"/>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1" name="Google Shape;2586;p53">
              <a:extLst>
                <a:ext uri="{FF2B5EF4-FFF2-40B4-BE49-F238E27FC236}">
                  <a16:creationId xmlns:a16="http://schemas.microsoft.com/office/drawing/2014/main" id="{E3FECC5A-C5D5-7A42-8F57-BB70B75A1F16}"/>
                </a:ext>
              </a:extLst>
            </p:cNvPr>
            <p:cNvSpPr/>
            <p:nvPr/>
          </p:nvSpPr>
          <p:spPr>
            <a:xfrm>
              <a:off x="2546737" y="2994176"/>
              <a:ext cx="54999" cy="47625"/>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2" name="Google Shape;2587;p53">
              <a:extLst>
                <a:ext uri="{FF2B5EF4-FFF2-40B4-BE49-F238E27FC236}">
                  <a16:creationId xmlns:a16="http://schemas.microsoft.com/office/drawing/2014/main" id="{9A273D83-4C1E-984A-ABCD-A164713E5984}"/>
                </a:ext>
              </a:extLst>
            </p:cNvPr>
            <p:cNvSpPr/>
            <p:nvPr/>
          </p:nvSpPr>
          <p:spPr>
            <a:xfrm>
              <a:off x="2546737" y="2926131"/>
              <a:ext cx="55176" cy="47625"/>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3" name="Google Shape;2588;p53">
              <a:extLst>
                <a:ext uri="{FF2B5EF4-FFF2-40B4-BE49-F238E27FC236}">
                  <a16:creationId xmlns:a16="http://schemas.microsoft.com/office/drawing/2014/main" id="{CB482D6B-2542-C442-98BB-C4B5A186EE1D}"/>
                </a:ext>
              </a:extLst>
            </p:cNvPr>
            <p:cNvSpPr/>
            <p:nvPr/>
          </p:nvSpPr>
          <p:spPr>
            <a:xfrm>
              <a:off x="2546737" y="2858108"/>
              <a:ext cx="55176" cy="47692"/>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4" name="Google Shape;2589;p53">
              <a:extLst>
                <a:ext uri="{FF2B5EF4-FFF2-40B4-BE49-F238E27FC236}">
                  <a16:creationId xmlns:a16="http://schemas.microsoft.com/office/drawing/2014/main" id="{9AEE867F-79AC-6243-8173-535C3CCCCCA8}"/>
                </a:ext>
              </a:extLst>
            </p:cNvPr>
            <p:cNvSpPr/>
            <p:nvPr/>
          </p:nvSpPr>
          <p:spPr>
            <a:xfrm>
              <a:off x="2546737" y="2790062"/>
              <a:ext cx="55176" cy="47759"/>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5" name="Google Shape;2590;p53">
              <a:extLst>
                <a:ext uri="{FF2B5EF4-FFF2-40B4-BE49-F238E27FC236}">
                  <a16:creationId xmlns:a16="http://schemas.microsoft.com/office/drawing/2014/main" id="{DF78D07D-DDE5-2E45-A14F-758DA5164BEA}"/>
                </a:ext>
              </a:extLst>
            </p:cNvPr>
            <p:cNvSpPr/>
            <p:nvPr/>
          </p:nvSpPr>
          <p:spPr>
            <a:xfrm>
              <a:off x="2546737" y="2722217"/>
              <a:ext cx="54999" cy="47581"/>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6" name="Google Shape;2591;p53">
              <a:extLst>
                <a:ext uri="{FF2B5EF4-FFF2-40B4-BE49-F238E27FC236}">
                  <a16:creationId xmlns:a16="http://schemas.microsoft.com/office/drawing/2014/main" id="{E452F829-298C-694D-98AF-6A021F5E3F01}"/>
                </a:ext>
              </a:extLst>
            </p:cNvPr>
            <p:cNvSpPr/>
            <p:nvPr/>
          </p:nvSpPr>
          <p:spPr>
            <a:xfrm>
              <a:off x="2546737" y="1838116"/>
              <a:ext cx="54999" cy="47625"/>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7" name="Google Shape;2592;p53">
              <a:extLst>
                <a:ext uri="{FF2B5EF4-FFF2-40B4-BE49-F238E27FC236}">
                  <a16:creationId xmlns:a16="http://schemas.microsoft.com/office/drawing/2014/main" id="{547C6DF1-910E-B84E-A7DB-23FD909EC5B8}"/>
                </a:ext>
              </a:extLst>
            </p:cNvPr>
            <p:cNvSpPr/>
            <p:nvPr/>
          </p:nvSpPr>
          <p:spPr>
            <a:xfrm>
              <a:off x="2546737" y="1702047"/>
              <a:ext cx="54999" cy="47714"/>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8" name="Google Shape;2593;p53">
              <a:extLst>
                <a:ext uri="{FF2B5EF4-FFF2-40B4-BE49-F238E27FC236}">
                  <a16:creationId xmlns:a16="http://schemas.microsoft.com/office/drawing/2014/main" id="{E7FFE337-992A-5D4A-902D-D3FA852A6E23}"/>
                </a:ext>
              </a:extLst>
            </p:cNvPr>
            <p:cNvSpPr/>
            <p:nvPr/>
          </p:nvSpPr>
          <p:spPr>
            <a:xfrm>
              <a:off x="2546737" y="1634002"/>
              <a:ext cx="54999" cy="47714"/>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9" name="Google Shape;2594;p53">
              <a:extLst>
                <a:ext uri="{FF2B5EF4-FFF2-40B4-BE49-F238E27FC236}">
                  <a16:creationId xmlns:a16="http://schemas.microsoft.com/office/drawing/2014/main" id="{C22D79AC-A713-B24A-B088-A7E986F891B8}"/>
                </a:ext>
              </a:extLst>
            </p:cNvPr>
            <p:cNvSpPr/>
            <p:nvPr/>
          </p:nvSpPr>
          <p:spPr>
            <a:xfrm>
              <a:off x="2479364" y="4014146"/>
              <a:ext cx="55176" cy="47714"/>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0" name="Google Shape;2595;p53">
              <a:extLst>
                <a:ext uri="{FF2B5EF4-FFF2-40B4-BE49-F238E27FC236}">
                  <a16:creationId xmlns:a16="http://schemas.microsoft.com/office/drawing/2014/main" id="{85F63CE2-0E8E-0448-B460-5405088DB161}"/>
                </a:ext>
              </a:extLst>
            </p:cNvPr>
            <p:cNvSpPr/>
            <p:nvPr/>
          </p:nvSpPr>
          <p:spPr>
            <a:xfrm>
              <a:off x="2479364" y="3810232"/>
              <a:ext cx="55176" cy="47625"/>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1" name="Google Shape;2596;p53">
              <a:extLst>
                <a:ext uri="{FF2B5EF4-FFF2-40B4-BE49-F238E27FC236}">
                  <a16:creationId xmlns:a16="http://schemas.microsoft.com/office/drawing/2014/main" id="{ACF85831-D26B-2F43-B04D-3F0732EAA6D0}"/>
                </a:ext>
              </a:extLst>
            </p:cNvPr>
            <p:cNvSpPr/>
            <p:nvPr/>
          </p:nvSpPr>
          <p:spPr>
            <a:xfrm>
              <a:off x="2479364" y="3742186"/>
              <a:ext cx="55176" cy="47714"/>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2" name="Google Shape;2597;p53">
              <a:extLst>
                <a:ext uri="{FF2B5EF4-FFF2-40B4-BE49-F238E27FC236}">
                  <a16:creationId xmlns:a16="http://schemas.microsoft.com/office/drawing/2014/main" id="{39AC29D5-8EB1-A84A-93BE-7A5482FF3ECB}"/>
                </a:ext>
              </a:extLst>
            </p:cNvPr>
            <p:cNvSpPr/>
            <p:nvPr/>
          </p:nvSpPr>
          <p:spPr>
            <a:xfrm>
              <a:off x="2479364" y="3674163"/>
              <a:ext cx="55176" cy="47692"/>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3" name="Google Shape;2598;p53">
              <a:extLst>
                <a:ext uri="{FF2B5EF4-FFF2-40B4-BE49-F238E27FC236}">
                  <a16:creationId xmlns:a16="http://schemas.microsoft.com/office/drawing/2014/main" id="{6ABCF11A-BF11-2143-9083-B35BA5910F0C}"/>
                </a:ext>
              </a:extLst>
            </p:cNvPr>
            <p:cNvSpPr/>
            <p:nvPr/>
          </p:nvSpPr>
          <p:spPr>
            <a:xfrm>
              <a:off x="2479364" y="3606296"/>
              <a:ext cx="55176" cy="47581"/>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4" name="Google Shape;2599;p53">
              <a:extLst>
                <a:ext uri="{FF2B5EF4-FFF2-40B4-BE49-F238E27FC236}">
                  <a16:creationId xmlns:a16="http://schemas.microsoft.com/office/drawing/2014/main" id="{B07A2498-1EB5-E449-89BE-415D64EC70E3}"/>
                </a:ext>
              </a:extLst>
            </p:cNvPr>
            <p:cNvSpPr/>
            <p:nvPr/>
          </p:nvSpPr>
          <p:spPr>
            <a:xfrm>
              <a:off x="2479364" y="3538273"/>
              <a:ext cx="55176" cy="47625"/>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5" name="Google Shape;2600;p53">
              <a:extLst>
                <a:ext uri="{FF2B5EF4-FFF2-40B4-BE49-F238E27FC236}">
                  <a16:creationId xmlns:a16="http://schemas.microsoft.com/office/drawing/2014/main" id="{854523D9-8707-4E48-8FA2-51CA16974DFB}"/>
                </a:ext>
              </a:extLst>
            </p:cNvPr>
            <p:cNvSpPr/>
            <p:nvPr/>
          </p:nvSpPr>
          <p:spPr>
            <a:xfrm>
              <a:off x="2479364" y="3470227"/>
              <a:ext cx="55176" cy="47625"/>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6" name="Google Shape;2601;p53">
              <a:extLst>
                <a:ext uri="{FF2B5EF4-FFF2-40B4-BE49-F238E27FC236}">
                  <a16:creationId xmlns:a16="http://schemas.microsoft.com/office/drawing/2014/main" id="{0AB5ADD3-29DC-C14A-8651-56C1BECA347E}"/>
                </a:ext>
              </a:extLst>
            </p:cNvPr>
            <p:cNvSpPr/>
            <p:nvPr/>
          </p:nvSpPr>
          <p:spPr>
            <a:xfrm>
              <a:off x="2479364" y="3402204"/>
              <a:ext cx="55176" cy="47737"/>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7" name="Google Shape;2602;p53">
              <a:extLst>
                <a:ext uri="{FF2B5EF4-FFF2-40B4-BE49-F238E27FC236}">
                  <a16:creationId xmlns:a16="http://schemas.microsoft.com/office/drawing/2014/main" id="{241C0619-D295-8C48-A709-B1ABCB4583AA}"/>
                </a:ext>
              </a:extLst>
            </p:cNvPr>
            <p:cNvSpPr/>
            <p:nvPr/>
          </p:nvSpPr>
          <p:spPr>
            <a:xfrm>
              <a:off x="2479364" y="3334337"/>
              <a:ext cx="55176" cy="47581"/>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8" name="Google Shape;2603;p53">
              <a:extLst>
                <a:ext uri="{FF2B5EF4-FFF2-40B4-BE49-F238E27FC236}">
                  <a16:creationId xmlns:a16="http://schemas.microsoft.com/office/drawing/2014/main" id="{7D0C2433-5F68-674F-8C39-E02EF9D623AA}"/>
                </a:ext>
              </a:extLst>
            </p:cNvPr>
            <p:cNvSpPr/>
            <p:nvPr/>
          </p:nvSpPr>
          <p:spPr>
            <a:xfrm>
              <a:off x="2479364" y="3266135"/>
              <a:ext cx="55176" cy="47737"/>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9" name="Google Shape;2604;p53">
              <a:extLst>
                <a:ext uri="{FF2B5EF4-FFF2-40B4-BE49-F238E27FC236}">
                  <a16:creationId xmlns:a16="http://schemas.microsoft.com/office/drawing/2014/main" id="{0BAC021D-84FA-5046-98E9-FB4F21F54796}"/>
                </a:ext>
              </a:extLst>
            </p:cNvPr>
            <p:cNvSpPr/>
            <p:nvPr/>
          </p:nvSpPr>
          <p:spPr>
            <a:xfrm>
              <a:off x="2479364" y="3198090"/>
              <a:ext cx="55176" cy="47714"/>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0" name="Google Shape;2605;p53">
              <a:extLst>
                <a:ext uri="{FF2B5EF4-FFF2-40B4-BE49-F238E27FC236}">
                  <a16:creationId xmlns:a16="http://schemas.microsoft.com/office/drawing/2014/main" id="{0E1D5CC8-3032-8B42-9F58-36DFFEA7A339}"/>
                </a:ext>
              </a:extLst>
            </p:cNvPr>
            <p:cNvSpPr/>
            <p:nvPr/>
          </p:nvSpPr>
          <p:spPr>
            <a:xfrm>
              <a:off x="2479364" y="3130067"/>
              <a:ext cx="55176" cy="47692"/>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1" name="Google Shape;2606;p53">
              <a:extLst>
                <a:ext uri="{FF2B5EF4-FFF2-40B4-BE49-F238E27FC236}">
                  <a16:creationId xmlns:a16="http://schemas.microsoft.com/office/drawing/2014/main" id="{93D36492-BB32-8342-954B-EF9EA1B3DB82}"/>
                </a:ext>
              </a:extLst>
            </p:cNvPr>
            <p:cNvSpPr/>
            <p:nvPr/>
          </p:nvSpPr>
          <p:spPr>
            <a:xfrm>
              <a:off x="2479364" y="3062200"/>
              <a:ext cx="55176" cy="47581"/>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2" name="Google Shape;2607;p53">
              <a:extLst>
                <a:ext uri="{FF2B5EF4-FFF2-40B4-BE49-F238E27FC236}">
                  <a16:creationId xmlns:a16="http://schemas.microsoft.com/office/drawing/2014/main" id="{795AB2D6-6DF9-F947-B82B-AF7A594DA734}"/>
                </a:ext>
              </a:extLst>
            </p:cNvPr>
            <p:cNvSpPr/>
            <p:nvPr/>
          </p:nvSpPr>
          <p:spPr>
            <a:xfrm>
              <a:off x="2479364" y="2994176"/>
              <a:ext cx="55176" cy="47625"/>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3" name="Google Shape;2608;p53">
              <a:extLst>
                <a:ext uri="{FF2B5EF4-FFF2-40B4-BE49-F238E27FC236}">
                  <a16:creationId xmlns:a16="http://schemas.microsoft.com/office/drawing/2014/main" id="{CE863384-E008-7142-A1CE-83896CB1AD6B}"/>
                </a:ext>
              </a:extLst>
            </p:cNvPr>
            <p:cNvSpPr/>
            <p:nvPr/>
          </p:nvSpPr>
          <p:spPr>
            <a:xfrm>
              <a:off x="2479364" y="2926131"/>
              <a:ext cx="55176" cy="47625"/>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4" name="Google Shape;2609;p53">
              <a:extLst>
                <a:ext uri="{FF2B5EF4-FFF2-40B4-BE49-F238E27FC236}">
                  <a16:creationId xmlns:a16="http://schemas.microsoft.com/office/drawing/2014/main" id="{F3D93B73-6FC7-A444-950E-B6D4540F9028}"/>
                </a:ext>
              </a:extLst>
            </p:cNvPr>
            <p:cNvSpPr/>
            <p:nvPr/>
          </p:nvSpPr>
          <p:spPr>
            <a:xfrm>
              <a:off x="2479364" y="2858108"/>
              <a:ext cx="55176" cy="47692"/>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5" name="Google Shape;2610;p53">
              <a:extLst>
                <a:ext uri="{FF2B5EF4-FFF2-40B4-BE49-F238E27FC236}">
                  <a16:creationId xmlns:a16="http://schemas.microsoft.com/office/drawing/2014/main" id="{B2010F0F-4B42-984B-A799-F2FBA38CDECD}"/>
                </a:ext>
              </a:extLst>
            </p:cNvPr>
            <p:cNvSpPr/>
            <p:nvPr/>
          </p:nvSpPr>
          <p:spPr>
            <a:xfrm>
              <a:off x="2479364" y="2790062"/>
              <a:ext cx="55176" cy="47714"/>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6" name="Google Shape;2611;p53">
              <a:extLst>
                <a:ext uri="{FF2B5EF4-FFF2-40B4-BE49-F238E27FC236}">
                  <a16:creationId xmlns:a16="http://schemas.microsoft.com/office/drawing/2014/main" id="{1A2F58F2-E357-6D45-91C5-0A6FCFA058EC}"/>
                </a:ext>
              </a:extLst>
            </p:cNvPr>
            <p:cNvSpPr/>
            <p:nvPr/>
          </p:nvSpPr>
          <p:spPr>
            <a:xfrm>
              <a:off x="2479364" y="2722217"/>
              <a:ext cx="55176" cy="47558"/>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7" name="Google Shape;2612;p53">
              <a:extLst>
                <a:ext uri="{FF2B5EF4-FFF2-40B4-BE49-F238E27FC236}">
                  <a16:creationId xmlns:a16="http://schemas.microsoft.com/office/drawing/2014/main" id="{4B967121-A7B8-7C43-BDCF-7704EAF0AAA8}"/>
                </a:ext>
              </a:extLst>
            </p:cNvPr>
            <p:cNvSpPr/>
            <p:nvPr/>
          </p:nvSpPr>
          <p:spPr>
            <a:xfrm>
              <a:off x="2479364" y="1838116"/>
              <a:ext cx="55176" cy="47625"/>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8" name="Google Shape;2613;p53">
              <a:extLst>
                <a:ext uri="{FF2B5EF4-FFF2-40B4-BE49-F238E27FC236}">
                  <a16:creationId xmlns:a16="http://schemas.microsoft.com/office/drawing/2014/main" id="{02F83636-E022-EC49-94C7-5E3F95D9E2C1}"/>
                </a:ext>
              </a:extLst>
            </p:cNvPr>
            <p:cNvSpPr/>
            <p:nvPr/>
          </p:nvSpPr>
          <p:spPr>
            <a:xfrm>
              <a:off x="2479364" y="1702047"/>
              <a:ext cx="55176" cy="47714"/>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9" name="Google Shape;2614;p53">
              <a:extLst>
                <a:ext uri="{FF2B5EF4-FFF2-40B4-BE49-F238E27FC236}">
                  <a16:creationId xmlns:a16="http://schemas.microsoft.com/office/drawing/2014/main" id="{A67E1188-ED08-0249-8853-24FA8E0F545E}"/>
                </a:ext>
              </a:extLst>
            </p:cNvPr>
            <p:cNvSpPr/>
            <p:nvPr/>
          </p:nvSpPr>
          <p:spPr>
            <a:xfrm>
              <a:off x="2479364" y="1634002"/>
              <a:ext cx="55176" cy="47714"/>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0" name="Google Shape;2615;p53">
              <a:extLst>
                <a:ext uri="{FF2B5EF4-FFF2-40B4-BE49-F238E27FC236}">
                  <a16:creationId xmlns:a16="http://schemas.microsoft.com/office/drawing/2014/main" id="{870A9E7C-86E0-3A47-98BD-54B701933D58}"/>
                </a:ext>
              </a:extLst>
            </p:cNvPr>
            <p:cNvSpPr/>
            <p:nvPr/>
          </p:nvSpPr>
          <p:spPr>
            <a:xfrm>
              <a:off x="2479364" y="1566157"/>
              <a:ext cx="55176" cy="47558"/>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1" name="Google Shape;2616;p53">
              <a:extLst>
                <a:ext uri="{FF2B5EF4-FFF2-40B4-BE49-F238E27FC236}">
                  <a16:creationId xmlns:a16="http://schemas.microsoft.com/office/drawing/2014/main" id="{E692DE86-B78B-6D44-8B63-BFBAAFF87DFB}"/>
                </a:ext>
              </a:extLst>
            </p:cNvPr>
            <p:cNvSpPr/>
            <p:nvPr/>
          </p:nvSpPr>
          <p:spPr>
            <a:xfrm>
              <a:off x="2479364" y="1498134"/>
              <a:ext cx="55176" cy="47603"/>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2" name="Google Shape;2617;p53">
              <a:extLst>
                <a:ext uri="{FF2B5EF4-FFF2-40B4-BE49-F238E27FC236}">
                  <a16:creationId xmlns:a16="http://schemas.microsoft.com/office/drawing/2014/main" id="{3E7E3A1D-49F0-E148-8D1C-AA3CBBDDA466}"/>
                </a:ext>
              </a:extLst>
            </p:cNvPr>
            <p:cNvSpPr/>
            <p:nvPr/>
          </p:nvSpPr>
          <p:spPr>
            <a:xfrm>
              <a:off x="2479364" y="1294198"/>
              <a:ext cx="55176" cy="47536"/>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3" name="Google Shape;2618;p53">
              <a:extLst>
                <a:ext uri="{FF2B5EF4-FFF2-40B4-BE49-F238E27FC236}">
                  <a16:creationId xmlns:a16="http://schemas.microsoft.com/office/drawing/2014/main" id="{38C61CE1-8723-EB4D-B37B-F0DC5B10A79D}"/>
                </a:ext>
              </a:extLst>
            </p:cNvPr>
            <p:cNvSpPr/>
            <p:nvPr/>
          </p:nvSpPr>
          <p:spPr>
            <a:xfrm>
              <a:off x="2479364" y="1226175"/>
              <a:ext cx="55176" cy="47603"/>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4" name="Google Shape;2619;p53">
              <a:extLst>
                <a:ext uri="{FF2B5EF4-FFF2-40B4-BE49-F238E27FC236}">
                  <a16:creationId xmlns:a16="http://schemas.microsoft.com/office/drawing/2014/main" id="{DED52488-4C44-524B-8C43-A93CCC282D8D}"/>
                </a:ext>
              </a:extLst>
            </p:cNvPr>
            <p:cNvSpPr/>
            <p:nvPr/>
          </p:nvSpPr>
          <p:spPr>
            <a:xfrm>
              <a:off x="2479364" y="818147"/>
              <a:ext cx="55176" cy="47603"/>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5" name="Google Shape;2620;p53">
              <a:extLst>
                <a:ext uri="{FF2B5EF4-FFF2-40B4-BE49-F238E27FC236}">
                  <a16:creationId xmlns:a16="http://schemas.microsoft.com/office/drawing/2014/main" id="{418C8E56-5D57-8442-B046-26C124B72C85}"/>
                </a:ext>
              </a:extLst>
            </p:cNvPr>
            <p:cNvSpPr/>
            <p:nvPr/>
          </p:nvSpPr>
          <p:spPr>
            <a:xfrm>
              <a:off x="2412190" y="4014146"/>
              <a:ext cx="54999" cy="47714"/>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6" name="Google Shape;2621;p53">
              <a:extLst>
                <a:ext uri="{FF2B5EF4-FFF2-40B4-BE49-F238E27FC236}">
                  <a16:creationId xmlns:a16="http://schemas.microsoft.com/office/drawing/2014/main" id="{AADA5DF9-519A-5A43-BBF0-562F0CB68CC6}"/>
                </a:ext>
              </a:extLst>
            </p:cNvPr>
            <p:cNvSpPr/>
            <p:nvPr/>
          </p:nvSpPr>
          <p:spPr>
            <a:xfrm>
              <a:off x="2412190" y="3946301"/>
              <a:ext cx="54999" cy="47558"/>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7" name="Google Shape;2622;p53">
              <a:extLst>
                <a:ext uri="{FF2B5EF4-FFF2-40B4-BE49-F238E27FC236}">
                  <a16:creationId xmlns:a16="http://schemas.microsoft.com/office/drawing/2014/main" id="{CDF5E785-B419-AF42-B043-79363676E972}"/>
                </a:ext>
              </a:extLst>
            </p:cNvPr>
            <p:cNvSpPr/>
            <p:nvPr/>
          </p:nvSpPr>
          <p:spPr>
            <a:xfrm>
              <a:off x="2412190" y="3878255"/>
              <a:ext cx="54999" cy="47581"/>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8" name="Google Shape;2623;p53">
              <a:extLst>
                <a:ext uri="{FF2B5EF4-FFF2-40B4-BE49-F238E27FC236}">
                  <a16:creationId xmlns:a16="http://schemas.microsoft.com/office/drawing/2014/main" id="{7B820E4C-0F87-8941-A938-48E7DCCDEFA2}"/>
                </a:ext>
              </a:extLst>
            </p:cNvPr>
            <p:cNvSpPr/>
            <p:nvPr/>
          </p:nvSpPr>
          <p:spPr>
            <a:xfrm>
              <a:off x="2412190" y="3810232"/>
              <a:ext cx="54999" cy="47625"/>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9" name="Google Shape;2624;p53">
              <a:extLst>
                <a:ext uri="{FF2B5EF4-FFF2-40B4-BE49-F238E27FC236}">
                  <a16:creationId xmlns:a16="http://schemas.microsoft.com/office/drawing/2014/main" id="{3483F9D3-FAB1-394D-A23C-FE38400359C6}"/>
                </a:ext>
              </a:extLst>
            </p:cNvPr>
            <p:cNvSpPr/>
            <p:nvPr/>
          </p:nvSpPr>
          <p:spPr>
            <a:xfrm>
              <a:off x="2412190" y="3742186"/>
              <a:ext cx="54999" cy="47714"/>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0" name="Google Shape;2625;p53">
              <a:extLst>
                <a:ext uri="{FF2B5EF4-FFF2-40B4-BE49-F238E27FC236}">
                  <a16:creationId xmlns:a16="http://schemas.microsoft.com/office/drawing/2014/main" id="{B829269A-C356-CE4F-9714-31BBE31534FA}"/>
                </a:ext>
              </a:extLst>
            </p:cNvPr>
            <p:cNvSpPr/>
            <p:nvPr/>
          </p:nvSpPr>
          <p:spPr>
            <a:xfrm>
              <a:off x="2412190" y="3674163"/>
              <a:ext cx="54999" cy="47692"/>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1" name="Google Shape;2626;p53">
              <a:extLst>
                <a:ext uri="{FF2B5EF4-FFF2-40B4-BE49-F238E27FC236}">
                  <a16:creationId xmlns:a16="http://schemas.microsoft.com/office/drawing/2014/main" id="{44183623-EFDC-7C4B-866B-7E14D61616B7}"/>
                </a:ext>
              </a:extLst>
            </p:cNvPr>
            <p:cNvSpPr/>
            <p:nvPr/>
          </p:nvSpPr>
          <p:spPr>
            <a:xfrm>
              <a:off x="2412190" y="3606296"/>
              <a:ext cx="54999" cy="47581"/>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2" name="Google Shape;2627;p53">
              <a:extLst>
                <a:ext uri="{FF2B5EF4-FFF2-40B4-BE49-F238E27FC236}">
                  <a16:creationId xmlns:a16="http://schemas.microsoft.com/office/drawing/2014/main" id="{EADFB7F1-E0FF-2147-832E-0C7A46A8D426}"/>
                </a:ext>
              </a:extLst>
            </p:cNvPr>
            <p:cNvSpPr/>
            <p:nvPr/>
          </p:nvSpPr>
          <p:spPr>
            <a:xfrm>
              <a:off x="2412190" y="3198090"/>
              <a:ext cx="54999" cy="47714"/>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3" name="Google Shape;2628;p53">
              <a:extLst>
                <a:ext uri="{FF2B5EF4-FFF2-40B4-BE49-F238E27FC236}">
                  <a16:creationId xmlns:a16="http://schemas.microsoft.com/office/drawing/2014/main" id="{4FD0ADF1-1246-E84C-B7D1-7AD2F1EBB3DB}"/>
                </a:ext>
              </a:extLst>
            </p:cNvPr>
            <p:cNvSpPr/>
            <p:nvPr/>
          </p:nvSpPr>
          <p:spPr>
            <a:xfrm>
              <a:off x="2412190" y="3130067"/>
              <a:ext cx="54999" cy="47692"/>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4" name="Google Shape;2629;p53">
              <a:extLst>
                <a:ext uri="{FF2B5EF4-FFF2-40B4-BE49-F238E27FC236}">
                  <a16:creationId xmlns:a16="http://schemas.microsoft.com/office/drawing/2014/main" id="{A7258E63-2E2A-1344-9FD0-B10E34F7653E}"/>
                </a:ext>
              </a:extLst>
            </p:cNvPr>
            <p:cNvSpPr/>
            <p:nvPr/>
          </p:nvSpPr>
          <p:spPr>
            <a:xfrm>
              <a:off x="2412190" y="3062200"/>
              <a:ext cx="54999" cy="47581"/>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5" name="Google Shape;2630;p53">
              <a:extLst>
                <a:ext uri="{FF2B5EF4-FFF2-40B4-BE49-F238E27FC236}">
                  <a16:creationId xmlns:a16="http://schemas.microsoft.com/office/drawing/2014/main" id="{F17561DE-BF1A-1142-904E-A55FDC4F7CDC}"/>
                </a:ext>
              </a:extLst>
            </p:cNvPr>
            <p:cNvSpPr/>
            <p:nvPr/>
          </p:nvSpPr>
          <p:spPr>
            <a:xfrm>
              <a:off x="2412190" y="2994176"/>
              <a:ext cx="54999" cy="47625"/>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6" name="Google Shape;2631;p53">
              <a:extLst>
                <a:ext uri="{FF2B5EF4-FFF2-40B4-BE49-F238E27FC236}">
                  <a16:creationId xmlns:a16="http://schemas.microsoft.com/office/drawing/2014/main" id="{4841E58F-279C-9340-8B22-3A31F49091A3}"/>
                </a:ext>
              </a:extLst>
            </p:cNvPr>
            <p:cNvSpPr/>
            <p:nvPr/>
          </p:nvSpPr>
          <p:spPr>
            <a:xfrm>
              <a:off x="2412057" y="2926131"/>
              <a:ext cx="55132" cy="47625"/>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7" name="Google Shape;2632;p53">
              <a:extLst>
                <a:ext uri="{FF2B5EF4-FFF2-40B4-BE49-F238E27FC236}">
                  <a16:creationId xmlns:a16="http://schemas.microsoft.com/office/drawing/2014/main" id="{3EF33C78-9630-E74C-B754-329EF0F076B0}"/>
                </a:ext>
              </a:extLst>
            </p:cNvPr>
            <p:cNvSpPr/>
            <p:nvPr/>
          </p:nvSpPr>
          <p:spPr>
            <a:xfrm>
              <a:off x="2412057" y="2858108"/>
              <a:ext cx="55132" cy="47692"/>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8" name="Google Shape;2633;p53">
              <a:extLst>
                <a:ext uri="{FF2B5EF4-FFF2-40B4-BE49-F238E27FC236}">
                  <a16:creationId xmlns:a16="http://schemas.microsoft.com/office/drawing/2014/main" id="{D17B201C-F518-A140-AF85-DA57CC179587}"/>
                </a:ext>
              </a:extLst>
            </p:cNvPr>
            <p:cNvSpPr/>
            <p:nvPr/>
          </p:nvSpPr>
          <p:spPr>
            <a:xfrm>
              <a:off x="2412057" y="2790062"/>
              <a:ext cx="55132" cy="47714"/>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9" name="Google Shape;2634;p53">
              <a:extLst>
                <a:ext uri="{FF2B5EF4-FFF2-40B4-BE49-F238E27FC236}">
                  <a16:creationId xmlns:a16="http://schemas.microsoft.com/office/drawing/2014/main" id="{A76B2228-AF01-4648-8999-54E9E5C3CB15}"/>
                </a:ext>
              </a:extLst>
            </p:cNvPr>
            <p:cNvSpPr/>
            <p:nvPr/>
          </p:nvSpPr>
          <p:spPr>
            <a:xfrm>
              <a:off x="2412190" y="2722217"/>
              <a:ext cx="54999" cy="47558"/>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0" name="Google Shape;2635;p53">
              <a:extLst>
                <a:ext uri="{FF2B5EF4-FFF2-40B4-BE49-F238E27FC236}">
                  <a16:creationId xmlns:a16="http://schemas.microsoft.com/office/drawing/2014/main" id="{508910A5-420E-CC48-B5D5-A8972668C8A1}"/>
                </a:ext>
              </a:extLst>
            </p:cNvPr>
            <p:cNvSpPr/>
            <p:nvPr/>
          </p:nvSpPr>
          <p:spPr>
            <a:xfrm>
              <a:off x="2412190" y="2654172"/>
              <a:ext cx="54999" cy="47625"/>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1" name="Google Shape;2636;p53">
              <a:extLst>
                <a:ext uri="{FF2B5EF4-FFF2-40B4-BE49-F238E27FC236}">
                  <a16:creationId xmlns:a16="http://schemas.microsoft.com/office/drawing/2014/main" id="{BEDF99F3-DFB3-9C48-9BC2-9362CB6E954B}"/>
                </a:ext>
              </a:extLst>
            </p:cNvPr>
            <p:cNvSpPr/>
            <p:nvPr/>
          </p:nvSpPr>
          <p:spPr>
            <a:xfrm>
              <a:off x="2412190" y="2518103"/>
              <a:ext cx="54999" cy="47714"/>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2" name="Google Shape;2637;p53">
              <a:extLst>
                <a:ext uri="{FF2B5EF4-FFF2-40B4-BE49-F238E27FC236}">
                  <a16:creationId xmlns:a16="http://schemas.microsoft.com/office/drawing/2014/main" id="{08FC0726-8B3E-134E-8376-7F1E562ABE7C}"/>
                </a:ext>
              </a:extLst>
            </p:cNvPr>
            <p:cNvSpPr/>
            <p:nvPr/>
          </p:nvSpPr>
          <p:spPr>
            <a:xfrm>
              <a:off x="2412190" y="1906162"/>
              <a:ext cx="55109" cy="47692"/>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3" name="Google Shape;2638;p53">
              <a:extLst>
                <a:ext uri="{FF2B5EF4-FFF2-40B4-BE49-F238E27FC236}">
                  <a16:creationId xmlns:a16="http://schemas.microsoft.com/office/drawing/2014/main" id="{0E25B34C-F277-4541-9360-4360A94BF598}"/>
                </a:ext>
              </a:extLst>
            </p:cNvPr>
            <p:cNvSpPr/>
            <p:nvPr/>
          </p:nvSpPr>
          <p:spPr>
            <a:xfrm>
              <a:off x="2412190" y="1838116"/>
              <a:ext cx="54999" cy="47625"/>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4" name="Google Shape;2639;p53">
              <a:extLst>
                <a:ext uri="{FF2B5EF4-FFF2-40B4-BE49-F238E27FC236}">
                  <a16:creationId xmlns:a16="http://schemas.microsoft.com/office/drawing/2014/main" id="{DBDA5143-A548-CD43-AB68-A298AEEC2949}"/>
                </a:ext>
              </a:extLst>
            </p:cNvPr>
            <p:cNvSpPr/>
            <p:nvPr/>
          </p:nvSpPr>
          <p:spPr>
            <a:xfrm>
              <a:off x="2412190" y="1770093"/>
              <a:ext cx="54999" cy="47603"/>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5" name="Google Shape;2640;p53">
              <a:extLst>
                <a:ext uri="{FF2B5EF4-FFF2-40B4-BE49-F238E27FC236}">
                  <a16:creationId xmlns:a16="http://schemas.microsoft.com/office/drawing/2014/main" id="{A308C495-715E-964E-B99B-B9577E14E38B}"/>
                </a:ext>
              </a:extLst>
            </p:cNvPr>
            <p:cNvSpPr/>
            <p:nvPr/>
          </p:nvSpPr>
          <p:spPr>
            <a:xfrm>
              <a:off x="2412190" y="1702047"/>
              <a:ext cx="54999" cy="47714"/>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6" name="Google Shape;2641;p53">
              <a:extLst>
                <a:ext uri="{FF2B5EF4-FFF2-40B4-BE49-F238E27FC236}">
                  <a16:creationId xmlns:a16="http://schemas.microsoft.com/office/drawing/2014/main" id="{C90F7606-8196-F348-9B1F-51552FF4DDC0}"/>
                </a:ext>
              </a:extLst>
            </p:cNvPr>
            <p:cNvSpPr/>
            <p:nvPr/>
          </p:nvSpPr>
          <p:spPr>
            <a:xfrm>
              <a:off x="2412190" y="1566157"/>
              <a:ext cx="54999" cy="47558"/>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7" name="Google Shape;2642;p53">
              <a:extLst>
                <a:ext uri="{FF2B5EF4-FFF2-40B4-BE49-F238E27FC236}">
                  <a16:creationId xmlns:a16="http://schemas.microsoft.com/office/drawing/2014/main" id="{E6D9A543-E0BA-7640-9D5B-16440EBA3F48}"/>
                </a:ext>
              </a:extLst>
            </p:cNvPr>
            <p:cNvSpPr/>
            <p:nvPr/>
          </p:nvSpPr>
          <p:spPr>
            <a:xfrm>
              <a:off x="2412190" y="1362043"/>
              <a:ext cx="54999" cy="47714"/>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8" name="Google Shape;2643;p53">
              <a:extLst>
                <a:ext uri="{FF2B5EF4-FFF2-40B4-BE49-F238E27FC236}">
                  <a16:creationId xmlns:a16="http://schemas.microsoft.com/office/drawing/2014/main" id="{A1EBFEA1-06D4-2F4F-960D-C793690B69FB}"/>
                </a:ext>
              </a:extLst>
            </p:cNvPr>
            <p:cNvSpPr/>
            <p:nvPr/>
          </p:nvSpPr>
          <p:spPr>
            <a:xfrm>
              <a:off x="2412190" y="1294198"/>
              <a:ext cx="54999" cy="47536"/>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9" name="Google Shape;2644;p53">
              <a:extLst>
                <a:ext uri="{FF2B5EF4-FFF2-40B4-BE49-F238E27FC236}">
                  <a16:creationId xmlns:a16="http://schemas.microsoft.com/office/drawing/2014/main" id="{113EF454-592C-C34C-8C9A-39518C820271}"/>
                </a:ext>
              </a:extLst>
            </p:cNvPr>
            <p:cNvSpPr/>
            <p:nvPr/>
          </p:nvSpPr>
          <p:spPr>
            <a:xfrm>
              <a:off x="2412190" y="1226175"/>
              <a:ext cx="54999" cy="47603"/>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0" name="Google Shape;2645;p53">
              <a:extLst>
                <a:ext uri="{FF2B5EF4-FFF2-40B4-BE49-F238E27FC236}">
                  <a16:creationId xmlns:a16="http://schemas.microsoft.com/office/drawing/2014/main" id="{E9D948CE-F1C5-B542-80B3-D47362F95A2D}"/>
                </a:ext>
              </a:extLst>
            </p:cNvPr>
            <p:cNvSpPr/>
            <p:nvPr/>
          </p:nvSpPr>
          <p:spPr>
            <a:xfrm>
              <a:off x="2412190" y="1158129"/>
              <a:ext cx="54999" cy="47625"/>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1" name="Google Shape;2646;p53">
              <a:extLst>
                <a:ext uri="{FF2B5EF4-FFF2-40B4-BE49-F238E27FC236}">
                  <a16:creationId xmlns:a16="http://schemas.microsoft.com/office/drawing/2014/main" id="{FF7FB13F-B995-CA46-BC0D-B600DCDD282D}"/>
                </a:ext>
              </a:extLst>
            </p:cNvPr>
            <p:cNvSpPr/>
            <p:nvPr/>
          </p:nvSpPr>
          <p:spPr>
            <a:xfrm>
              <a:off x="2412190" y="886170"/>
              <a:ext cx="54999" cy="47625"/>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2" name="Google Shape;2647;p53">
              <a:extLst>
                <a:ext uri="{FF2B5EF4-FFF2-40B4-BE49-F238E27FC236}">
                  <a16:creationId xmlns:a16="http://schemas.microsoft.com/office/drawing/2014/main" id="{828A26C1-BE61-1745-B751-594C699144C2}"/>
                </a:ext>
              </a:extLst>
            </p:cNvPr>
            <p:cNvSpPr/>
            <p:nvPr/>
          </p:nvSpPr>
          <p:spPr>
            <a:xfrm>
              <a:off x="2412190" y="818147"/>
              <a:ext cx="54999" cy="47603"/>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3" name="Google Shape;2648;p53">
              <a:extLst>
                <a:ext uri="{FF2B5EF4-FFF2-40B4-BE49-F238E27FC236}">
                  <a16:creationId xmlns:a16="http://schemas.microsoft.com/office/drawing/2014/main" id="{621DE462-CA87-3940-9580-94D1C4A65B4D}"/>
                </a:ext>
              </a:extLst>
            </p:cNvPr>
            <p:cNvSpPr/>
            <p:nvPr/>
          </p:nvSpPr>
          <p:spPr>
            <a:xfrm>
              <a:off x="2344817" y="3946301"/>
              <a:ext cx="54999" cy="47558"/>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4" name="Google Shape;2649;p53">
              <a:extLst>
                <a:ext uri="{FF2B5EF4-FFF2-40B4-BE49-F238E27FC236}">
                  <a16:creationId xmlns:a16="http://schemas.microsoft.com/office/drawing/2014/main" id="{2A03602D-9420-2E48-B223-9E7D32947235}"/>
                </a:ext>
              </a:extLst>
            </p:cNvPr>
            <p:cNvSpPr/>
            <p:nvPr/>
          </p:nvSpPr>
          <p:spPr>
            <a:xfrm>
              <a:off x="2344817" y="3878255"/>
              <a:ext cx="54999" cy="47581"/>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5" name="Google Shape;2650;p53">
              <a:extLst>
                <a:ext uri="{FF2B5EF4-FFF2-40B4-BE49-F238E27FC236}">
                  <a16:creationId xmlns:a16="http://schemas.microsoft.com/office/drawing/2014/main" id="{4926F70B-B46C-5840-ADCC-0BC541B705C2}"/>
                </a:ext>
              </a:extLst>
            </p:cNvPr>
            <p:cNvSpPr/>
            <p:nvPr/>
          </p:nvSpPr>
          <p:spPr>
            <a:xfrm>
              <a:off x="2344817" y="3810232"/>
              <a:ext cx="54999" cy="47625"/>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6" name="Google Shape;2651;p53">
              <a:extLst>
                <a:ext uri="{FF2B5EF4-FFF2-40B4-BE49-F238E27FC236}">
                  <a16:creationId xmlns:a16="http://schemas.microsoft.com/office/drawing/2014/main" id="{C7D78578-752D-B844-94EB-7DCE8C28C99D}"/>
                </a:ext>
              </a:extLst>
            </p:cNvPr>
            <p:cNvSpPr/>
            <p:nvPr/>
          </p:nvSpPr>
          <p:spPr>
            <a:xfrm>
              <a:off x="2344817" y="3130067"/>
              <a:ext cx="54999" cy="47692"/>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7" name="Google Shape;2652;p53">
              <a:extLst>
                <a:ext uri="{FF2B5EF4-FFF2-40B4-BE49-F238E27FC236}">
                  <a16:creationId xmlns:a16="http://schemas.microsoft.com/office/drawing/2014/main" id="{B36875E6-24EC-BF44-8BB0-AC8C35003589}"/>
                </a:ext>
              </a:extLst>
            </p:cNvPr>
            <p:cNvSpPr/>
            <p:nvPr/>
          </p:nvSpPr>
          <p:spPr>
            <a:xfrm>
              <a:off x="2344817" y="3062200"/>
              <a:ext cx="54999" cy="47581"/>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8" name="Google Shape;2653;p53">
              <a:extLst>
                <a:ext uri="{FF2B5EF4-FFF2-40B4-BE49-F238E27FC236}">
                  <a16:creationId xmlns:a16="http://schemas.microsoft.com/office/drawing/2014/main" id="{53629EDD-8E4A-1D41-9560-555541560C1A}"/>
                </a:ext>
              </a:extLst>
            </p:cNvPr>
            <p:cNvSpPr/>
            <p:nvPr/>
          </p:nvSpPr>
          <p:spPr>
            <a:xfrm>
              <a:off x="2344817" y="2994176"/>
              <a:ext cx="54999" cy="47625"/>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9" name="Google Shape;2654;p53">
              <a:extLst>
                <a:ext uri="{FF2B5EF4-FFF2-40B4-BE49-F238E27FC236}">
                  <a16:creationId xmlns:a16="http://schemas.microsoft.com/office/drawing/2014/main" id="{6C6A6077-FA61-8E4F-B29E-747627258E4C}"/>
                </a:ext>
              </a:extLst>
            </p:cNvPr>
            <p:cNvSpPr/>
            <p:nvPr/>
          </p:nvSpPr>
          <p:spPr>
            <a:xfrm>
              <a:off x="2344817" y="2926131"/>
              <a:ext cx="54999" cy="47625"/>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0" name="Google Shape;2655;p53">
              <a:extLst>
                <a:ext uri="{FF2B5EF4-FFF2-40B4-BE49-F238E27FC236}">
                  <a16:creationId xmlns:a16="http://schemas.microsoft.com/office/drawing/2014/main" id="{AB0CCB20-8C98-2D40-80AD-4C098C062A0D}"/>
                </a:ext>
              </a:extLst>
            </p:cNvPr>
            <p:cNvSpPr/>
            <p:nvPr/>
          </p:nvSpPr>
          <p:spPr>
            <a:xfrm>
              <a:off x="2344706" y="2858108"/>
              <a:ext cx="55109" cy="47692"/>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1" name="Google Shape;2656;p53">
              <a:extLst>
                <a:ext uri="{FF2B5EF4-FFF2-40B4-BE49-F238E27FC236}">
                  <a16:creationId xmlns:a16="http://schemas.microsoft.com/office/drawing/2014/main" id="{3EA51DD4-FFC9-E14D-9114-DC396296A922}"/>
                </a:ext>
              </a:extLst>
            </p:cNvPr>
            <p:cNvSpPr/>
            <p:nvPr/>
          </p:nvSpPr>
          <p:spPr>
            <a:xfrm>
              <a:off x="2344706" y="2790062"/>
              <a:ext cx="55109" cy="47714"/>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2" name="Google Shape;2657;p53">
              <a:extLst>
                <a:ext uri="{FF2B5EF4-FFF2-40B4-BE49-F238E27FC236}">
                  <a16:creationId xmlns:a16="http://schemas.microsoft.com/office/drawing/2014/main" id="{98907DE0-C9F2-4C46-B647-E38DD406791A}"/>
                </a:ext>
              </a:extLst>
            </p:cNvPr>
            <p:cNvSpPr/>
            <p:nvPr/>
          </p:nvSpPr>
          <p:spPr>
            <a:xfrm>
              <a:off x="2344817" y="2722217"/>
              <a:ext cx="54999" cy="47558"/>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3" name="Google Shape;2658;p53">
              <a:extLst>
                <a:ext uri="{FF2B5EF4-FFF2-40B4-BE49-F238E27FC236}">
                  <a16:creationId xmlns:a16="http://schemas.microsoft.com/office/drawing/2014/main" id="{4E79787F-9B8D-254E-A37E-A524FAB3336D}"/>
                </a:ext>
              </a:extLst>
            </p:cNvPr>
            <p:cNvSpPr/>
            <p:nvPr/>
          </p:nvSpPr>
          <p:spPr>
            <a:xfrm>
              <a:off x="2344817" y="2518103"/>
              <a:ext cx="54999" cy="47714"/>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4" name="Google Shape;2659;p53">
              <a:extLst>
                <a:ext uri="{FF2B5EF4-FFF2-40B4-BE49-F238E27FC236}">
                  <a16:creationId xmlns:a16="http://schemas.microsoft.com/office/drawing/2014/main" id="{4A329A81-B993-C84C-A22F-30A5ECAAB628}"/>
                </a:ext>
              </a:extLst>
            </p:cNvPr>
            <p:cNvSpPr/>
            <p:nvPr/>
          </p:nvSpPr>
          <p:spPr>
            <a:xfrm>
              <a:off x="2344817" y="2450258"/>
              <a:ext cx="54999" cy="47558"/>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5" name="Google Shape;2660;p53">
              <a:extLst>
                <a:ext uri="{FF2B5EF4-FFF2-40B4-BE49-F238E27FC236}">
                  <a16:creationId xmlns:a16="http://schemas.microsoft.com/office/drawing/2014/main" id="{19060DCE-C216-9547-B7EA-86C34FD4FF5D}"/>
                </a:ext>
              </a:extLst>
            </p:cNvPr>
            <p:cNvSpPr/>
            <p:nvPr/>
          </p:nvSpPr>
          <p:spPr>
            <a:xfrm>
              <a:off x="2344817" y="1974185"/>
              <a:ext cx="54999" cy="47714"/>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6" name="Google Shape;2661;p53">
              <a:extLst>
                <a:ext uri="{FF2B5EF4-FFF2-40B4-BE49-F238E27FC236}">
                  <a16:creationId xmlns:a16="http://schemas.microsoft.com/office/drawing/2014/main" id="{68518E04-2ACF-B045-AB84-DE1A991032AE}"/>
                </a:ext>
              </a:extLst>
            </p:cNvPr>
            <p:cNvSpPr/>
            <p:nvPr/>
          </p:nvSpPr>
          <p:spPr>
            <a:xfrm>
              <a:off x="2344817" y="1906162"/>
              <a:ext cx="55132" cy="47692"/>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7" name="Google Shape;2662;p53">
              <a:extLst>
                <a:ext uri="{FF2B5EF4-FFF2-40B4-BE49-F238E27FC236}">
                  <a16:creationId xmlns:a16="http://schemas.microsoft.com/office/drawing/2014/main" id="{2D5FB602-58AD-9042-AF4C-477E260556CC}"/>
                </a:ext>
              </a:extLst>
            </p:cNvPr>
            <p:cNvSpPr/>
            <p:nvPr/>
          </p:nvSpPr>
          <p:spPr>
            <a:xfrm>
              <a:off x="2344817" y="1838116"/>
              <a:ext cx="54999" cy="47625"/>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8" name="Google Shape;2663;p53">
              <a:extLst>
                <a:ext uri="{FF2B5EF4-FFF2-40B4-BE49-F238E27FC236}">
                  <a16:creationId xmlns:a16="http://schemas.microsoft.com/office/drawing/2014/main" id="{CB63333F-80ED-3F47-8026-65C7D8D731DD}"/>
                </a:ext>
              </a:extLst>
            </p:cNvPr>
            <p:cNvSpPr/>
            <p:nvPr/>
          </p:nvSpPr>
          <p:spPr>
            <a:xfrm>
              <a:off x="2344817" y="1770093"/>
              <a:ext cx="54999" cy="47603"/>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9" name="Google Shape;2664;p53">
              <a:extLst>
                <a:ext uri="{FF2B5EF4-FFF2-40B4-BE49-F238E27FC236}">
                  <a16:creationId xmlns:a16="http://schemas.microsoft.com/office/drawing/2014/main" id="{59CFBC91-E3D0-3040-B11A-15FEB94A3DB8}"/>
                </a:ext>
              </a:extLst>
            </p:cNvPr>
            <p:cNvSpPr/>
            <p:nvPr/>
          </p:nvSpPr>
          <p:spPr>
            <a:xfrm>
              <a:off x="2344817" y="1702047"/>
              <a:ext cx="54999" cy="47714"/>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0" name="Google Shape;2665;p53">
              <a:extLst>
                <a:ext uri="{FF2B5EF4-FFF2-40B4-BE49-F238E27FC236}">
                  <a16:creationId xmlns:a16="http://schemas.microsoft.com/office/drawing/2014/main" id="{B0558857-7BAF-2D44-B996-3F83E358B76B}"/>
                </a:ext>
              </a:extLst>
            </p:cNvPr>
            <p:cNvSpPr/>
            <p:nvPr/>
          </p:nvSpPr>
          <p:spPr>
            <a:xfrm>
              <a:off x="2344817" y="1634002"/>
              <a:ext cx="54999" cy="47714"/>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1" name="Google Shape;2666;p53">
              <a:extLst>
                <a:ext uri="{FF2B5EF4-FFF2-40B4-BE49-F238E27FC236}">
                  <a16:creationId xmlns:a16="http://schemas.microsoft.com/office/drawing/2014/main" id="{26A58761-69FA-604A-B86B-909DA7AF3BA8}"/>
                </a:ext>
              </a:extLst>
            </p:cNvPr>
            <p:cNvSpPr/>
            <p:nvPr/>
          </p:nvSpPr>
          <p:spPr>
            <a:xfrm>
              <a:off x="2344817" y="1566157"/>
              <a:ext cx="54999" cy="47558"/>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2" name="Google Shape;2667;p53">
              <a:extLst>
                <a:ext uri="{FF2B5EF4-FFF2-40B4-BE49-F238E27FC236}">
                  <a16:creationId xmlns:a16="http://schemas.microsoft.com/office/drawing/2014/main" id="{35B9DA50-361D-6943-B942-27BB03067B33}"/>
                </a:ext>
              </a:extLst>
            </p:cNvPr>
            <p:cNvSpPr/>
            <p:nvPr/>
          </p:nvSpPr>
          <p:spPr>
            <a:xfrm>
              <a:off x="2344817" y="1498134"/>
              <a:ext cx="54999" cy="47603"/>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3" name="Google Shape;2668;p53">
              <a:extLst>
                <a:ext uri="{FF2B5EF4-FFF2-40B4-BE49-F238E27FC236}">
                  <a16:creationId xmlns:a16="http://schemas.microsoft.com/office/drawing/2014/main" id="{45097472-0170-0A40-A045-9FCC1A756741}"/>
                </a:ext>
              </a:extLst>
            </p:cNvPr>
            <p:cNvSpPr/>
            <p:nvPr/>
          </p:nvSpPr>
          <p:spPr>
            <a:xfrm>
              <a:off x="2344817" y="1362043"/>
              <a:ext cx="54999" cy="47714"/>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4" name="Google Shape;2669;p53">
              <a:extLst>
                <a:ext uri="{FF2B5EF4-FFF2-40B4-BE49-F238E27FC236}">
                  <a16:creationId xmlns:a16="http://schemas.microsoft.com/office/drawing/2014/main" id="{BAF67BDB-7D18-0C49-855D-C29E0B93D215}"/>
                </a:ext>
              </a:extLst>
            </p:cNvPr>
            <p:cNvSpPr/>
            <p:nvPr/>
          </p:nvSpPr>
          <p:spPr>
            <a:xfrm>
              <a:off x="2344817" y="1294198"/>
              <a:ext cx="54999" cy="47536"/>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5" name="Google Shape;2670;p53">
              <a:extLst>
                <a:ext uri="{FF2B5EF4-FFF2-40B4-BE49-F238E27FC236}">
                  <a16:creationId xmlns:a16="http://schemas.microsoft.com/office/drawing/2014/main" id="{9B6EE817-8594-7F4E-8472-4B0E992080BB}"/>
                </a:ext>
              </a:extLst>
            </p:cNvPr>
            <p:cNvSpPr/>
            <p:nvPr/>
          </p:nvSpPr>
          <p:spPr>
            <a:xfrm>
              <a:off x="2344817" y="1226175"/>
              <a:ext cx="54999" cy="47603"/>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6" name="Google Shape;2671;p53">
              <a:extLst>
                <a:ext uri="{FF2B5EF4-FFF2-40B4-BE49-F238E27FC236}">
                  <a16:creationId xmlns:a16="http://schemas.microsoft.com/office/drawing/2014/main" id="{5AF4CF62-FFDA-854C-9F1A-D11F50E69FD3}"/>
                </a:ext>
              </a:extLst>
            </p:cNvPr>
            <p:cNvSpPr/>
            <p:nvPr/>
          </p:nvSpPr>
          <p:spPr>
            <a:xfrm>
              <a:off x="2344817" y="1158129"/>
              <a:ext cx="54999" cy="47625"/>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7" name="Google Shape;2672;p53">
              <a:extLst>
                <a:ext uri="{FF2B5EF4-FFF2-40B4-BE49-F238E27FC236}">
                  <a16:creationId xmlns:a16="http://schemas.microsoft.com/office/drawing/2014/main" id="{3328327E-3485-4E49-9139-4471A115799E}"/>
                </a:ext>
              </a:extLst>
            </p:cNvPr>
            <p:cNvSpPr/>
            <p:nvPr/>
          </p:nvSpPr>
          <p:spPr>
            <a:xfrm>
              <a:off x="2344817" y="886170"/>
              <a:ext cx="54999" cy="47625"/>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8" name="Google Shape;2673;p53">
              <a:extLst>
                <a:ext uri="{FF2B5EF4-FFF2-40B4-BE49-F238E27FC236}">
                  <a16:creationId xmlns:a16="http://schemas.microsoft.com/office/drawing/2014/main" id="{2072A7F4-BD26-1041-9330-3BD7B94B974E}"/>
                </a:ext>
              </a:extLst>
            </p:cNvPr>
            <p:cNvSpPr/>
            <p:nvPr/>
          </p:nvSpPr>
          <p:spPr>
            <a:xfrm>
              <a:off x="2344817" y="818147"/>
              <a:ext cx="54999" cy="47603"/>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9" name="Google Shape;2674;p53">
              <a:extLst>
                <a:ext uri="{FF2B5EF4-FFF2-40B4-BE49-F238E27FC236}">
                  <a16:creationId xmlns:a16="http://schemas.microsoft.com/office/drawing/2014/main" id="{94BB5C3E-3CCD-454C-8C2A-3145AA56CDFE}"/>
                </a:ext>
              </a:extLst>
            </p:cNvPr>
            <p:cNvSpPr/>
            <p:nvPr/>
          </p:nvSpPr>
          <p:spPr>
            <a:xfrm>
              <a:off x="2277466" y="3062200"/>
              <a:ext cx="54999" cy="47581"/>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0" name="Google Shape;2675;p53">
              <a:extLst>
                <a:ext uri="{FF2B5EF4-FFF2-40B4-BE49-F238E27FC236}">
                  <a16:creationId xmlns:a16="http://schemas.microsoft.com/office/drawing/2014/main" id="{6B9780C4-A727-8546-9AE2-D965C352639E}"/>
                </a:ext>
              </a:extLst>
            </p:cNvPr>
            <p:cNvSpPr/>
            <p:nvPr/>
          </p:nvSpPr>
          <p:spPr>
            <a:xfrm>
              <a:off x="2277466" y="2994176"/>
              <a:ext cx="54999" cy="47625"/>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1" name="Google Shape;2676;p53">
              <a:extLst>
                <a:ext uri="{FF2B5EF4-FFF2-40B4-BE49-F238E27FC236}">
                  <a16:creationId xmlns:a16="http://schemas.microsoft.com/office/drawing/2014/main" id="{50120637-EE2C-8C4E-91BB-E541CD1C8910}"/>
                </a:ext>
              </a:extLst>
            </p:cNvPr>
            <p:cNvSpPr/>
            <p:nvPr/>
          </p:nvSpPr>
          <p:spPr>
            <a:xfrm>
              <a:off x="2277466" y="2926131"/>
              <a:ext cx="54999" cy="47625"/>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2" name="Google Shape;2677;p53">
              <a:extLst>
                <a:ext uri="{FF2B5EF4-FFF2-40B4-BE49-F238E27FC236}">
                  <a16:creationId xmlns:a16="http://schemas.microsoft.com/office/drawing/2014/main" id="{262C11C1-CDD4-FD45-BC49-95D647DEE4EC}"/>
                </a:ext>
              </a:extLst>
            </p:cNvPr>
            <p:cNvSpPr/>
            <p:nvPr/>
          </p:nvSpPr>
          <p:spPr>
            <a:xfrm>
              <a:off x="2277466" y="2858108"/>
              <a:ext cx="54999" cy="47692"/>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3" name="Google Shape;2678;p53">
              <a:extLst>
                <a:ext uri="{FF2B5EF4-FFF2-40B4-BE49-F238E27FC236}">
                  <a16:creationId xmlns:a16="http://schemas.microsoft.com/office/drawing/2014/main" id="{9AC51D1A-303C-7044-B95C-72A8C5610248}"/>
                </a:ext>
              </a:extLst>
            </p:cNvPr>
            <p:cNvSpPr/>
            <p:nvPr/>
          </p:nvSpPr>
          <p:spPr>
            <a:xfrm>
              <a:off x="2277466" y="2790062"/>
              <a:ext cx="55176" cy="47714"/>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4" name="Google Shape;2679;p53">
              <a:extLst>
                <a:ext uri="{FF2B5EF4-FFF2-40B4-BE49-F238E27FC236}">
                  <a16:creationId xmlns:a16="http://schemas.microsoft.com/office/drawing/2014/main" id="{C153D2AC-2331-E543-89FC-DBBB6285C2DB}"/>
                </a:ext>
              </a:extLst>
            </p:cNvPr>
            <p:cNvSpPr/>
            <p:nvPr/>
          </p:nvSpPr>
          <p:spPr>
            <a:xfrm>
              <a:off x="2277466" y="2722217"/>
              <a:ext cx="54999" cy="47558"/>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5" name="Google Shape;2680;p53">
              <a:extLst>
                <a:ext uri="{FF2B5EF4-FFF2-40B4-BE49-F238E27FC236}">
                  <a16:creationId xmlns:a16="http://schemas.microsoft.com/office/drawing/2014/main" id="{69E14F76-EF2C-5E4E-8AA6-5FC602141BEB}"/>
                </a:ext>
              </a:extLst>
            </p:cNvPr>
            <p:cNvSpPr/>
            <p:nvPr/>
          </p:nvSpPr>
          <p:spPr>
            <a:xfrm>
              <a:off x="2277466" y="2450258"/>
              <a:ext cx="54999" cy="47558"/>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6" name="Google Shape;2681;p53">
              <a:extLst>
                <a:ext uri="{FF2B5EF4-FFF2-40B4-BE49-F238E27FC236}">
                  <a16:creationId xmlns:a16="http://schemas.microsoft.com/office/drawing/2014/main" id="{EE5BAB93-DD00-864C-8603-FC04EFC4E7C4}"/>
                </a:ext>
              </a:extLst>
            </p:cNvPr>
            <p:cNvSpPr/>
            <p:nvPr/>
          </p:nvSpPr>
          <p:spPr>
            <a:xfrm>
              <a:off x="2277466" y="2314190"/>
              <a:ext cx="54999" cy="47625"/>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7" name="Google Shape;2682;p53">
              <a:extLst>
                <a:ext uri="{FF2B5EF4-FFF2-40B4-BE49-F238E27FC236}">
                  <a16:creationId xmlns:a16="http://schemas.microsoft.com/office/drawing/2014/main" id="{7955B3E1-07DB-FD47-85D3-2E5FF3FBAA9B}"/>
                </a:ext>
              </a:extLst>
            </p:cNvPr>
            <p:cNvSpPr/>
            <p:nvPr/>
          </p:nvSpPr>
          <p:spPr>
            <a:xfrm>
              <a:off x="2277466" y="2042230"/>
              <a:ext cx="54999" cy="47625"/>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8" name="Google Shape;2683;p53">
              <a:extLst>
                <a:ext uri="{FF2B5EF4-FFF2-40B4-BE49-F238E27FC236}">
                  <a16:creationId xmlns:a16="http://schemas.microsoft.com/office/drawing/2014/main" id="{7145AB0C-814C-9447-9DD1-E1D855632FF4}"/>
                </a:ext>
              </a:extLst>
            </p:cNvPr>
            <p:cNvSpPr/>
            <p:nvPr/>
          </p:nvSpPr>
          <p:spPr>
            <a:xfrm>
              <a:off x="2277466" y="1974185"/>
              <a:ext cx="54999" cy="47714"/>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9" name="Google Shape;2684;p53">
              <a:extLst>
                <a:ext uri="{FF2B5EF4-FFF2-40B4-BE49-F238E27FC236}">
                  <a16:creationId xmlns:a16="http://schemas.microsoft.com/office/drawing/2014/main" id="{37A9534C-8172-BE47-B9E8-4E453E81610F}"/>
                </a:ext>
              </a:extLst>
            </p:cNvPr>
            <p:cNvSpPr/>
            <p:nvPr/>
          </p:nvSpPr>
          <p:spPr>
            <a:xfrm>
              <a:off x="2277466" y="1906162"/>
              <a:ext cx="55109" cy="47692"/>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0" name="Google Shape;2685;p53">
              <a:extLst>
                <a:ext uri="{FF2B5EF4-FFF2-40B4-BE49-F238E27FC236}">
                  <a16:creationId xmlns:a16="http://schemas.microsoft.com/office/drawing/2014/main" id="{169FB8C9-3439-0F41-BFDB-11FF39613B78}"/>
                </a:ext>
              </a:extLst>
            </p:cNvPr>
            <p:cNvSpPr/>
            <p:nvPr/>
          </p:nvSpPr>
          <p:spPr>
            <a:xfrm>
              <a:off x="2277466" y="1838116"/>
              <a:ext cx="54999" cy="47625"/>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1" name="Google Shape;2686;p53">
              <a:extLst>
                <a:ext uri="{FF2B5EF4-FFF2-40B4-BE49-F238E27FC236}">
                  <a16:creationId xmlns:a16="http://schemas.microsoft.com/office/drawing/2014/main" id="{17AAF386-020F-9F44-B6C7-32A843E394F8}"/>
                </a:ext>
              </a:extLst>
            </p:cNvPr>
            <p:cNvSpPr/>
            <p:nvPr/>
          </p:nvSpPr>
          <p:spPr>
            <a:xfrm>
              <a:off x="2277466" y="1770093"/>
              <a:ext cx="54999" cy="47603"/>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2" name="Google Shape;2687;p53">
              <a:extLst>
                <a:ext uri="{FF2B5EF4-FFF2-40B4-BE49-F238E27FC236}">
                  <a16:creationId xmlns:a16="http://schemas.microsoft.com/office/drawing/2014/main" id="{49C8A5A9-DB4C-9442-B41D-1FA02B03DD2E}"/>
                </a:ext>
              </a:extLst>
            </p:cNvPr>
            <p:cNvSpPr/>
            <p:nvPr/>
          </p:nvSpPr>
          <p:spPr>
            <a:xfrm>
              <a:off x="2277466" y="1702047"/>
              <a:ext cx="54999" cy="47714"/>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3" name="Google Shape;2688;p53">
              <a:extLst>
                <a:ext uri="{FF2B5EF4-FFF2-40B4-BE49-F238E27FC236}">
                  <a16:creationId xmlns:a16="http://schemas.microsoft.com/office/drawing/2014/main" id="{FA72105A-A000-794D-8F94-BF8EDED5F679}"/>
                </a:ext>
              </a:extLst>
            </p:cNvPr>
            <p:cNvSpPr/>
            <p:nvPr/>
          </p:nvSpPr>
          <p:spPr>
            <a:xfrm>
              <a:off x="2277466" y="1362043"/>
              <a:ext cx="54999" cy="47714"/>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4" name="Google Shape;2689;p53">
              <a:extLst>
                <a:ext uri="{FF2B5EF4-FFF2-40B4-BE49-F238E27FC236}">
                  <a16:creationId xmlns:a16="http://schemas.microsoft.com/office/drawing/2014/main" id="{18FE2CAD-34D1-0A4B-B4E2-CE4A4251EE1F}"/>
                </a:ext>
              </a:extLst>
            </p:cNvPr>
            <p:cNvSpPr/>
            <p:nvPr/>
          </p:nvSpPr>
          <p:spPr>
            <a:xfrm>
              <a:off x="2277466" y="1158129"/>
              <a:ext cx="54999" cy="47625"/>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5" name="Google Shape;2690;p53">
              <a:extLst>
                <a:ext uri="{FF2B5EF4-FFF2-40B4-BE49-F238E27FC236}">
                  <a16:creationId xmlns:a16="http://schemas.microsoft.com/office/drawing/2014/main" id="{C948799C-68C2-094A-AED4-C41FAC24B2DD}"/>
                </a:ext>
              </a:extLst>
            </p:cNvPr>
            <p:cNvSpPr/>
            <p:nvPr/>
          </p:nvSpPr>
          <p:spPr>
            <a:xfrm>
              <a:off x="2277466" y="954216"/>
              <a:ext cx="54999" cy="47603"/>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6" name="Google Shape;2691;p53">
              <a:extLst>
                <a:ext uri="{FF2B5EF4-FFF2-40B4-BE49-F238E27FC236}">
                  <a16:creationId xmlns:a16="http://schemas.microsoft.com/office/drawing/2014/main" id="{BD6377BD-C13B-6F48-A981-5414C05A38E0}"/>
                </a:ext>
              </a:extLst>
            </p:cNvPr>
            <p:cNvSpPr/>
            <p:nvPr/>
          </p:nvSpPr>
          <p:spPr>
            <a:xfrm>
              <a:off x="2277466" y="886170"/>
              <a:ext cx="54999" cy="47625"/>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7" name="Google Shape;2692;p53">
              <a:extLst>
                <a:ext uri="{FF2B5EF4-FFF2-40B4-BE49-F238E27FC236}">
                  <a16:creationId xmlns:a16="http://schemas.microsoft.com/office/drawing/2014/main" id="{30665397-B595-E942-AD06-5BF5BE8D8A14}"/>
                </a:ext>
              </a:extLst>
            </p:cNvPr>
            <p:cNvSpPr/>
            <p:nvPr/>
          </p:nvSpPr>
          <p:spPr>
            <a:xfrm>
              <a:off x="2210092" y="2722217"/>
              <a:ext cx="55176" cy="47558"/>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8" name="Google Shape;2693;p53">
              <a:extLst>
                <a:ext uri="{FF2B5EF4-FFF2-40B4-BE49-F238E27FC236}">
                  <a16:creationId xmlns:a16="http://schemas.microsoft.com/office/drawing/2014/main" id="{9055FF17-CBEE-3F4F-A9D2-2CE079AE8C61}"/>
                </a:ext>
              </a:extLst>
            </p:cNvPr>
            <p:cNvSpPr/>
            <p:nvPr/>
          </p:nvSpPr>
          <p:spPr>
            <a:xfrm>
              <a:off x="2210092" y="2450258"/>
              <a:ext cx="55176" cy="47558"/>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9" name="Google Shape;2694;p53">
              <a:extLst>
                <a:ext uri="{FF2B5EF4-FFF2-40B4-BE49-F238E27FC236}">
                  <a16:creationId xmlns:a16="http://schemas.microsoft.com/office/drawing/2014/main" id="{68A4C292-04F4-0E43-8E56-E3BC1B63B20B}"/>
                </a:ext>
              </a:extLst>
            </p:cNvPr>
            <p:cNvSpPr/>
            <p:nvPr/>
          </p:nvSpPr>
          <p:spPr>
            <a:xfrm>
              <a:off x="2210092" y="2314190"/>
              <a:ext cx="55176" cy="47625"/>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0" name="Google Shape;2695;p53">
              <a:extLst>
                <a:ext uri="{FF2B5EF4-FFF2-40B4-BE49-F238E27FC236}">
                  <a16:creationId xmlns:a16="http://schemas.microsoft.com/office/drawing/2014/main" id="{BF88A9B7-0EB9-6942-BFDC-10978D38BA3C}"/>
                </a:ext>
              </a:extLst>
            </p:cNvPr>
            <p:cNvSpPr/>
            <p:nvPr/>
          </p:nvSpPr>
          <p:spPr>
            <a:xfrm>
              <a:off x="2210092" y="2246144"/>
              <a:ext cx="55176" cy="47714"/>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1" name="Google Shape;2696;p53">
              <a:extLst>
                <a:ext uri="{FF2B5EF4-FFF2-40B4-BE49-F238E27FC236}">
                  <a16:creationId xmlns:a16="http://schemas.microsoft.com/office/drawing/2014/main" id="{B618424F-358D-5448-96E0-08804CE8ED67}"/>
                </a:ext>
              </a:extLst>
            </p:cNvPr>
            <p:cNvSpPr/>
            <p:nvPr/>
          </p:nvSpPr>
          <p:spPr>
            <a:xfrm>
              <a:off x="2210092" y="2178121"/>
              <a:ext cx="55176" cy="47692"/>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2" name="Google Shape;2697;p53">
              <a:extLst>
                <a:ext uri="{FF2B5EF4-FFF2-40B4-BE49-F238E27FC236}">
                  <a16:creationId xmlns:a16="http://schemas.microsoft.com/office/drawing/2014/main" id="{98C58E5E-EB4D-4449-B413-A1E45377DEC0}"/>
                </a:ext>
              </a:extLst>
            </p:cNvPr>
            <p:cNvSpPr/>
            <p:nvPr/>
          </p:nvSpPr>
          <p:spPr>
            <a:xfrm>
              <a:off x="2210092" y="2110254"/>
              <a:ext cx="55176" cy="47581"/>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3" name="Google Shape;2698;p53">
              <a:extLst>
                <a:ext uri="{FF2B5EF4-FFF2-40B4-BE49-F238E27FC236}">
                  <a16:creationId xmlns:a16="http://schemas.microsoft.com/office/drawing/2014/main" id="{0799C330-2A0A-894D-9D3B-F38184A645BF}"/>
                </a:ext>
              </a:extLst>
            </p:cNvPr>
            <p:cNvSpPr/>
            <p:nvPr/>
          </p:nvSpPr>
          <p:spPr>
            <a:xfrm>
              <a:off x="2210092" y="2042230"/>
              <a:ext cx="55176" cy="47625"/>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4" name="Google Shape;2699;p53">
              <a:extLst>
                <a:ext uri="{FF2B5EF4-FFF2-40B4-BE49-F238E27FC236}">
                  <a16:creationId xmlns:a16="http://schemas.microsoft.com/office/drawing/2014/main" id="{991D6006-FB97-1A41-8D56-5A2B3888C26C}"/>
                </a:ext>
              </a:extLst>
            </p:cNvPr>
            <p:cNvSpPr/>
            <p:nvPr/>
          </p:nvSpPr>
          <p:spPr>
            <a:xfrm>
              <a:off x="2210092" y="1974185"/>
              <a:ext cx="55176" cy="47714"/>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5" name="Google Shape;2700;p53">
              <a:extLst>
                <a:ext uri="{FF2B5EF4-FFF2-40B4-BE49-F238E27FC236}">
                  <a16:creationId xmlns:a16="http://schemas.microsoft.com/office/drawing/2014/main" id="{EAACC6C5-4DCF-A24E-B46A-178C9169A3CD}"/>
                </a:ext>
              </a:extLst>
            </p:cNvPr>
            <p:cNvSpPr/>
            <p:nvPr/>
          </p:nvSpPr>
          <p:spPr>
            <a:xfrm>
              <a:off x="2210092" y="1906162"/>
              <a:ext cx="55308" cy="47692"/>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6" name="Google Shape;2701;p53">
              <a:extLst>
                <a:ext uri="{FF2B5EF4-FFF2-40B4-BE49-F238E27FC236}">
                  <a16:creationId xmlns:a16="http://schemas.microsoft.com/office/drawing/2014/main" id="{9528C079-9661-0B4F-8BD4-29E81CBB18C3}"/>
                </a:ext>
              </a:extLst>
            </p:cNvPr>
            <p:cNvSpPr/>
            <p:nvPr/>
          </p:nvSpPr>
          <p:spPr>
            <a:xfrm>
              <a:off x="2210092" y="1838116"/>
              <a:ext cx="55176" cy="47625"/>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7" name="Google Shape;2702;p53">
              <a:extLst>
                <a:ext uri="{FF2B5EF4-FFF2-40B4-BE49-F238E27FC236}">
                  <a16:creationId xmlns:a16="http://schemas.microsoft.com/office/drawing/2014/main" id="{E96688CD-DC95-064B-AF05-578AB34BB283}"/>
                </a:ext>
              </a:extLst>
            </p:cNvPr>
            <p:cNvSpPr/>
            <p:nvPr/>
          </p:nvSpPr>
          <p:spPr>
            <a:xfrm>
              <a:off x="2210092" y="1770093"/>
              <a:ext cx="55176" cy="47603"/>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8" name="Google Shape;2703;p53">
              <a:extLst>
                <a:ext uri="{FF2B5EF4-FFF2-40B4-BE49-F238E27FC236}">
                  <a16:creationId xmlns:a16="http://schemas.microsoft.com/office/drawing/2014/main" id="{20893A25-C674-EC44-AEA0-A51E2A21FB2B}"/>
                </a:ext>
              </a:extLst>
            </p:cNvPr>
            <p:cNvSpPr/>
            <p:nvPr/>
          </p:nvSpPr>
          <p:spPr>
            <a:xfrm>
              <a:off x="2210092" y="1702047"/>
              <a:ext cx="55176" cy="47714"/>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9" name="Google Shape;2704;p53">
              <a:extLst>
                <a:ext uri="{FF2B5EF4-FFF2-40B4-BE49-F238E27FC236}">
                  <a16:creationId xmlns:a16="http://schemas.microsoft.com/office/drawing/2014/main" id="{8CEA70A8-4FEB-F547-86A4-AEB65012031C}"/>
                </a:ext>
              </a:extLst>
            </p:cNvPr>
            <p:cNvSpPr/>
            <p:nvPr/>
          </p:nvSpPr>
          <p:spPr>
            <a:xfrm>
              <a:off x="2210092" y="1634002"/>
              <a:ext cx="55176" cy="47714"/>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0" name="Google Shape;2705;p53">
              <a:extLst>
                <a:ext uri="{FF2B5EF4-FFF2-40B4-BE49-F238E27FC236}">
                  <a16:creationId xmlns:a16="http://schemas.microsoft.com/office/drawing/2014/main" id="{596CF953-E85A-9D45-B078-12E52E62E81E}"/>
                </a:ext>
              </a:extLst>
            </p:cNvPr>
            <p:cNvSpPr/>
            <p:nvPr/>
          </p:nvSpPr>
          <p:spPr>
            <a:xfrm>
              <a:off x="2210092" y="1362043"/>
              <a:ext cx="55176" cy="47714"/>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1" name="Google Shape;2706;p53">
              <a:extLst>
                <a:ext uri="{FF2B5EF4-FFF2-40B4-BE49-F238E27FC236}">
                  <a16:creationId xmlns:a16="http://schemas.microsoft.com/office/drawing/2014/main" id="{1B8E5430-52CB-354A-9AC6-E00834BDC2EB}"/>
                </a:ext>
              </a:extLst>
            </p:cNvPr>
            <p:cNvSpPr/>
            <p:nvPr/>
          </p:nvSpPr>
          <p:spPr>
            <a:xfrm>
              <a:off x="2210092" y="1294198"/>
              <a:ext cx="55176" cy="47536"/>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2" name="Google Shape;2707;p53">
              <a:extLst>
                <a:ext uri="{FF2B5EF4-FFF2-40B4-BE49-F238E27FC236}">
                  <a16:creationId xmlns:a16="http://schemas.microsoft.com/office/drawing/2014/main" id="{7CB7D986-D577-EB41-8B7B-368DA2A84FD2}"/>
                </a:ext>
              </a:extLst>
            </p:cNvPr>
            <p:cNvSpPr/>
            <p:nvPr/>
          </p:nvSpPr>
          <p:spPr>
            <a:xfrm>
              <a:off x="2210092" y="1158129"/>
              <a:ext cx="55176" cy="47625"/>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3" name="Google Shape;2708;p53">
              <a:extLst>
                <a:ext uri="{FF2B5EF4-FFF2-40B4-BE49-F238E27FC236}">
                  <a16:creationId xmlns:a16="http://schemas.microsoft.com/office/drawing/2014/main" id="{AD102EBE-34D9-534D-B0F4-211DB3AB20DC}"/>
                </a:ext>
              </a:extLst>
            </p:cNvPr>
            <p:cNvSpPr/>
            <p:nvPr/>
          </p:nvSpPr>
          <p:spPr>
            <a:xfrm>
              <a:off x="2210092" y="954216"/>
              <a:ext cx="55176" cy="47603"/>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4" name="Google Shape;2709;p53">
              <a:extLst>
                <a:ext uri="{FF2B5EF4-FFF2-40B4-BE49-F238E27FC236}">
                  <a16:creationId xmlns:a16="http://schemas.microsoft.com/office/drawing/2014/main" id="{78C2EDE7-89F1-014C-B849-CAAAF65B4708}"/>
                </a:ext>
              </a:extLst>
            </p:cNvPr>
            <p:cNvSpPr/>
            <p:nvPr/>
          </p:nvSpPr>
          <p:spPr>
            <a:xfrm>
              <a:off x="2210092" y="886170"/>
              <a:ext cx="55176" cy="47625"/>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5" name="Google Shape;2710;p53">
              <a:extLst>
                <a:ext uri="{FF2B5EF4-FFF2-40B4-BE49-F238E27FC236}">
                  <a16:creationId xmlns:a16="http://schemas.microsoft.com/office/drawing/2014/main" id="{BAAA7970-C16C-5942-BD73-7F07955C4FE2}"/>
                </a:ext>
              </a:extLst>
            </p:cNvPr>
            <p:cNvSpPr/>
            <p:nvPr/>
          </p:nvSpPr>
          <p:spPr>
            <a:xfrm>
              <a:off x="2142918" y="2722217"/>
              <a:ext cx="54999" cy="47558"/>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6" name="Google Shape;2711;p53">
              <a:extLst>
                <a:ext uri="{FF2B5EF4-FFF2-40B4-BE49-F238E27FC236}">
                  <a16:creationId xmlns:a16="http://schemas.microsoft.com/office/drawing/2014/main" id="{57A39543-72AF-DA4F-881E-0384C3C3CA5F}"/>
                </a:ext>
              </a:extLst>
            </p:cNvPr>
            <p:cNvSpPr/>
            <p:nvPr/>
          </p:nvSpPr>
          <p:spPr>
            <a:xfrm>
              <a:off x="2142918" y="2654172"/>
              <a:ext cx="54999" cy="47625"/>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7" name="Google Shape;2712;p53">
              <a:extLst>
                <a:ext uri="{FF2B5EF4-FFF2-40B4-BE49-F238E27FC236}">
                  <a16:creationId xmlns:a16="http://schemas.microsoft.com/office/drawing/2014/main" id="{9D481773-2F0E-2E4D-857A-331954595DCB}"/>
                </a:ext>
              </a:extLst>
            </p:cNvPr>
            <p:cNvSpPr/>
            <p:nvPr/>
          </p:nvSpPr>
          <p:spPr>
            <a:xfrm>
              <a:off x="2142918" y="2586149"/>
              <a:ext cx="54999" cy="47692"/>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8" name="Google Shape;2713;p53">
              <a:extLst>
                <a:ext uri="{FF2B5EF4-FFF2-40B4-BE49-F238E27FC236}">
                  <a16:creationId xmlns:a16="http://schemas.microsoft.com/office/drawing/2014/main" id="{C09F636B-D794-8C49-9503-68EDF052BBB8}"/>
                </a:ext>
              </a:extLst>
            </p:cNvPr>
            <p:cNvSpPr/>
            <p:nvPr/>
          </p:nvSpPr>
          <p:spPr>
            <a:xfrm>
              <a:off x="2142918" y="2178121"/>
              <a:ext cx="54999" cy="47692"/>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9" name="Google Shape;2714;p53">
              <a:extLst>
                <a:ext uri="{FF2B5EF4-FFF2-40B4-BE49-F238E27FC236}">
                  <a16:creationId xmlns:a16="http://schemas.microsoft.com/office/drawing/2014/main" id="{3AE0135E-7F57-834C-95FD-65397150DAF6}"/>
                </a:ext>
              </a:extLst>
            </p:cNvPr>
            <p:cNvSpPr/>
            <p:nvPr/>
          </p:nvSpPr>
          <p:spPr>
            <a:xfrm>
              <a:off x="2142918" y="2110254"/>
              <a:ext cx="54999" cy="47581"/>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0" name="Google Shape;2715;p53">
              <a:extLst>
                <a:ext uri="{FF2B5EF4-FFF2-40B4-BE49-F238E27FC236}">
                  <a16:creationId xmlns:a16="http://schemas.microsoft.com/office/drawing/2014/main" id="{79E22216-6DBB-0D44-B3E3-83E38396A05E}"/>
                </a:ext>
              </a:extLst>
            </p:cNvPr>
            <p:cNvSpPr/>
            <p:nvPr/>
          </p:nvSpPr>
          <p:spPr>
            <a:xfrm>
              <a:off x="2142918" y="2042230"/>
              <a:ext cx="54999" cy="47625"/>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1" name="Google Shape;2716;p53">
              <a:extLst>
                <a:ext uri="{FF2B5EF4-FFF2-40B4-BE49-F238E27FC236}">
                  <a16:creationId xmlns:a16="http://schemas.microsoft.com/office/drawing/2014/main" id="{D0B5EBB6-FB22-014A-ADA9-ACB66CFA241D}"/>
                </a:ext>
              </a:extLst>
            </p:cNvPr>
            <p:cNvSpPr/>
            <p:nvPr/>
          </p:nvSpPr>
          <p:spPr>
            <a:xfrm>
              <a:off x="2142918" y="1974185"/>
              <a:ext cx="54999" cy="47714"/>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2" name="Google Shape;2717;p53">
              <a:extLst>
                <a:ext uri="{FF2B5EF4-FFF2-40B4-BE49-F238E27FC236}">
                  <a16:creationId xmlns:a16="http://schemas.microsoft.com/office/drawing/2014/main" id="{05B04064-07F6-E04A-882D-AC2076F3BDB0}"/>
                </a:ext>
              </a:extLst>
            </p:cNvPr>
            <p:cNvSpPr/>
            <p:nvPr/>
          </p:nvSpPr>
          <p:spPr>
            <a:xfrm>
              <a:off x="2142918" y="1906162"/>
              <a:ext cx="55109" cy="47692"/>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3" name="Google Shape;2718;p53">
              <a:extLst>
                <a:ext uri="{FF2B5EF4-FFF2-40B4-BE49-F238E27FC236}">
                  <a16:creationId xmlns:a16="http://schemas.microsoft.com/office/drawing/2014/main" id="{1E06EA6F-F9C8-9946-B802-96ECF7AA89BC}"/>
                </a:ext>
              </a:extLst>
            </p:cNvPr>
            <p:cNvSpPr/>
            <p:nvPr/>
          </p:nvSpPr>
          <p:spPr>
            <a:xfrm>
              <a:off x="2142918" y="1838116"/>
              <a:ext cx="54999" cy="47625"/>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4" name="Google Shape;2719;p53">
              <a:extLst>
                <a:ext uri="{FF2B5EF4-FFF2-40B4-BE49-F238E27FC236}">
                  <a16:creationId xmlns:a16="http://schemas.microsoft.com/office/drawing/2014/main" id="{60D58B3C-2D2B-0749-903D-81C2C3C9F7EE}"/>
                </a:ext>
              </a:extLst>
            </p:cNvPr>
            <p:cNvSpPr/>
            <p:nvPr/>
          </p:nvSpPr>
          <p:spPr>
            <a:xfrm>
              <a:off x="2142918" y="1770093"/>
              <a:ext cx="54999" cy="47603"/>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5" name="Google Shape;2720;p53">
              <a:extLst>
                <a:ext uri="{FF2B5EF4-FFF2-40B4-BE49-F238E27FC236}">
                  <a16:creationId xmlns:a16="http://schemas.microsoft.com/office/drawing/2014/main" id="{748FE054-8F43-B04F-9A23-3E76B03D09A1}"/>
                </a:ext>
              </a:extLst>
            </p:cNvPr>
            <p:cNvSpPr/>
            <p:nvPr/>
          </p:nvSpPr>
          <p:spPr>
            <a:xfrm>
              <a:off x="2142918" y="1702047"/>
              <a:ext cx="54999" cy="47714"/>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6" name="Google Shape;2721;p53">
              <a:extLst>
                <a:ext uri="{FF2B5EF4-FFF2-40B4-BE49-F238E27FC236}">
                  <a16:creationId xmlns:a16="http://schemas.microsoft.com/office/drawing/2014/main" id="{18921176-DD49-5A43-AE00-B7F15BDE7C08}"/>
                </a:ext>
              </a:extLst>
            </p:cNvPr>
            <p:cNvSpPr/>
            <p:nvPr/>
          </p:nvSpPr>
          <p:spPr>
            <a:xfrm>
              <a:off x="2142918" y="1634002"/>
              <a:ext cx="54999" cy="47714"/>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7" name="Google Shape;2722;p53">
              <a:extLst>
                <a:ext uri="{FF2B5EF4-FFF2-40B4-BE49-F238E27FC236}">
                  <a16:creationId xmlns:a16="http://schemas.microsoft.com/office/drawing/2014/main" id="{A6E81B9A-CED4-9D47-AE10-3B52EF1055CA}"/>
                </a:ext>
              </a:extLst>
            </p:cNvPr>
            <p:cNvSpPr/>
            <p:nvPr/>
          </p:nvSpPr>
          <p:spPr>
            <a:xfrm>
              <a:off x="2142918" y="1362043"/>
              <a:ext cx="54999" cy="47714"/>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8" name="Google Shape;2723;p53">
              <a:extLst>
                <a:ext uri="{FF2B5EF4-FFF2-40B4-BE49-F238E27FC236}">
                  <a16:creationId xmlns:a16="http://schemas.microsoft.com/office/drawing/2014/main" id="{00183ED4-DD2E-A544-B45D-E79ED0E0486C}"/>
                </a:ext>
              </a:extLst>
            </p:cNvPr>
            <p:cNvSpPr/>
            <p:nvPr/>
          </p:nvSpPr>
          <p:spPr>
            <a:xfrm>
              <a:off x="2142918" y="1158129"/>
              <a:ext cx="54999" cy="47625"/>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9" name="Google Shape;2724;p53">
              <a:extLst>
                <a:ext uri="{FF2B5EF4-FFF2-40B4-BE49-F238E27FC236}">
                  <a16:creationId xmlns:a16="http://schemas.microsoft.com/office/drawing/2014/main" id="{6C55D699-BA5B-4943-8768-B43C6E201A08}"/>
                </a:ext>
              </a:extLst>
            </p:cNvPr>
            <p:cNvSpPr/>
            <p:nvPr/>
          </p:nvSpPr>
          <p:spPr>
            <a:xfrm>
              <a:off x="2142918" y="954216"/>
              <a:ext cx="54999" cy="47603"/>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0" name="Google Shape;2725;p53">
              <a:extLst>
                <a:ext uri="{FF2B5EF4-FFF2-40B4-BE49-F238E27FC236}">
                  <a16:creationId xmlns:a16="http://schemas.microsoft.com/office/drawing/2014/main" id="{281D5EDF-86C5-EC4F-B9ED-51824ABA499A}"/>
                </a:ext>
              </a:extLst>
            </p:cNvPr>
            <p:cNvSpPr/>
            <p:nvPr/>
          </p:nvSpPr>
          <p:spPr>
            <a:xfrm>
              <a:off x="2142918" y="886170"/>
              <a:ext cx="54999" cy="47625"/>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1" name="Google Shape;2726;p53">
              <a:extLst>
                <a:ext uri="{FF2B5EF4-FFF2-40B4-BE49-F238E27FC236}">
                  <a16:creationId xmlns:a16="http://schemas.microsoft.com/office/drawing/2014/main" id="{D431ADF0-B9EA-7B4F-B551-5F9D75358DB3}"/>
                </a:ext>
              </a:extLst>
            </p:cNvPr>
            <p:cNvSpPr/>
            <p:nvPr/>
          </p:nvSpPr>
          <p:spPr>
            <a:xfrm>
              <a:off x="2075545" y="2586149"/>
              <a:ext cx="54999" cy="47692"/>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2" name="Google Shape;2727;p53">
              <a:extLst>
                <a:ext uri="{FF2B5EF4-FFF2-40B4-BE49-F238E27FC236}">
                  <a16:creationId xmlns:a16="http://schemas.microsoft.com/office/drawing/2014/main" id="{A7B13E0F-2C67-D94B-9BB4-285367727DD1}"/>
                </a:ext>
              </a:extLst>
            </p:cNvPr>
            <p:cNvSpPr/>
            <p:nvPr/>
          </p:nvSpPr>
          <p:spPr>
            <a:xfrm>
              <a:off x="2075545" y="2518103"/>
              <a:ext cx="54999" cy="47714"/>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3" name="Google Shape;2728;p53">
              <a:extLst>
                <a:ext uri="{FF2B5EF4-FFF2-40B4-BE49-F238E27FC236}">
                  <a16:creationId xmlns:a16="http://schemas.microsoft.com/office/drawing/2014/main" id="{6682090E-62FD-B84B-A14F-533CA69BCBB8}"/>
                </a:ext>
              </a:extLst>
            </p:cNvPr>
            <p:cNvSpPr/>
            <p:nvPr/>
          </p:nvSpPr>
          <p:spPr>
            <a:xfrm>
              <a:off x="2075545" y="2450258"/>
              <a:ext cx="54999" cy="47558"/>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4" name="Google Shape;2729;p53">
              <a:extLst>
                <a:ext uri="{FF2B5EF4-FFF2-40B4-BE49-F238E27FC236}">
                  <a16:creationId xmlns:a16="http://schemas.microsoft.com/office/drawing/2014/main" id="{6A2D5262-FFF0-1049-9177-C01F7F1075A2}"/>
                </a:ext>
              </a:extLst>
            </p:cNvPr>
            <p:cNvSpPr/>
            <p:nvPr/>
          </p:nvSpPr>
          <p:spPr>
            <a:xfrm>
              <a:off x="2075545" y="2178121"/>
              <a:ext cx="54999" cy="47692"/>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5" name="Google Shape;2730;p53">
              <a:extLst>
                <a:ext uri="{FF2B5EF4-FFF2-40B4-BE49-F238E27FC236}">
                  <a16:creationId xmlns:a16="http://schemas.microsoft.com/office/drawing/2014/main" id="{DDA88FD1-BCF2-E346-822A-F8BB5B8332FA}"/>
                </a:ext>
              </a:extLst>
            </p:cNvPr>
            <p:cNvSpPr/>
            <p:nvPr/>
          </p:nvSpPr>
          <p:spPr>
            <a:xfrm>
              <a:off x="2075545" y="2110254"/>
              <a:ext cx="54999" cy="47581"/>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6" name="Google Shape;2731;p53">
              <a:extLst>
                <a:ext uri="{FF2B5EF4-FFF2-40B4-BE49-F238E27FC236}">
                  <a16:creationId xmlns:a16="http://schemas.microsoft.com/office/drawing/2014/main" id="{67B39F14-5259-DF4A-8B94-999161D896BA}"/>
                </a:ext>
              </a:extLst>
            </p:cNvPr>
            <p:cNvSpPr/>
            <p:nvPr/>
          </p:nvSpPr>
          <p:spPr>
            <a:xfrm>
              <a:off x="2075545" y="2042230"/>
              <a:ext cx="54999" cy="47625"/>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7" name="Google Shape;2732;p53">
              <a:extLst>
                <a:ext uri="{FF2B5EF4-FFF2-40B4-BE49-F238E27FC236}">
                  <a16:creationId xmlns:a16="http://schemas.microsoft.com/office/drawing/2014/main" id="{384A7504-B3C6-C048-97B8-28A2496EC7AC}"/>
                </a:ext>
              </a:extLst>
            </p:cNvPr>
            <p:cNvSpPr/>
            <p:nvPr/>
          </p:nvSpPr>
          <p:spPr>
            <a:xfrm>
              <a:off x="2075545" y="1974185"/>
              <a:ext cx="54999" cy="47714"/>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8" name="Google Shape;2733;p53">
              <a:extLst>
                <a:ext uri="{FF2B5EF4-FFF2-40B4-BE49-F238E27FC236}">
                  <a16:creationId xmlns:a16="http://schemas.microsoft.com/office/drawing/2014/main" id="{3368B0EE-EF4C-CB44-8EFB-68586BDF610D}"/>
                </a:ext>
              </a:extLst>
            </p:cNvPr>
            <p:cNvSpPr/>
            <p:nvPr/>
          </p:nvSpPr>
          <p:spPr>
            <a:xfrm>
              <a:off x="2075545" y="1906162"/>
              <a:ext cx="55132" cy="47692"/>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9" name="Google Shape;2734;p53">
              <a:extLst>
                <a:ext uri="{FF2B5EF4-FFF2-40B4-BE49-F238E27FC236}">
                  <a16:creationId xmlns:a16="http://schemas.microsoft.com/office/drawing/2014/main" id="{8253EE22-2756-BE42-B2BC-37DDFA096D44}"/>
                </a:ext>
              </a:extLst>
            </p:cNvPr>
            <p:cNvSpPr/>
            <p:nvPr/>
          </p:nvSpPr>
          <p:spPr>
            <a:xfrm>
              <a:off x="2075545" y="1838116"/>
              <a:ext cx="54999" cy="47625"/>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0" name="Google Shape;2735;p53">
              <a:extLst>
                <a:ext uri="{FF2B5EF4-FFF2-40B4-BE49-F238E27FC236}">
                  <a16:creationId xmlns:a16="http://schemas.microsoft.com/office/drawing/2014/main" id="{DC609921-8016-C442-AF19-06A43CC64197}"/>
                </a:ext>
              </a:extLst>
            </p:cNvPr>
            <p:cNvSpPr/>
            <p:nvPr/>
          </p:nvSpPr>
          <p:spPr>
            <a:xfrm>
              <a:off x="2075545" y="1770093"/>
              <a:ext cx="54999" cy="47603"/>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1" name="Google Shape;2736;p53">
              <a:extLst>
                <a:ext uri="{FF2B5EF4-FFF2-40B4-BE49-F238E27FC236}">
                  <a16:creationId xmlns:a16="http://schemas.microsoft.com/office/drawing/2014/main" id="{2A385211-D63D-FC42-9834-7850D74D3325}"/>
                </a:ext>
              </a:extLst>
            </p:cNvPr>
            <p:cNvSpPr/>
            <p:nvPr/>
          </p:nvSpPr>
          <p:spPr>
            <a:xfrm>
              <a:off x="2075545" y="1702047"/>
              <a:ext cx="54999" cy="47714"/>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2" name="Google Shape;2737;p53">
              <a:extLst>
                <a:ext uri="{FF2B5EF4-FFF2-40B4-BE49-F238E27FC236}">
                  <a16:creationId xmlns:a16="http://schemas.microsoft.com/office/drawing/2014/main" id="{E11E6EC9-EB03-B44A-B2F8-4185DFCF436D}"/>
                </a:ext>
              </a:extLst>
            </p:cNvPr>
            <p:cNvSpPr/>
            <p:nvPr/>
          </p:nvSpPr>
          <p:spPr>
            <a:xfrm>
              <a:off x="2075545" y="1634002"/>
              <a:ext cx="54999" cy="47714"/>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3" name="Google Shape;2738;p53">
              <a:extLst>
                <a:ext uri="{FF2B5EF4-FFF2-40B4-BE49-F238E27FC236}">
                  <a16:creationId xmlns:a16="http://schemas.microsoft.com/office/drawing/2014/main" id="{001FD558-80AE-2A4E-9853-8928D05F40FD}"/>
                </a:ext>
              </a:extLst>
            </p:cNvPr>
            <p:cNvSpPr/>
            <p:nvPr/>
          </p:nvSpPr>
          <p:spPr>
            <a:xfrm>
              <a:off x="2075545" y="1566157"/>
              <a:ext cx="54999" cy="47558"/>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4" name="Google Shape;2739;p53">
              <a:extLst>
                <a:ext uri="{FF2B5EF4-FFF2-40B4-BE49-F238E27FC236}">
                  <a16:creationId xmlns:a16="http://schemas.microsoft.com/office/drawing/2014/main" id="{938580D0-E6FA-E04E-8E3F-C96929EF51E8}"/>
                </a:ext>
              </a:extLst>
            </p:cNvPr>
            <p:cNvSpPr/>
            <p:nvPr/>
          </p:nvSpPr>
          <p:spPr>
            <a:xfrm>
              <a:off x="2075545" y="1362043"/>
              <a:ext cx="54999" cy="47714"/>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5" name="Google Shape;2740;p53">
              <a:extLst>
                <a:ext uri="{FF2B5EF4-FFF2-40B4-BE49-F238E27FC236}">
                  <a16:creationId xmlns:a16="http://schemas.microsoft.com/office/drawing/2014/main" id="{02FA3B10-E64E-4B4A-997D-000D6487A3A3}"/>
                </a:ext>
              </a:extLst>
            </p:cNvPr>
            <p:cNvSpPr/>
            <p:nvPr/>
          </p:nvSpPr>
          <p:spPr>
            <a:xfrm>
              <a:off x="2075545" y="1090084"/>
              <a:ext cx="54999" cy="47714"/>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6" name="Google Shape;2741;p53">
              <a:extLst>
                <a:ext uri="{FF2B5EF4-FFF2-40B4-BE49-F238E27FC236}">
                  <a16:creationId xmlns:a16="http://schemas.microsoft.com/office/drawing/2014/main" id="{29AFEA9F-756A-4841-BEAA-516C237E6A1F}"/>
                </a:ext>
              </a:extLst>
            </p:cNvPr>
            <p:cNvSpPr/>
            <p:nvPr/>
          </p:nvSpPr>
          <p:spPr>
            <a:xfrm>
              <a:off x="2075545" y="886170"/>
              <a:ext cx="54999" cy="47625"/>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7" name="Google Shape;2742;p53">
              <a:extLst>
                <a:ext uri="{FF2B5EF4-FFF2-40B4-BE49-F238E27FC236}">
                  <a16:creationId xmlns:a16="http://schemas.microsoft.com/office/drawing/2014/main" id="{1ECB6A74-4915-F148-8B8A-2698FB1BD76B}"/>
                </a:ext>
              </a:extLst>
            </p:cNvPr>
            <p:cNvSpPr/>
            <p:nvPr/>
          </p:nvSpPr>
          <p:spPr>
            <a:xfrm>
              <a:off x="2008194" y="2518103"/>
              <a:ext cx="54977" cy="47714"/>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8" name="Google Shape;2743;p53">
              <a:extLst>
                <a:ext uri="{FF2B5EF4-FFF2-40B4-BE49-F238E27FC236}">
                  <a16:creationId xmlns:a16="http://schemas.microsoft.com/office/drawing/2014/main" id="{70AD67CC-CE06-BF4E-99CB-943B6DE9D09A}"/>
                </a:ext>
              </a:extLst>
            </p:cNvPr>
            <p:cNvSpPr/>
            <p:nvPr/>
          </p:nvSpPr>
          <p:spPr>
            <a:xfrm>
              <a:off x="2008194" y="2450258"/>
              <a:ext cx="54977" cy="47558"/>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9" name="Google Shape;2744;p53">
              <a:extLst>
                <a:ext uri="{FF2B5EF4-FFF2-40B4-BE49-F238E27FC236}">
                  <a16:creationId xmlns:a16="http://schemas.microsoft.com/office/drawing/2014/main" id="{A35E5385-9B43-6947-A3BE-5E5E3A6F981D}"/>
                </a:ext>
              </a:extLst>
            </p:cNvPr>
            <p:cNvSpPr/>
            <p:nvPr/>
          </p:nvSpPr>
          <p:spPr>
            <a:xfrm>
              <a:off x="2008194" y="2178121"/>
              <a:ext cx="54977" cy="47692"/>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0" name="Google Shape;2745;p53">
              <a:extLst>
                <a:ext uri="{FF2B5EF4-FFF2-40B4-BE49-F238E27FC236}">
                  <a16:creationId xmlns:a16="http://schemas.microsoft.com/office/drawing/2014/main" id="{160B5B49-55C8-1447-90B1-D7BBF79D7C50}"/>
                </a:ext>
              </a:extLst>
            </p:cNvPr>
            <p:cNvSpPr/>
            <p:nvPr/>
          </p:nvSpPr>
          <p:spPr>
            <a:xfrm>
              <a:off x="2008194" y="2110254"/>
              <a:ext cx="54977" cy="47581"/>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1" name="Google Shape;2746;p53">
              <a:extLst>
                <a:ext uri="{FF2B5EF4-FFF2-40B4-BE49-F238E27FC236}">
                  <a16:creationId xmlns:a16="http://schemas.microsoft.com/office/drawing/2014/main" id="{C95D0583-A080-8343-B150-835AAFE31B0E}"/>
                </a:ext>
              </a:extLst>
            </p:cNvPr>
            <p:cNvSpPr/>
            <p:nvPr/>
          </p:nvSpPr>
          <p:spPr>
            <a:xfrm>
              <a:off x="2008194" y="2042230"/>
              <a:ext cx="54977" cy="47625"/>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2" name="Google Shape;2747;p53">
              <a:extLst>
                <a:ext uri="{FF2B5EF4-FFF2-40B4-BE49-F238E27FC236}">
                  <a16:creationId xmlns:a16="http://schemas.microsoft.com/office/drawing/2014/main" id="{B380416C-787B-3A4C-8FD4-E1E38401749F}"/>
                </a:ext>
              </a:extLst>
            </p:cNvPr>
            <p:cNvSpPr/>
            <p:nvPr/>
          </p:nvSpPr>
          <p:spPr>
            <a:xfrm>
              <a:off x="2008194" y="1974185"/>
              <a:ext cx="54977" cy="47714"/>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3" name="Google Shape;2748;p53">
              <a:extLst>
                <a:ext uri="{FF2B5EF4-FFF2-40B4-BE49-F238E27FC236}">
                  <a16:creationId xmlns:a16="http://schemas.microsoft.com/office/drawing/2014/main" id="{C2D4D5C6-1C03-F048-82A5-98B6C3F7D5F3}"/>
                </a:ext>
              </a:extLst>
            </p:cNvPr>
            <p:cNvSpPr/>
            <p:nvPr/>
          </p:nvSpPr>
          <p:spPr>
            <a:xfrm>
              <a:off x="2008194" y="1906162"/>
              <a:ext cx="55109" cy="47692"/>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4" name="Google Shape;2749;p53">
              <a:extLst>
                <a:ext uri="{FF2B5EF4-FFF2-40B4-BE49-F238E27FC236}">
                  <a16:creationId xmlns:a16="http://schemas.microsoft.com/office/drawing/2014/main" id="{0E43184E-1563-0A4A-A120-08EF8F2CECDA}"/>
                </a:ext>
              </a:extLst>
            </p:cNvPr>
            <p:cNvSpPr/>
            <p:nvPr/>
          </p:nvSpPr>
          <p:spPr>
            <a:xfrm>
              <a:off x="2008194" y="1838116"/>
              <a:ext cx="54977" cy="47625"/>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5" name="Google Shape;2750;p53">
              <a:extLst>
                <a:ext uri="{FF2B5EF4-FFF2-40B4-BE49-F238E27FC236}">
                  <a16:creationId xmlns:a16="http://schemas.microsoft.com/office/drawing/2014/main" id="{19E57C42-F638-8F43-858C-76289C28F74D}"/>
                </a:ext>
              </a:extLst>
            </p:cNvPr>
            <p:cNvSpPr/>
            <p:nvPr/>
          </p:nvSpPr>
          <p:spPr>
            <a:xfrm>
              <a:off x="2008194" y="1770093"/>
              <a:ext cx="54977" cy="47603"/>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6" name="Google Shape;2751;p53">
              <a:extLst>
                <a:ext uri="{FF2B5EF4-FFF2-40B4-BE49-F238E27FC236}">
                  <a16:creationId xmlns:a16="http://schemas.microsoft.com/office/drawing/2014/main" id="{08C5106E-377D-1140-8DAF-976612E3804C}"/>
                </a:ext>
              </a:extLst>
            </p:cNvPr>
            <p:cNvSpPr/>
            <p:nvPr/>
          </p:nvSpPr>
          <p:spPr>
            <a:xfrm>
              <a:off x="2008194" y="1702047"/>
              <a:ext cx="54977" cy="47714"/>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7" name="Google Shape;2752;p53">
              <a:extLst>
                <a:ext uri="{FF2B5EF4-FFF2-40B4-BE49-F238E27FC236}">
                  <a16:creationId xmlns:a16="http://schemas.microsoft.com/office/drawing/2014/main" id="{CFB88B09-1609-2C43-A123-27C42F7010DF}"/>
                </a:ext>
              </a:extLst>
            </p:cNvPr>
            <p:cNvSpPr/>
            <p:nvPr/>
          </p:nvSpPr>
          <p:spPr>
            <a:xfrm>
              <a:off x="2008194" y="1634002"/>
              <a:ext cx="54977" cy="47714"/>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8" name="Google Shape;2753;p53">
              <a:extLst>
                <a:ext uri="{FF2B5EF4-FFF2-40B4-BE49-F238E27FC236}">
                  <a16:creationId xmlns:a16="http://schemas.microsoft.com/office/drawing/2014/main" id="{EA6C60B5-CA47-2F44-A86F-7558919A69E0}"/>
                </a:ext>
              </a:extLst>
            </p:cNvPr>
            <p:cNvSpPr/>
            <p:nvPr/>
          </p:nvSpPr>
          <p:spPr>
            <a:xfrm>
              <a:off x="2008194" y="1566157"/>
              <a:ext cx="54977" cy="47558"/>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9" name="Google Shape;2754;p53">
              <a:extLst>
                <a:ext uri="{FF2B5EF4-FFF2-40B4-BE49-F238E27FC236}">
                  <a16:creationId xmlns:a16="http://schemas.microsoft.com/office/drawing/2014/main" id="{41BD7F8E-812C-8040-8A42-DFD10F829F6B}"/>
                </a:ext>
              </a:extLst>
            </p:cNvPr>
            <p:cNvSpPr/>
            <p:nvPr/>
          </p:nvSpPr>
          <p:spPr>
            <a:xfrm>
              <a:off x="2008194" y="1430088"/>
              <a:ext cx="54977" cy="47625"/>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0" name="Google Shape;2755;p53">
              <a:extLst>
                <a:ext uri="{FF2B5EF4-FFF2-40B4-BE49-F238E27FC236}">
                  <a16:creationId xmlns:a16="http://schemas.microsoft.com/office/drawing/2014/main" id="{A820B0C1-9B24-F242-8A6D-9C3D7F01B8F5}"/>
                </a:ext>
              </a:extLst>
            </p:cNvPr>
            <p:cNvSpPr/>
            <p:nvPr/>
          </p:nvSpPr>
          <p:spPr>
            <a:xfrm>
              <a:off x="2008194" y="1362043"/>
              <a:ext cx="54977" cy="47714"/>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1" name="Google Shape;2756;p53">
              <a:extLst>
                <a:ext uri="{FF2B5EF4-FFF2-40B4-BE49-F238E27FC236}">
                  <a16:creationId xmlns:a16="http://schemas.microsoft.com/office/drawing/2014/main" id="{4FDF2B75-D06A-1D40-9496-359C3DBD39F9}"/>
                </a:ext>
              </a:extLst>
            </p:cNvPr>
            <p:cNvSpPr/>
            <p:nvPr/>
          </p:nvSpPr>
          <p:spPr>
            <a:xfrm>
              <a:off x="2008194" y="1294198"/>
              <a:ext cx="54977" cy="47536"/>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2" name="Google Shape;2757;p53">
              <a:extLst>
                <a:ext uri="{FF2B5EF4-FFF2-40B4-BE49-F238E27FC236}">
                  <a16:creationId xmlns:a16="http://schemas.microsoft.com/office/drawing/2014/main" id="{0AD4067B-D91F-9748-89DE-4507850DC3FB}"/>
                </a:ext>
              </a:extLst>
            </p:cNvPr>
            <p:cNvSpPr/>
            <p:nvPr/>
          </p:nvSpPr>
          <p:spPr>
            <a:xfrm>
              <a:off x="2008194" y="1226175"/>
              <a:ext cx="54977" cy="47603"/>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3" name="Google Shape;2758;p53">
              <a:extLst>
                <a:ext uri="{FF2B5EF4-FFF2-40B4-BE49-F238E27FC236}">
                  <a16:creationId xmlns:a16="http://schemas.microsoft.com/office/drawing/2014/main" id="{B69C890F-85AB-B941-A382-8F1E18059715}"/>
                </a:ext>
              </a:extLst>
            </p:cNvPr>
            <p:cNvSpPr/>
            <p:nvPr/>
          </p:nvSpPr>
          <p:spPr>
            <a:xfrm>
              <a:off x="2008194" y="1022060"/>
              <a:ext cx="54977" cy="47714"/>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4" name="Google Shape;2759;p53">
              <a:extLst>
                <a:ext uri="{FF2B5EF4-FFF2-40B4-BE49-F238E27FC236}">
                  <a16:creationId xmlns:a16="http://schemas.microsoft.com/office/drawing/2014/main" id="{276F303E-AE1F-F04A-8958-043D3B0351E2}"/>
                </a:ext>
              </a:extLst>
            </p:cNvPr>
            <p:cNvSpPr/>
            <p:nvPr/>
          </p:nvSpPr>
          <p:spPr>
            <a:xfrm>
              <a:off x="2008194" y="886170"/>
              <a:ext cx="54977" cy="47625"/>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5" name="Google Shape;2760;p53">
              <a:extLst>
                <a:ext uri="{FF2B5EF4-FFF2-40B4-BE49-F238E27FC236}">
                  <a16:creationId xmlns:a16="http://schemas.microsoft.com/office/drawing/2014/main" id="{8F05B7A8-9A91-0C4C-B8B5-8E00E071E9F7}"/>
                </a:ext>
              </a:extLst>
            </p:cNvPr>
            <p:cNvSpPr/>
            <p:nvPr/>
          </p:nvSpPr>
          <p:spPr>
            <a:xfrm>
              <a:off x="1940820" y="2518103"/>
              <a:ext cx="55176" cy="47714"/>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6" name="Google Shape;2761;p53">
              <a:extLst>
                <a:ext uri="{FF2B5EF4-FFF2-40B4-BE49-F238E27FC236}">
                  <a16:creationId xmlns:a16="http://schemas.microsoft.com/office/drawing/2014/main" id="{5F68DB70-CFC1-534A-A8BA-B4347DDFC54A}"/>
                </a:ext>
              </a:extLst>
            </p:cNvPr>
            <p:cNvSpPr/>
            <p:nvPr/>
          </p:nvSpPr>
          <p:spPr>
            <a:xfrm>
              <a:off x="1940820" y="2450258"/>
              <a:ext cx="55176" cy="47558"/>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7" name="Google Shape;2762;p53">
              <a:extLst>
                <a:ext uri="{FF2B5EF4-FFF2-40B4-BE49-F238E27FC236}">
                  <a16:creationId xmlns:a16="http://schemas.microsoft.com/office/drawing/2014/main" id="{AE50C5A9-DE91-A445-9A9B-40A2B5BF9674}"/>
                </a:ext>
              </a:extLst>
            </p:cNvPr>
            <p:cNvSpPr/>
            <p:nvPr/>
          </p:nvSpPr>
          <p:spPr>
            <a:xfrm>
              <a:off x="1940820" y="2178121"/>
              <a:ext cx="55176" cy="47692"/>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8" name="Google Shape;2763;p53">
              <a:extLst>
                <a:ext uri="{FF2B5EF4-FFF2-40B4-BE49-F238E27FC236}">
                  <a16:creationId xmlns:a16="http://schemas.microsoft.com/office/drawing/2014/main" id="{3209F2AF-262D-704D-9350-1CEC30D68122}"/>
                </a:ext>
              </a:extLst>
            </p:cNvPr>
            <p:cNvSpPr/>
            <p:nvPr/>
          </p:nvSpPr>
          <p:spPr>
            <a:xfrm>
              <a:off x="1940820" y="2110254"/>
              <a:ext cx="55176" cy="47581"/>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9" name="Google Shape;2764;p53">
              <a:extLst>
                <a:ext uri="{FF2B5EF4-FFF2-40B4-BE49-F238E27FC236}">
                  <a16:creationId xmlns:a16="http://schemas.microsoft.com/office/drawing/2014/main" id="{89B4CBBA-32BA-5741-A1C8-DF46E4771E81}"/>
                </a:ext>
              </a:extLst>
            </p:cNvPr>
            <p:cNvSpPr/>
            <p:nvPr/>
          </p:nvSpPr>
          <p:spPr>
            <a:xfrm>
              <a:off x="1940820" y="2042230"/>
              <a:ext cx="55176" cy="47625"/>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0" name="Google Shape;2765;p53">
              <a:extLst>
                <a:ext uri="{FF2B5EF4-FFF2-40B4-BE49-F238E27FC236}">
                  <a16:creationId xmlns:a16="http://schemas.microsoft.com/office/drawing/2014/main" id="{7DACEC8E-D44D-C74B-96C0-5A5F933E0897}"/>
                </a:ext>
              </a:extLst>
            </p:cNvPr>
            <p:cNvSpPr/>
            <p:nvPr/>
          </p:nvSpPr>
          <p:spPr>
            <a:xfrm>
              <a:off x="1940820" y="1974185"/>
              <a:ext cx="55176" cy="47714"/>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1" name="Google Shape;2766;p53">
              <a:extLst>
                <a:ext uri="{FF2B5EF4-FFF2-40B4-BE49-F238E27FC236}">
                  <a16:creationId xmlns:a16="http://schemas.microsoft.com/office/drawing/2014/main" id="{C5AAA3DE-066B-2740-A93E-4A53E4D27D79}"/>
                </a:ext>
              </a:extLst>
            </p:cNvPr>
            <p:cNvSpPr/>
            <p:nvPr/>
          </p:nvSpPr>
          <p:spPr>
            <a:xfrm>
              <a:off x="1940820" y="1906162"/>
              <a:ext cx="55308" cy="47692"/>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2" name="Google Shape;2767;p53">
              <a:extLst>
                <a:ext uri="{FF2B5EF4-FFF2-40B4-BE49-F238E27FC236}">
                  <a16:creationId xmlns:a16="http://schemas.microsoft.com/office/drawing/2014/main" id="{57340629-8AAD-6E49-9EDE-00CEEC86C1FB}"/>
                </a:ext>
              </a:extLst>
            </p:cNvPr>
            <p:cNvSpPr/>
            <p:nvPr/>
          </p:nvSpPr>
          <p:spPr>
            <a:xfrm>
              <a:off x="1940820" y="1838116"/>
              <a:ext cx="55176" cy="47625"/>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3" name="Google Shape;2768;p53">
              <a:extLst>
                <a:ext uri="{FF2B5EF4-FFF2-40B4-BE49-F238E27FC236}">
                  <a16:creationId xmlns:a16="http://schemas.microsoft.com/office/drawing/2014/main" id="{FEB32C5B-55D0-0545-A61B-57F74E8AF291}"/>
                </a:ext>
              </a:extLst>
            </p:cNvPr>
            <p:cNvSpPr/>
            <p:nvPr/>
          </p:nvSpPr>
          <p:spPr>
            <a:xfrm>
              <a:off x="1940820" y="1770093"/>
              <a:ext cx="55176" cy="47603"/>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4" name="Google Shape;2769;p53">
              <a:extLst>
                <a:ext uri="{FF2B5EF4-FFF2-40B4-BE49-F238E27FC236}">
                  <a16:creationId xmlns:a16="http://schemas.microsoft.com/office/drawing/2014/main" id="{4F362F20-4AD9-E04C-BE77-BEB5F49CA7FD}"/>
                </a:ext>
              </a:extLst>
            </p:cNvPr>
            <p:cNvSpPr/>
            <p:nvPr/>
          </p:nvSpPr>
          <p:spPr>
            <a:xfrm>
              <a:off x="1940820" y="1702047"/>
              <a:ext cx="55176" cy="47714"/>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5" name="Google Shape;2770;p53">
              <a:extLst>
                <a:ext uri="{FF2B5EF4-FFF2-40B4-BE49-F238E27FC236}">
                  <a16:creationId xmlns:a16="http://schemas.microsoft.com/office/drawing/2014/main" id="{B70724C9-0EA4-8C41-B32F-078A3CFA2272}"/>
                </a:ext>
              </a:extLst>
            </p:cNvPr>
            <p:cNvSpPr/>
            <p:nvPr/>
          </p:nvSpPr>
          <p:spPr>
            <a:xfrm>
              <a:off x="1940820" y="1634002"/>
              <a:ext cx="55176" cy="47714"/>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6" name="Google Shape;2771;p53">
              <a:extLst>
                <a:ext uri="{FF2B5EF4-FFF2-40B4-BE49-F238E27FC236}">
                  <a16:creationId xmlns:a16="http://schemas.microsoft.com/office/drawing/2014/main" id="{091CA08C-AF8C-0146-8B5E-7F66256805E6}"/>
                </a:ext>
              </a:extLst>
            </p:cNvPr>
            <p:cNvSpPr/>
            <p:nvPr/>
          </p:nvSpPr>
          <p:spPr>
            <a:xfrm>
              <a:off x="1940820" y="1566157"/>
              <a:ext cx="55176" cy="47558"/>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7" name="Google Shape;2772;p53">
              <a:extLst>
                <a:ext uri="{FF2B5EF4-FFF2-40B4-BE49-F238E27FC236}">
                  <a16:creationId xmlns:a16="http://schemas.microsoft.com/office/drawing/2014/main" id="{D36AA8E9-2EA8-184A-8D70-C9671522CA93}"/>
                </a:ext>
              </a:extLst>
            </p:cNvPr>
            <p:cNvSpPr/>
            <p:nvPr/>
          </p:nvSpPr>
          <p:spPr>
            <a:xfrm>
              <a:off x="1940820" y="1498134"/>
              <a:ext cx="55176" cy="47603"/>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8" name="Google Shape;2773;p53">
              <a:extLst>
                <a:ext uri="{FF2B5EF4-FFF2-40B4-BE49-F238E27FC236}">
                  <a16:creationId xmlns:a16="http://schemas.microsoft.com/office/drawing/2014/main" id="{273E1AF1-EE42-F84D-91A3-69C49684EB5B}"/>
                </a:ext>
              </a:extLst>
            </p:cNvPr>
            <p:cNvSpPr/>
            <p:nvPr/>
          </p:nvSpPr>
          <p:spPr>
            <a:xfrm>
              <a:off x="1940820" y="1430088"/>
              <a:ext cx="55176" cy="47625"/>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9" name="Google Shape;2774;p53">
              <a:extLst>
                <a:ext uri="{FF2B5EF4-FFF2-40B4-BE49-F238E27FC236}">
                  <a16:creationId xmlns:a16="http://schemas.microsoft.com/office/drawing/2014/main" id="{A4E3D9E0-B18F-4846-8E94-8C267E380E5A}"/>
                </a:ext>
              </a:extLst>
            </p:cNvPr>
            <p:cNvSpPr/>
            <p:nvPr/>
          </p:nvSpPr>
          <p:spPr>
            <a:xfrm>
              <a:off x="1940820" y="1362043"/>
              <a:ext cx="55176" cy="47714"/>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0" name="Google Shape;2775;p53">
              <a:extLst>
                <a:ext uri="{FF2B5EF4-FFF2-40B4-BE49-F238E27FC236}">
                  <a16:creationId xmlns:a16="http://schemas.microsoft.com/office/drawing/2014/main" id="{7209C15A-A02A-6F4A-AAA5-3B75B4F93EE8}"/>
                </a:ext>
              </a:extLst>
            </p:cNvPr>
            <p:cNvSpPr/>
            <p:nvPr/>
          </p:nvSpPr>
          <p:spPr>
            <a:xfrm>
              <a:off x="1940820" y="1090084"/>
              <a:ext cx="55176" cy="47714"/>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1" name="Google Shape;2776;p53">
              <a:extLst>
                <a:ext uri="{FF2B5EF4-FFF2-40B4-BE49-F238E27FC236}">
                  <a16:creationId xmlns:a16="http://schemas.microsoft.com/office/drawing/2014/main" id="{2186CE5B-859A-2141-83F0-65DA932B5151}"/>
                </a:ext>
              </a:extLst>
            </p:cNvPr>
            <p:cNvSpPr/>
            <p:nvPr/>
          </p:nvSpPr>
          <p:spPr>
            <a:xfrm>
              <a:off x="1873469" y="2450258"/>
              <a:ext cx="55176" cy="47558"/>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2" name="Google Shape;2777;p53">
              <a:extLst>
                <a:ext uri="{FF2B5EF4-FFF2-40B4-BE49-F238E27FC236}">
                  <a16:creationId xmlns:a16="http://schemas.microsoft.com/office/drawing/2014/main" id="{4A4EFE87-9D99-0C4A-A723-95F8E9A46EA0}"/>
                </a:ext>
              </a:extLst>
            </p:cNvPr>
            <p:cNvSpPr/>
            <p:nvPr/>
          </p:nvSpPr>
          <p:spPr>
            <a:xfrm>
              <a:off x="1873469" y="2382213"/>
              <a:ext cx="55176" cy="47625"/>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3" name="Google Shape;2778;p53">
              <a:extLst>
                <a:ext uri="{FF2B5EF4-FFF2-40B4-BE49-F238E27FC236}">
                  <a16:creationId xmlns:a16="http://schemas.microsoft.com/office/drawing/2014/main" id="{4C9BB281-F358-264E-8DEF-58608A632BE9}"/>
                </a:ext>
              </a:extLst>
            </p:cNvPr>
            <p:cNvSpPr/>
            <p:nvPr/>
          </p:nvSpPr>
          <p:spPr>
            <a:xfrm>
              <a:off x="1873469" y="2314190"/>
              <a:ext cx="55176" cy="47625"/>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4" name="Google Shape;2779;p53">
              <a:extLst>
                <a:ext uri="{FF2B5EF4-FFF2-40B4-BE49-F238E27FC236}">
                  <a16:creationId xmlns:a16="http://schemas.microsoft.com/office/drawing/2014/main" id="{2B2B8A94-C3BB-2041-8C80-D7F64432EEF2}"/>
                </a:ext>
              </a:extLst>
            </p:cNvPr>
            <p:cNvSpPr/>
            <p:nvPr/>
          </p:nvSpPr>
          <p:spPr>
            <a:xfrm>
              <a:off x="1873469" y="2246144"/>
              <a:ext cx="55176" cy="47714"/>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5" name="Google Shape;2780;p53">
              <a:extLst>
                <a:ext uri="{FF2B5EF4-FFF2-40B4-BE49-F238E27FC236}">
                  <a16:creationId xmlns:a16="http://schemas.microsoft.com/office/drawing/2014/main" id="{AE828025-22AC-DD41-9A74-F526791D1431}"/>
                </a:ext>
              </a:extLst>
            </p:cNvPr>
            <p:cNvSpPr/>
            <p:nvPr/>
          </p:nvSpPr>
          <p:spPr>
            <a:xfrm>
              <a:off x="1873469" y="2178121"/>
              <a:ext cx="55176" cy="47692"/>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6" name="Google Shape;2781;p53">
              <a:extLst>
                <a:ext uri="{FF2B5EF4-FFF2-40B4-BE49-F238E27FC236}">
                  <a16:creationId xmlns:a16="http://schemas.microsoft.com/office/drawing/2014/main" id="{6F1948EC-8204-0F4E-8ACB-92B21C4C4F7F}"/>
                </a:ext>
              </a:extLst>
            </p:cNvPr>
            <p:cNvSpPr/>
            <p:nvPr/>
          </p:nvSpPr>
          <p:spPr>
            <a:xfrm>
              <a:off x="1873469" y="2110254"/>
              <a:ext cx="55176" cy="47581"/>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7" name="Google Shape;2782;p53">
              <a:extLst>
                <a:ext uri="{FF2B5EF4-FFF2-40B4-BE49-F238E27FC236}">
                  <a16:creationId xmlns:a16="http://schemas.microsoft.com/office/drawing/2014/main" id="{BAFEA829-954F-454C-8122-E8305D061955}"/>
                </a:ext>
              </a:extLst>
            </p:cNvPr>
            <p:cNvSpPr/>
            <p:nvPr/>
          </p:nvSpPr>
          <p:spPr>
            <a:xfrm>
              <a:off x="1873469" y="2042230"/>
              <a:ext cx="55176" cy="47625"/>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8" name="Google Shape;2783;p53">
              <a:extLst>
                <a:ext uri="{FF2B5EF4-FFF2-40B4-BE49-F238E27FC236}">
                  <a16:creationId xmlns:a16="http://schemas.microsoft.com/office/drawing/2014/main" id="{8372A27F-7551-924C-9C9E-096345D3681B}"/>
                </a:ext>
              </a:extLst>
            </p:cNvPr>
            <p:cNvSpPr/>
            <p:nvPr/>
          </p:nvSpPr>
          <p:spPr>
            <a:xfrm>
              <a:off x="1873469" y="1974185"/>
              <a:ext cx="55176" cy="47714"/>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9" name="Google Shape;2784;p53">
              <a:extLst>
                <a:ext uri="{FF2B5EF4-FFF2-40B4-BE49-F238E27FC236}">
                  <a16:creationId xmlns:a16="http://schemas.microsoft.com/office/drawing/2014/main" id="{24C36B24-9A74-2E4D-9241-C025BEB51892}"/>
                </a:ext>
              </a:extLst>
            </p:cNvPr>
            <p:cNvSpPr/>
            <p:nvPr/>
          </p:nvSpPr>
          <p:spPr>
            <a:xfrm>
              <a:off x="1873469" y="1906162"/>
              <a:ext cx="55286" cy="47692"/>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0" name="Google Shape;2785;p53">
              <a:extLst>
                <a:ext uri="{FF2B5EF4-FFF2-40B4-BE49-F238E27FC236}">
                  <a16:creationId xmlns:a16="http://schemas.microsoft.com/office/drawing/2014/main" id="{C01C171C-40BB-4E44-8FAF-B8D809609F9D}"/>
                </a:ext>
              </a:extLst>
            </p:cNvPr>
            <p:cNvSpPr/>
            <p:nvPr/>
          </p:nvSpPr>
          <p:spPr>
            <a:xfrm>
              <a:off x="1873469" y="1838116"/>
              <a:ext cx="55176" cy="47625"/>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1" name="Google Shape;2786;p53">
              <a:extLst>
                <a:ext uri="{FF2B5EF4-FFF2-40B4-BE49-F238E27FC236}">
                  <a16:creationId xmlns:a16="http://schemas.microsoft.com/office/drawing/2014/main" id="{BACC9353-E8EC-F04A-8EAB-22BD873F3272}"/>
                </a:ext>
              </a:extLst>
            </p:cNvPr>
            <p:cNvSpPr/>
            <p:nvPr/>
          </p:nvSpPr>
          <p:spPr>
            <a:xfrm>
              <a:off x="1873469" y="1770093"/>
              <a:ext cx="55176" cy="47603"/>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2" name="Google Shape;2787;p53">
              <a:extLst>
                <a:ext uri="{FF2B5EF4-FFF2-40B4-BE49-F238E27FC236}">
                  <a16:creationId xmlns:a16="http://schemas.microsoft.com/office/drawing/2014/main" id="{C7E62725-7B97-5749-A8AC-A65A461620E2}"/>
                </a:ext>
              </a:extLst>
            </p:cNvPr>
            <p:cNvSpPr/>
            <p:nvPr/>
          </p:nvSpPr>
          <p:spPr>
            <a:xfrm>
              <a:off x="1873469" y="1702047"/>
              <a:ext cx="55176" cy="47714"/>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3" name="Google Shape;2788;p53">
              <a:extLst>
                <a:ext uri="{FF2B5EF4-FFF2-40B4-BE49-F238E27FC236}">
                  <a16:creationId xmlns:a16="http://schemas.microsoft.com/office/drawing/2014/main" id="{D6A5AC27-62C3-194C-B2F5-19D0692770AD}"/>
                </a:ext>
              </a:extLst>
            </p:cNvPr>
            <p:cNvSpPr/>
            <p:nvPr/>
          </p:nvSpPr>
          <p:spPr>
            <a:xfrm>
              <a:off x="1873469" y="1634002"/>
              <a:ext cx="55176" cy="47714"/>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4" name="Google Shape;2789;p53">
              <a:extLst>
                <a:ext uri="{FF2B5EF4-FFF2-40B4-BE49-F238E27FC236}">
                  <a16:creationId xmlns:a16="http://schemas.microsoft.com/office/drawing/2014/main" id="{CCB54197-A022-8A40-961F-E3922F5EDCD5}"/>
                </a:ext>
              </a:extLst>
            </p:cNvPr>
            <p:cNvSpPr/>
            <p:nvPr/>
          </p:nvSpPr>
          <p:spPr>
            <a:xfrm>
              <a:off x="1873469" y="1566157"/>
              <a:ext cx="55176" cy="47558"/>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5" name="Google Shape;2790;p53">
              <a:extLst>
                <a:ext uri="{FF2B5EF4-FFF2-40B4-BE49-F238E27FC236}">
                  <a16:creationId xmlns:a16="http://schemas.microsoft.com/office/drawing/2014/main" id="{9C9447CD-394C-A14E-A2B9-0D0E0A3180CB}"/>
                </a:ext>
              </a:extLst>
            </p:cNvPr>
            <p:cNvSpPr/>
            <p:nvPr/>
          </p:nvSpPr>
          <p:spPr>
            <a:xfrm>
              <a:off x="1873469" y="1498134"/>
              <a:ext cx="55176" cy="47603"/>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6" name="Google Shape;2791;p53">
              <a:extLst>
                <a:ext uri="{FF2B5EF4-FFF2-40B4-BE49-F238E27FC236}">
                  <a16:creationId xmlns:a16="http://schemas.microsoft.com/office/drawing/2014/main" id="{C939FC2E-9CB0-3149-9904-EC6DB9C9FBC9}"/>
                </a:ext>
              </a:extLst>
            </p:cNvPr>
            <p:cNvSpPr/>
            <p:nvPr/>
          </p:nvSpPr>
          <p:spPr>
            <a:xfrm>
              <a:off x="1873469" y="1430088"/>
              <a:ext cx="55176" cy="47625"/>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7" name="Google Shape;2792;p53">
              <a:extLst>
                <a:ext uri="{FF2B5EF4-FFF2-40B4-BE49-F238E27FC236}">
                  <a16:creationId xmlns:a16="http://schemas.microsoft.com/office/drawing/2014/main" id="{DFB2E4E0-BB22-9A44-A386-4EB4444D7C7A}"/>
                </a:ext>
              </a:extLst>
            </p:cNvPr>
            <p:cNvSpPr/>
            <p:nvPr/>
          </p:nvSpPr>
          <p:spPr>
            <a:xfrm>
              <a:off x="1873469" y="1362043"/>
              <a:ext cx="55176" cy="47714"/>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8" name="Google Shape;2793;p53">
              <a:extLst>
                <a:ext uri="{FF2B5EF4-FFF2-40B4-BE49-F238E27FC236}">
                  <a16:creationId xmlns:a16="http://schemas.microsoft.com/office/drawing/2014/main" id="{B4DB90AD-88E5-3949-BFAD-44EF70DCD821}"/>
                </a:ext>
              </a:extLst>
            </p:cNvPr>
            <p:cNvSpPr/>
            <p:nvPr/>
          </p:nvSpPr>
          <p:spPr>
            <a:xfrm>
              <a:off x="1873469" y="1294198"/>
              <a:ext cx="55176" cy="47536"/>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9" name="Google Shape;2794;p53">
              <a:extLst>
                <a:ext uri="{FF2B5EF4-FFF2-40B4-BE49-F238E27FC236}">
                  <a16:creationId xmlns:a16="http://schemas.microsoft.com/office/drawing/2014/main" id="{90A4312C-3CF6-6A4F-92BE-0F2CCE05A51A}"/>
                </a:ext>
              </a:extLst>
            </p:cNvPr>
            <p:cNvSpPr/>
            <p:nvPr/>
          </p:nvSpPr>
          <p:spPr>
            <a:xfrm>
              <a:off x="1873469" y="1022060"/>
              <a:ext cx="55176" cy="47714"/>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0" name="Google Shape;2795;p53">
              <a:extLst>
                <a:ext uri="{FF2B5EF4-FFF2-40B4-BE49-F238E27FC236}">
                  <a16:creationId xmlns:a16="http://schemas.microsoft.com/office/drawing/2014/main" id="{3B67714F-8799-A348-8AB5-6E91B3D7432D}"/>
                </a:ext>
              </a:extLst>
            </p:cNvPr>
            <p:cNvSpPr/>
            <p:nvPr/>
          </p:nvSpPr>
          <p:spPr>
            <a:xfrm>
              <a:off x="1806273" y="2382213"/>
              <a:ext cx="54999" cy="47625"/>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1" name="Google Shape;2796;p53">
              <a:extLst>
                <a:ext uri="{FF2B5EF4-FFF2-40B4-BE49-F238E27FC236}">
                  <a16:creationId xmlns:a16="http://schemas.microsoft.com/office/drawing/2014/main" id="{F660178C-65D6-7146-A9D8-8B57AB24B318}"/>
                </a:ext>
              </a:extLst>
            </p:cNvPr>
            <p:cNvSpPr/>
            <p:nvPr/>
          </p:nvSpPr>
          <p:spPr>
            <a:xfrm>
              <a:off x="1806273" y="2314190"/>
              <a:ext cx="54999" cy="47625"/>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2" name="Google Shape;2797;p53">
              <a:extLst>
                <a:ext uri="{FF2B5EF4-FFF2-40B4-BE49-F238E27FC236}">
                  <a16:creationId xmlns:a16="http://schemas.microsoft.com/office/drawing/2014/main" id="{B4C1CEE0-417A-2843-BB42-E06DEBC2C86A}"/>
                </a:ext>
              </a:extLst>
            </p:cNvPr>
            <p:cNvSpPr/>
            <p:nvPr/>
          </p:nvSpPr>
          <p:spPr>
            <a:xfrm>
              <a:off x="1806273" y="2246144"/>
              <a:ext cx="54999" cy="47714"/>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3" name="Google Shape;2798;p53">
              <a:extLst>
                <a:ext uri="{FF2B5EF4-FFF2-40B4-BE49-F238E27FC236}">
                  <a16:creationId xmlns:a16="http://schemas.microsoft.com/office/drawing/2014/main" id="{8657F4AE-5735-7844-B925-F4DCE89FFF43}"/>
                </a:ext>
              </a:extLst>
            </p:cNvPr>
            <p:cNvSpPr/>
            <p:nvPr/>
          </p:nvSpPr>
          <p:spPr>
            <a:xfrm>
              <a:off x="1806273" y="2178121"/>
              <a:ext cx="54999" cy="47692"/>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4" name="Google Shape;2799;p53">
              <a:extLst>
                <a:ext uri="{FF2B5EF4-FFF2-40B4-BE49-F238E27FC236}">
                  <a16:creationId xmlns:a16="http://schemas.microsoft.com/office/drawing/2014/main" id="{0EA95F0B-065D-9A40-8BB0-55FB589F1CDD}"/>
                </a:ext>
              </a:extLst>
            </p:cNvPr>
            <p:cNvSpPr/>
            <p:nvPr/>
          </p:nvSpPr>
          <p:spPr>
            <a:xfrm>
              <a:off x="1806273" y="2110254"/>
              <a:ext cx="54999" cy="47581"/>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5" name="Google Shape;2800;p53">
              <a:extLst>
                <a:ext uri="{FF2B5EF4-FFF2-40B4-BE49-F238E27FC236}">
                  <a16:creationId xmlns:a16="http://schemas.microsoft.com/office/drawing/2014/main" id="{79BB2AB5-5A19-FA42-A2B4-D59EC6C56CF2}"/>
                </a:ext>
              </a:extLst>
            </p:cNvPr>
            <p:cNvSpPr/>
            <p:nvPr/>
          </p:nvSpPr>
          <p:spPr>
            <a:xfrm>
              <a:off x="1806273" y="2042230"/>
              <a:ext cx="54999" cy="47625"/>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6" name="Google Shape;2801;p53">
              <a:extLst>
                <a:ext uri="{FF2B5EF4-FFF2-40B4-BE49-F238E27FC236}">
                  <a16:creationId xmlns:a16="http://schemas.microsoft.com/office/drawing/2014/main" id="{7CE1F2D2-A573-BB4C-9367-CC9423BD0F94}"/>
                </a:ext>
              </a:extLst>
            </p:cNvPr>
            <p:cNvSpPr/>
            <p:nvPr/>
          </p:nvSpPr>
          <p:spPr>
            <a:xfrm>
              <a:off x="1806273" y="1974185"/>
              <a:ext cx="54999" cy="47714"/>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7" name="Google Shape;2802;p53">
              <a:extLst>
                <a:ext uri="{FF2B5EF4-FFF2-40B4-BE49-F238E27FC236}">
                  <a16:creationId xmlns:a16="http://schemas.microsoft.com/office/drawing/2014/main" id="{C235E3D4-6FC6-D042-BF5C-BBCB6D080CA5}"/>
                </a:ext>
              </a:extLst>
            </p:cNvPr>
            <p:cNvSpPr/>
            <p:nvPr/>
          </p:nvSpPr>
          <p:spPr>
            <a:xfrm>
              <a:off x="1806273" y="1906162"/>
              <a:ext cx="55132" cy="47692"/>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8" name="Google Shape;2803;p53">
              <a:extLst>
                <a:ext uri="{FF2B5EF4-FFF2-40B4-BE49-F238E27FC236}">
                  <a16:creationId xmlns:a16="http://schemas.microsoft.com/office/drawing/2014/main" id="{F784DE96-E252-0045-B7F2-DAB94659216D}"/>
                </a:ext>
              </a:extLst>
            </p:cNvPr>
            <p:cNvSpPr/>
            <p:nvPr/>
          </p:nvSpPr>
          <p:spPr>
            <a:xfrm>
              <a:off x="1806273" y="1838116"/>
              <a:ext cx="54999" cy="47625"/>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9" name="Google Shape;2804;p53">
              <a:extLst>
                <a:ext uri="{FF2B5EF4-FFF2-40B4-BE49-F238E27FC236}">
                  <a16:creationId xmlns:a16="http://schemas.microsoft.com/office/drawing/2014/main" id="{68AB1F11-F7A5-124C-8515-60ED23C1ED2D}"/>
                </a:ext>
              </a:extLst>
            </p:cNvPr>
            <p:cNvSpPr/>
            <p:nvPr/>
          </p:nvSpPr>
          <p:spPr>
            <a:xfrm>
              <a:off x="1806273" y="1770093"/>
              <a:ext cx="54999" cy="47603"/>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0" name="Google Shape;2805;p53">
              <a:extLst>
                <a:ext uri="{FF2B5EF4-FFF2-40B4-BE49-F238E27FC236}">
                  <a16:creationId xmlns:a16="http://schemas.microsoft.com/office/drawing/2014/main" id="{2FDFE889-510F-7E48-8336-4289621B73B9}"/>
                </a:ext>
              </a:extLst>
            </p:cNvPr>
            <p:cNvSpPr/>
            <p:nvPr/>
          </p:nvSpPr>
          <p:spPr>
            <a:xfrm>
              <a:off x="1806273" y="1702047"/>
              <a:ext cx="54999" cy="47714"/>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1" name="Google Shape;2806;p53">
              <a:extLst>
                <a:ext uri="{FF2B5EF4-FFF2-40B4-BE49-F238E27FC236}">
                  <a16:creationId xmlns:a16="http://schemas.microsoft.com/office/drawing/2014/main" id="{17B76C7A-E9D3-9F4E-8C08-5FACFAB807AF}"/>
                </a:ext>
              </a:extLst>
            </p:cNvPr>
            <p:cNvSpPr/>
            <p:nvPr/>
          </p:nvSpPr>
          <p:spPr>
            <a:xfrm>
              <a:off x="1806273" y="1634002"/>
              <a:ext cx="54999" cy="47714"/>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2" name="Google Shape;2807;p53">
              <a:extLst>
                <a:ext uri="{FF2B5EF4-FFF2-40B4-BE49-F238E27FC236}">
                  <a16:creationId xmlns:a16="http://schemas.microsoft.com/office/drawing/2014/main" id="{4C88965E-E2B2-8E4F-9B84-43CF2AAF0123}"/>
                </a:ext>
              </a:extLst>
            </p:cNvPr>
            <p:cNvSpPr/>
            <p:nvPr/>
          </p:nvSpPr>
          <p:spPr>
            <a:xfrm>
              <a:off x="1806273" y="1566157"/>
              <a:ext cx="54999" cy="47558"/>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3" name="Google Shape;2808;p53">
              <a:extLst>
                <a:ext uri="{FF2B5EF4-FFF2-40B4-BE49-F238E27FC236}">
                  <a16:creationId xmlns:a16="http://schemas.microsoft.com/office/drawing/2014/main" id="{EBED85EE-909A-6B42-A5FB-07CB4ECF4589}"/>
                </a:ext>
              </a:extLst>
            </p:cNvPr>
            <p:cNvSpPr/>
            <p:nvPr/>
          </p:nvSpPr>
          <p:spPr>
            <a:xfrm>
              <a:off x="1806273" y="1498134"/>
              <a:ext cx="54999" cy="47603"/>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4" name="Google Shape;2809;p53">
              <a:extLst>
                <a:ext uri="{FF2B5EF4-FFF2-40B4-BE49-F238E27FC236}">
                  <a16:creationId xmlns:a16="http://schemas.microsoft.com/office/drawing/2014/main" id="{B30E1915-D095-5543-91A2-CBAE66405CC4}"/>
                </a:ext>
              </a:extLst>
            </p:cNvPr>
            <p:cNvSpPr/>
            <p:nvPr/>
          </p:nvSpPr>
          <p:spPr>
            <a:xfrm>
              <a:off x="1806273" y="1430088"/>
              <a:ext cx="54999" cy="47625"/>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5" name="Google Shape;2810;p53">
              <a:extLst>
                <a:ext uri="{FF2B5EF4-FFF2-40B4-BE49-F238E27FC236}">
                  <a16:creationId xmlns:a16="http://schemas.microsoft.com/office/drawing/2014/main" id="{1B7F5128-5C48-7A4A-9429-AD9A2770B8FD}"/>
                </a:ext>
              </a:extLst>
            </p:cNvPr>
            <p:cNvSpPr/>
            <p:nvPr/>
          </p:nvSpPr>
          <p:spPr>
            <a:xfrm>
              <a:off x="1806273" y="1362043"/>
              <a:ext cx="54999" cy="47714"/>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6" name="Google Shape;2811;p53">
              <a:extLst>
                <a:ext uri="{FF2B5EF4-FFF2-40B4-BE49-F238E27FC236}">
                  <a16:creationId xmlns:a16="http://schemas.microsoft.com/office/drawing/2014/main" id="{0A39ACA0-B34E-EB48-A796-D113F2EBC918}"/>
                </a:ext>
              </a:extLst>
            </p:cNvPr>
            <p:cNvSpPr/>
            <p:nvPr/>
          </p:nvSpPr>
          <p:spPr>
            <a:xfrm>
              <a:off x="1806273" y="1294198"/>
              <a:ext cx="54999" cy="47536"/>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7" name="Google Shape;2812;p53">
              <a:extLst>
                <a:ext uri="{FF2B5EF4-FFF2-40B4-BE49-F238E27FC236}">
                  <a16:creationId xmlns:a16="http://schemas.microsoft.com/office/drawing/2014/main" id="{E3B224BE-199B-3644-8152-F54B75F19E73}"/>
                </a:ext>
              </a:extLst>
            </p:cNvPr>
            <p:cNvSpPr/>
            <p:nvPr/>
          </p:nvSpPr>
          <p:spPr>
            <a:xfrm>
              <a:off x="1806273" y="1226175"/>
              <a:ext cx="54999" cy="47603"/>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8" name="Google Shape;2813;p53">
              <a:extLst>
                <a:ext uri="{FF2B5EF4-FFF2-40B4-BE49-F238E27FC236}">
                  <a16:creationId xmlns:a16="http://schemas.microsoft.com/office/drawing/2014/main" id="{85503F32-813F-1B40-9265-9CC8BF85E607}"/>
                </a:ext>
              </a:extLst>
            </p:cNvPr>
            <p:cNvSpPr/>
            <p:nvPr/>
          </p:nvSpPr>
          <p:spPr>
            <a:xfrm>
              <a:off x="1738922" y="2178121"/>
              <a:ext cx="54977" cy="47692"/>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9" name="Google Shape;2814;p53">
              <a:extLst>
                <a:ext uri="{FF2B5EF4-FFF2-40B4-BE49-F238E27FC236}">
                  <a16:creationId xmlns:a16="http://schemas.microsoft.com/office/drawing/2014/main" id="{A4908F5F-A1B6-3048-8952-2FCFF4E1CBD5}"/>
                </a:ext>
              </a:extLst>
            </p:cNvPr>
            <p:cNvSpPr/>
            <p:nvPr/>
          </p:nvSpPr>
          <p:spPr>
            <a:xfrm>
              <a:off x="1738922" y="2110254"/>
              <a:ext cx="54977" cy="47581"/>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0" name="Google Shape;2815;p53">
              <a:extLst>
                <a:ext uri="{FF2B5EF4-FFF2-40B4-BE49-F238E27FC236}">
                  <a16:creationId xmlns:a16="http://schemas.microsoft.com/office/drawing/2014/main" id="{1110E618-4D18-0747-BC47-CEEF98B4EB08}"/>
                </a:ext>
              </a:extLst>
            </p:cNvPr>
            <p:cNvSpPr/>
            <p:nvPr/>
          </p:nvSpPr>
          <p:spPr>
            <a:xfrm>
              <a:off x="1738922" y="2042230"/>
              <a:ext cx="54977" cy="47625"/>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1" name="Google Shape;2816;p53">
              <a:extLst>
                <a:ext uri="{FF2B5EF4-FFF2-40B4-BE49-F238E27FC236}">
                  <a16:creationId xmlns:a16="http://schemas.microsoft.com/office/drawing/2014/main" id="{F8EA20BE-8D25-F440-9D99-D01521A47C2E}"/>
                </a:ext>
              </a:extLst>
            </p:cNvPr>
            <p:cNvSpPr/>
            <p:nvPr/>
          </p:nvSpPr>
          <p:spPr>
            <a:xfrm>
              <a:off x="1738922" y="1974185"/>
              <a:ext cx="54977" cy="47714"/>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2" name="Google Shape;2817;p53">
              <a:extLst>
                <a:ext uri="{FF2B5EF4-FFF2-40B4-BE49-F238E27FC236}">
                  <a16:creationId xmlns:a16="http://schemas.microsoft.com/office/drawing/2014/main" id="{1C3364A8-AC79-7E48-9FBD-A75904EE26D6}"/>
                </a:ext>
              </a:extLst>
            </p:cNvPr>
            <p:cNvSpPr/>
            <p:nvPr/>
          </p:nvSpPr>
          <p:spPr>
            <a:xfrm>
              <a:off x="1738922" y="1906162"/>
              <a:ext cx="55109" cy="47692"/>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3" name="Google Shape;2818;p53">
              <a:extLst>
                <a:ext uri="{FF2B5EF4-FFF2-40B4-BE49-F238E27FC236}">
                  <a16:creationId xmlns:a16="http://schemas.microsoft.com/office/drawing/2014/main" id="{BF0B8761-9AB0-DB49-B44D-036087241587}"/>
                </a:ext>
              </a:extLst>
            </p:cNvPr>
            <p:cNvSpPr/>
            <p:nvPr/>
          </p:nvSpPr>
          <p:spPr>
            <a:xfrm>
              <a:off x="1738922" y="1838116"/>
              <a:ext cx="54977" cy="47625"/>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4" name="Google Shape;2819;p53">
              <a:extLst>
                <a:ext uri="{FF2B5EF4-FFF2-40B4-BE49-F238E27FC236}">
                  <a16:creationId xmlns:a16="http://schemas.microsoft.com/office/drawing/2014/main" id="{C18EE8FB-4D24-0E48-87B6-27376D5E83C7}"/>
                </a:ext>
              </a:extLst>
            </p:cNvPr>
            <p:cNvSpPr/>
            <p:nvPr/>
          </p:nvSpPr>
          <p:spPr>
            <a:xfrm>
              <a:off x="1738922" y="1770093"/>
              <a:ext cx="54977" cy="47603"/>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5" name="Google Shape;2820;p53">
              <a:extLst>
                <a:ext uri="{FF2B5EF4-FFF2-40B4-BE49-F238E27FC236}">
                  <a16:creationId xmlns:a16="http://schemas.microsoft.com/office/drawing/2014/main" id="{CFE2511C-11F5-2E47-9B38-1B455E8F7A6A}"/>
                </a:ext>
              </a:extLst>
            </p:cNvPr>
            <p:cNvSpPr/>
            <p:nvPr/>
          </p:nvSpPr>
          <p:spPr>
            <a:xfrm>
              <a:off x="1738922" y="1702047"/>
              <a:ext cx="54977" cy="47714"/>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6" name="Google Shape;2821;p53">
              <a:extLst>
                <a:ext uri="{FF2B5EF4-FFF2-40B4-BE49-F238E27FC236}">
                  <a16:creationId xmlns:a16="http://schemas.microsoft.com/office/drawing/2014/main" id="{749F04CC-C8AA-0643-89DC-645F2D22F1A6}"/>
                </a:ext>
              </a:extLst>
            </p:cNvPr>
            <p:cNvSpPr/>
            <p:nvPr/>
          </p:nvSpPr>
          <p:spPr>
            <a:xfrm>
              <a:off x="1738922" y="1634002"/>
              <a:ext cx="54977" cy="47714"/>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7" name="Google Shape;2822;p53">
              <a:extLst>
                <a:ext uri="{FF2B5EF4-FFF2-40B4-BE49-F238E27FC236}">
                  <a16:creationId xmlns:a16="http://schemas.microsoft.com/office/drawing/2014/main" id="{B9B59E6F-50CF-194F-BB02-FADA70A406A7}"/>
                </a:ext>
              </a:extLst>
            </p:cNvPr>
            <p:cNvSpPr/>
            <p:nvPr/>
          </p:nvSpPr>
          <p:spPr>
            <a:xfrm>
              <a:off x="1738922" y="1566157"/>
              <a:ext cx="54977" cy="47558"/>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8" name="Google Shape;2823;p53">
              <a:extLst>
                <a:ext uri="{FF2B5EF4-FFF2-40B4-BE49-F238E27FC236}">
                  <a16:creationId xmlns:a16="http://schemas.microsoft.com/office/drawing/2014/main" id="{8A668918-7CA1-1B4C-843A-7C0DE9C50E57}"/>
                </a:ext>
              </a:extLst>
            </p:cNvPr>
            <p:cNvSpPr/>
            <p:nvPr/>
          </p:nvSpPr>
          <p:spPr>
            <a:xfrm>
              <a:off x="1738922" y="1498134"/>
              <a:ext cx="54977" cy="47603"/>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9" name="Google Shape;2824;p53">
              <a:extLst>
                <a:ext uri="{FF2B5EF4-FFF2-40B4-BE49-F238E27FC236}">
                  <a16:creationId xmlns:a16="http://schemas.microsoft.com/office/drawing/2014/main" id="{543FAF3C-D0E8-6744-B5BE-4AB3D0747ED0}"/>
                </a:ext>
              </a:extLst>
            </p:cNvPr>
            <p:cNvSpPr/>
            <p:nvPr/>
          </p:nvSpPr>
          <p:spPr>
            <a:xfrm>
              <a:off x="1738922" y="1430088"/>
              <a:ext cx="54977" cy="47625"/>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0" name="Google Shape;2825;p53">
              <a:extLst>
                <a:ext uri="{FF2B5EF4-FFF2-40B4-BE49-F238E27FC236}">
                  <a16:creationId xmlns:a16="http://schemas.microsoft.com/office/drawing/2014/main" id="{10A712C9-7526-E54E-B0CF-B9A0C02E28B5}"/>
                </a:ext>
              </a:extLst>
            </p:cNvPr>
            <p:cNvSpPr/>
            <p:nvPr/>
          </p:nvSpPr>
          <p:spPr>
            <a:xfrm>
              <a:off x="1738922" y="1362043"/>
              <a:ext cx="54977" cy="47714"/>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1" name="Google Shape;2826;p53">
              <a:extLst>
                <a:ext uri="{FF2B5EF4-FFF2-40B4-BE49-F238E27FC236}">
                  <a16:creationId xmlns:a16="http://schemas.microsoft.com/office/drawing/2014/main" id="{DA62EF66-281C-A741-9F6C-529C22EA48F6}"/>
                </a:ext>
              </a:extLst>
            </p:cNvPr>
            <p:cNvSpPr/>
            <p:nvPr/>
          </p:nvSpPr>
          <p:spPr>
            <a:xfrm>
              <a:off x="1738922" y="1294198"/>
              <a:ext cx="54977" cy="47536"/>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2" name="Google Shape;2827;p53">
              <a:extLst>
                <a:ext uri="{FF2B5EF4-FFF2-40B4-BE49-F238E27FC236}">
                  <a16:creationId xmlns:a16="http://schemas.microsoft.com/office/drawing/2014/main" id="{4492CD45-CC2B-8C42-B337-B4E59DFBCAE5}"/>
                </a:ext>
              </a:extLst>
            </p:cNvPr>
            <p:cNvSpPr/>
            <p:nvPr/>
          </p:nvSpPr>
          <p:spPr>
            <a:xfrm>
              <a:off x="1738922" y="1226175"/>
              <a:ext cx="54977" cy="47603"/>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3" name="Google Shape;2828;p53">
              <a:extLst>
                <a:ext uri="{FF2B5EF4-FFF2-40B4-BE49-F238E27FC236}">
                  <a16:creationId xmlns:a16="http://schemas.microsoft.com/office/drawing/2014/main" id="{5065011C-6091-C84D-B77A-B036E9A8C352}"/>
                </a:ext>
              </a:extLst>
            </p:cNvPr>
            <p:cNvSpPr/>
            <p:nvPr/>
          </p:nvSpPr>
          <p:spPr>
            <a:xfrm>
              <a:off x="1738922" y="1158129"/>
              <a:ext cx="54977" cy="47625"/>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4" name="Google Shape;2829;p53">
              <a:extLst>
                <a:ext uri="{FF2B5EF4-FFF2-40B4-BE49-F238E27FC236}">
                  <a16:creationId xmlns:a16="http://schemas.microsoft.com/office/drawing/2014/main" id="{1A209ACB-63B0-B246-8D5A-E20C98FB5429}"/>
                </a:ext>
              </a:extLst>
            </p:cNvPr>
            <p:cNvSpPr/>
            <p:nvPr/>
          </p:nvSpPr>
          <p:spPr>
            <a:xfrm>
              <a:off x="1738922" y="954216"/>
              <a:ext cx="54977" cy="47603"/>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5" name="Google Shape;2830;p53">
              <a:extLst>
                <a:ext uri="{FF2B5EF4-FFF2-40B4-BE49-F238E27FC236}">
                  <a16:creationId xmlns:a16="http://schemas.microsoft.com/office/drawing/2014/main" id="{AA3786D8-94BF-C846-9063-2D65C9AE7027}"/>
                </a:ext>
              </a:extLst>
            </p:cNvPr>
            <p:cNvSpPr/>
            <p:nvPr/>
          </p:nvSpPr>
          <p:spPr>
            <a:xfrm>
              <a:off x="1671549" y="2314190"/>
              <a:ext cx="54999" cy="47625"/>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6" name="Google Shape;2831;p53">
              <a:extLst>
                <a:ext uri="{FF2B5EF4-FFF2-40B4-BE49-F238E27FC236}">
                  <a16:creationId xmlns:a16="http://schemas.microsoft.com/office/drawing/2014/main" id="{CF07A2E4-6972-6B48-A818-012AD37D1C52}"/>
                </a:ext>
              </a:extLst>
            </p:cNvPr>
            <p:cNvSpPr/>
            <p:nvPr/>
          </p:nvSpPr>
          <p:spPr>
            <a:xfrm>
              <a:off x="1671549" y="2246144"/>
              <a:ext cx="54999" cy="47714"/>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7" name="Google Shape;2832;p53">
              <a:extLst>
                <a:ext uri="{FF2B5EF4-FFF2-40B4-BE49-F238E27FC236}">
                  <a16:creationId xmlns:a16="http://schemas.microsoft.com/office/drawing/2014/main" id="{71E7A7F8-673D-3C45-B43C-5BFCB228CF8A}"/>
                </a:ext>
              </a:extLst>
            </p:cNvPr>
            <p:cNvSpPr/>
            <p:nvPr/>
          </p:nvSpPr>
          <p:spPr>
            <a:xfrm>
              <a:off x="1671549" y="2178121"/>
              <a:ext cx="54999" cy="47692"/>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8" name="Google Shape;2833;p53">
              <a:extLst>
                <a:ext uri="{FF2B5EF4-FFF2-40B4-BE49-F238E27FC236}">
                  <a16:creationId xmlns:a16="http://schemas.microsoft.com/office/drawing/2014/main" id="{DDA5D48E-A6FA-E243-B3F1-1D2E7519C9BD}"/>
                </a:ext>
              </a:extLst>
            </p:cNvPr>
            <p:cNvSpPr/>
            <p:nvPr/>
          </p:nvSpPr>
          <p:spPr>
            <a:xfrm>
              <a:off x="1671549" y="2110254"/>
              <a:ext cx="54999" cy="47581"/>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9" name="Google Shape;2834;p53">
              <a:extLst>
                <a:ext uri="{FF2B5EF4-FFF2-40B4-BE49-F238E27FC236}">
                  <a16:creationId xmlns:a16="http://schemas.microsoft.com/office/drawing/2014/main" id="{E626676A-AEED-AA43-9C56-88400FF243D5}"/>
                </a:ext>
              </a:extLst>
            </p:cNvPr>
            <p:cNvSpPr/>
            <p:nvPr/>
          </p:nvSpPr>
          <p:spPr>
            <a:xfrm>
              <a:off x="1671549" y="2042230"/>
              <a:ext cx="54999" cy="47625"/>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0" name="Google Shape;2835;p53">
              <a:extLst>
                <a:ext uri="{FF2B5EF4-FFF2-40B4-BE49-F238E27FC236}">
                  <a16:creationId xmlns:a16="http://schemas.microsoft.com/office/drawing/2014/main" id="{0EC42886-F493-F346-A1F0-0028BFC309BE}"/>
                </a:ext>
              </a:extLst>
            </p:cNvPr>
            <p:cNvSpPr/>
            <p:nvPr/>
          </p:nvSpPr>
          <p:spPr>
            <a:xfrm>
              <a:off x="1671549" y="1974185"/>
              <a:ext cx="54999" cy="47714"/>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1" name="Google Shape;2836;p53">
              <a:extLst>
                <a:ext uri="{FF2B5EF4-FFF2-40B4-BE49-F238E27FC236}">
                  <a16:creationId xmlns:a16="http://schemas.microsoft.com/office/drawing/2014/main" id="{C6D4D027-B150-6F49-AFDF-24588668A20A}"/>
                </a:ext>
              </a:extLst>
            </p:cNvPr>
            <p:cNvSpPr/>
            <p:nvPr/>
          </p:nvSpPr>
          <p:spPr>
            <a:xfrm>
              <a:off x="1671549" y="1906162"/>
              <a:ext cx="55132" cy="47692"/>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2" name="Google Shape;2837;p53">
              <a:extLst>
                <a:ext uri="{FF2B5EF4-FFF2-40B4-BE49-F238E27FC236}">
                  <a16:creationId xmlns:a16="http://schemas.microsoft.com/office/drawing/2014/main" id="{1B42624B-7389-5B41-BBD2-5824E2637F9C}"/>
                </a:ext>
              </a:extLst>
            </p:cNvPr>
            <p:cNvSpPr/>
            <p:nvPr/>
          </p:nvSpPr>
          <p:spPr>
            <a:xfrm>
              <a:off x="1671549" y="1838116"/>
              <a:ext cx="54999" cy="47625"/>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3" name="Google Shape;2838;p53">
              <a:extLst>
                <a:ext uri="{FF2B5EF4-FFF2-40B4-BE49-F238E27FC236}">
                  <a16:creationId xmlns:a16="http://schemas.microsoft.com/office/drawing/2014/main" id="{244F423D-9B73-4F48-9485-87B7FC06E224}"/>
                </a:ext>
              </a:extLst>
            </p:cNvPr>
            <p:cNvSpPr/>
            <p:nvPr/>
          </p:nvSpPr>
          <p:spPr>
            <a:xfrm>
              <a:off x="1671549" y="1770093"/>
              <a:ext cx="54999" cy="47603"/>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4" name="Google Shape;2839;p53">
              <a:extLst>
                <a:ext uri="{FF2B5EF4-FFF2-40B4-BE49-F238E27FC236}">
                  <a16:creationId xmlns:a16="http://schemas.microsoft.com/office/drawing/2014/main" id="{C2D2D201-2003-CD4C-BAB8-25C03DCB1A09}"/>
                </a:ext>
              </a:extLst>
            </p:cNvPr>
            <p:cNvSpPr/>
            <p:nvPr/>
          </p:nvSpPr>
          <p:spPr>
            <a:xfrm>
              <a:off x="1671549" y="1702047"/>
              <a:ext cx="54999" cy="47714"/>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5" name="Google Shape;2840;p53">
              <a:extLst>
                <a:ext uri="{FF2B5EF4-FFF2-40B4-BE49-F238E27FC236}">
                  <a16:creationId xmlns:a16="http://schemas.microsoft.com/office/drawing/2014/main" id="{42647DD9-F869-B748-A489-7A68085E33B7}"/>
                </a:ext>
              </a:extLst>
            </p:cNvPr>
            <p:cNvSpPr/>
            <p:nvPr/>
          </p:nvSpPr>
          <p:spPr>
            <a:xfrm>
              <a:off x="1671549" y="1634002"/>
              <a:ext cx="54999" cy="47714"/>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6" name="Google Shape;2841;p53">
              <a:extLst>
                <a:ext uri="{FF2B5EF4-FFF2-40B4-BE49-F238E27FC236}">
                  <a16:creationId xmlns:a16="http://schemas.microsoft.com/office/drawing/2014/main" id="{8BA13156-45FE-CA4D-8812-B1020D446738}"/>
                </a:ext>
              </a:extLst>
            </p:cNvPr>
            <p:cNvSpPr/>
            <p:nvPr/>
          </p:nvSpPr>
          <p:spPr>
            <a:xfrm>
              <a:off x="1671549" y="1566157"/>
              <a:ext cx="54999" cy="47558"/>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7" name="Google Shape;2842;p53">
              <a:extLst>
                <a:ext uri="{FF2B5EF4-FFF2-40B4-BE49-F238E27FC236}">
                  <a16:creationId xmlns:a16="http://schemas.microsoft.com/office/drawing/2014/main" id="{45AA251B-910C-484E-851D-41765AE7F678}"/>
                </a:ext>
              </a:extLst>
            </p:cNvPr>
            <p:cNvSpPr/>
            <p:nvPr/>
          </p:nvSpPr>
          <p:spPr>
            <a:xfrm>
              <a:off x="1671549" y="1498134"/>
              <a:ext cx="54999" cy="47603"/>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8" name="Google Shape;2843;p53">
              <a:extLst>
                <a:ext uri="{FF2B5EF4-FFF2-40B4-BE49-F238E27FC236}">
                  <a16:creationId xmlns:a16="http://schemas.microsoft.com/office/drawing/2014/main" id="{693EA602-82DA-534B-99DE-D70DCD794EBB}"/>
                </a:ext>
              </a:extLst>
            </p:cNvPr>
            <p:cNvSpPr/>
            <p:nvPr/>
          </p:nvSpPr>
          <p:spPr>
            <a:xfrm>
              <a:off x="1671549" y="1430088"/>
              <a:ext cx="54999" cy="47625"/>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9" name="Google Shape;2844;p53">
              <a:extLst>
                <a:ext uri="{FF2B5EF4-FFF2-40B4-BE49-F238E27FC236}">
                  <a16:creationId xmlns:a16="http://schemas.microsoft.com/office/drawing/2014/main" id="{009546E9-3071-1447-A6D1-310C02030EF7}"/>
                </a:ext>
              </a:extLst>
            </p:cNvPr>
            <p:cNvSpPr/>
            <p:nvPr/>
          </p:nvSpPr>
          <p:spPr>
            <a:xfrm>
              <a:off x="1671549" y="1362043"/>
              <a:ext cx="54999" cy="47714"/>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0" name="Google Shape;2845;p53">
              <a:extLst>
                <a:ext uri="{FF2B5EF4-FFF2-40B4-BE49-F238E27FC236}">
                  <a16:creationId xmlns:a16="http://schemas.microsoft.com/office/drawing/2014/main" id="{62150FAC-669D-C348-897F-274B9019A656}"/>
                </a:ext>
              </a:extLst>
            </p:cNvPr>
            <p:cNvSpPr/>
            <p:nvPr/>
          </p:nvSpPr>
          <p:spPr>
            <a:xfrm>
              <a:off x="1671549" y="1294198"/>
              <a:ext cx="54999" cy="47536"/>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1" name="Google Shape;2846;p53">
              <a:extLst>
                <a:ext uri="{FF2B5EF4-FFF2-40B4-BE49-F238E27FC236}">
                  <a16:creationId xmlns:a16="http://schemas.microsoft.com/office/drawing/2014/main" id="{3D0B1B7A-7584-AC44-A077-9B01865DF015}"/>
                </a:ext>
              </a:extLst>
            </p:cNvPr>
            <p:cNvSpPr/>
            <p:nvPr/>
          </p:nvSpPr>
          <p:spPr>
            <a:xfrm>
              <a:off x="1671549" y="1226175"/>
              <a:ext cx="54999" cy="47603"/>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2" name="Google Shape;2847;p53">
              <a:extLst>
                <a:ext uri="{FF2B5EF4-FFF2-40B4-BE49-F238E27FC236}">
                  <a16:creationId xmlns:a16="http://schemas.microsoft.com/office/drawing/2014/main" id="{860A9189-B837-EB48-9696-D32005284258}"/>
                </a:ext>
              </a:extLst>
            </p:cNvPr>
            <p:cNvSpPr/>
            <p:nvPr/>
          </p:nvSpPr>
          <p:spPr>
            <a:xfrm>
              <a:off x="1671549" y="1022060"/>
              <a:ext cx="54999" cy="47714"/>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3" name="Google Shape;2848;p53">
              <a:extLst>
                <a:ext uri="{FF2B5EF4-FFF2-40B4-BE49-F238E27FC236}">
                  <a16:creationId xmlns:a16="http://schemas.microsoft.com/office/drawing/2014/main" id="{FA460F9E-25BE-234E-AD7F-C347FACEC04A}"/>
                </a:ext>
              </a:extLst>
            </p:cNvPr>
            <p:cNvSpPr/>
            <p:nvPr/>
          </p:nvSpPr>
          <p:spPr>
            <a:xfrm>
              <a:off x="1604197" y="2178121"/>
              <a:ext cx="55154" cy="47692"/>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4" name="Google Shape;2849;p53">
              <a:extLst>
                <a:ext uri="{FF2B5EF4-FFF2-40B4-BE49-F238E27FC236}">
                  <a16:creationId xmlns:a16="http://schemas.microsoft.com/office/drawing/2014/main" id="{3FBC79CC-6908-404B-B0C0-CEED6E8A12C8}"/>
                </a:ext>
              </a:extLst>
            </p:cNvPr>
            <p:cNvSpPr/>
            <p:nvPr/>
          </p:nvSpPr>
          <p:spPr>
            <a:xfrm>
              <a:off x="1604197" y="2110254"/>
              <a:ext cx="55154" cy="47581"/>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5" name="Google Shape;2850;p53">
              <a:extLst>
                <a:ext uri="{FF2B5EF4-FFF2-40B4-BE49-F238E27FC236}">
                  <a16:creationId xmlns:a16="http://schemas.microsoft.com/office/drawing/2014/main" id="{7A103C75-BF1F-604B-945C-799B44402230}"/>
                </a:ext>
              </a:extLst>
            </p:cNvPr>
            <p:cNvSpPr/>
            <p:nvPr/>
          </p:nvSpPr>
          <p:spPr>
            <a:xfrm>
              <a:off x="1604197" y="2042230"/>
              <a:ext cx="55154" cy="47625"/>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6" name="Google Shape;2851;p53">
              <a:extLst>
                <a:ext uri="{FF2B5EF4-FFF2-40B4-BE49-F238E27FC236}">
                  <a16:creationId xmlns:a16="http://schemas.microsoft.com/office/drawing/2014/main" id="{E2B96B1F-1273-6A4E-A157-2797FCF53047}"/>
                </a:ext>
              </a:extLst>
            </p:cNvPr>
            <p:cNvSpPr/>
            <p:nvPr/>
          </p:nvSpPr>
          <p:spPr>
            <a:xfrm>
              <a:off x="1604197" y="1974185"/>
              <a:ext cx="55154" cy="47714"/>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7" name="Google Shape;2852;p53">
              <a:extLst>
                <a:ext uri="{FF2B5EF4-FFF2-40B4-BE49-F238E27FC236}">
                  <a16:creationId xmlns:a16="http://schemas.microsoft.com/office/drawing/2014/main" id="{729B49B8-E5D6-4640-B51A-62B84E683688}"/>
                </a:ext>
              </a:extLst>
            </p:cNvPr>
            <p:cNvSpPr/>
            <p:nvPr/>
          </p:nvSpPr>
          <p:spPr>
            <a:xfrm>
              <a:off x="1604197" y="1906162"/>
              <a:ext cx="55286" cy="47692"/>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8" name="Google Shape;2853;p53">
              <a:extLst>
                <a:ext uri="{FF2B5EF4-FFF2-40B4-BE49-F238E27FC236}">
                  <a16:creationId xmlns:a16="http://schemas.microsoft.com/office/drawing/2014/main" id="{A685D89E-4DEC-5A47-8913-A5AC0A0966D4}"/>
                </a:ext>
              </a:extLst>
            </p:cNvPr>
            <p:cNvSpPr/>
            <p:nvPr/>
          </p:nvSpPr>
          <p:spPr>
            <a:xfrm>
              <a:off x="1604197" y="1838116"/>
              <a:ext cx="55154" cy="47625"/>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9" name="Google Shape;2854;p53">
              <a:extLst>
                <a:ext uri="{FF2B5EF4-FFF2-40B4-BE49-F238E27FC236}">
                  <a16:creationId xmlns:a16="http://schemas.microsoft.com/office/drawing/2014/main" id="{B550D098-80CF-4E41-A843-C395339BB08C}"/>
                </a:ext>
              </a:extLst>
            </p:cNvPr>
            <p:cNvSpPr/>
            <p:nvPr/>
          </p:nvSpPr>
          <p:spPr>
            <a:xfrm>
              <a:off x="1604197" y="1770093"/>
              <a:ext cx="55154" cy="47603"/>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0" name="Google Shape;2855;p53">
              <a:extLst>
                <a:ext uri="{FF2B5EF4-FFF2-40B4-BE49-F238E27FC236}">
                  <a16:creationId xmlns:a16="http://schemas.microsoft.com/office/drawing/2014/main" id="{0304CD39-FAB3-8C44-AABD-D5634AB3AD26}"/>
                </a:ext>
              </a:extLst>
            </p:cNvPr>
            <p:cNvSpPr/>
            <p:nvPr/>
          </p:nvSpPr>
          <p:spPr>
            <a:xfrm>
              <a:off x="1604197" y="1702047"/>
              <a:ext cx="55154" cy="47714"/>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1" name="Google Shape;2856;p53">
              <a:extLst>
                <a:ext uri="{FF2B5EF4-FFF2-40B4-BE49-F238E27FC236}">
                  <a16:creationId xmlns:a16="http://schemas.microsoft.com/office/drawing/2014/main" id="{B3C9000E-1DFA-C641-A549-8520017EE0BB}"/>
                </a:ext>
              </a:extLst>
            </p:cNvPr>
            <p:cNvSpPr/>
            <p:nvPr/>
          </p:nvSpPr>
          <p:spPr>
            <a:xfrm>
              <a:off x="1604197" y="1634002"/>
              <a:ext cx="55154" cy="47714"/>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2" name="Google Shape;2857;p53">
              <a:extLst>
                <a:ext uri="{FF2B5EF4-FFF2-40B4-BE49-F238E27FC236}">
                  <a16:creationId xmlns:a16="http://schemas.microsoft.com/office/drawing/2014/main" id="{B0D4CA24-86B2-8D45-8F69-91EA5573392D}"/>
                </a:ext>
              </a:extLst>
            </p:cNvPr>
            <p:cNvSpPr/>
            <p:nvPr/>
          </p:nvSpPr>
          <p:spPr>
            <a:xfrm>
              <a:off x="1604197" y="1566157"/>
              <a:ext cx="55154" cy="47558"/>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3" name="Google Shape;2858;p53">
              <a:extLst>
                <a:ext uri="{FF2B5EF4-FFF2-40B4-BE49-F238E27FC236}">
                  <a16:creationId xmlns:a16="http://schemas.microsoft.com/office/drawing/2014/main" id="{558D924F-A002-0D40-9D68-6B62809C180E}"/>
                </a:ext>
              </a:extLst>
            </p:cNvPr>
            <p:cNvSpPr/>
            <p:nvPr/>
          </p:nvSpPr>
          <p:spPr>
            <a:xfrm>
              <a:off x="1604197" y="1498134"/>
              <a:ext cx="55154" cy="47603"/>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4" name="Google Shape;2859;p53">
              <a:extLst>
                <a:ext uri="{FF2B5EF4-FFF2-40B4-BE49-F238E27FC236}">
                  <a16:creationId xmlns:a16="http://schemas.microsoft.com/office/drawing/2014/main" id="{A916EC28-0C4B-0C42-A232-8B5DC5D3C07B}"/>
                </a:ext>
              </a:extLst>
            </p:cNvPr>
            <p:cNvSpPr/>
            <p:nvPr/>
          </p:nvSpPr>
          <p:spPr>
            <a:xfrm>
              <a:off x="1604197" y="1430088"/>
              <a:ext cx="55154" cy="47625"/>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5" name="Google Shape;2860;p53">
              <a:extLst>
                <a:ext uri="{FF2B5EF4-FFF2-40B4-BE49-F238E27FC236}">
                  <a16:creationId xmlns:a16="http://schemas.microsoft.com/office/drawing/2014/main" id="{5B57DC09-66D5-A747-887A-8B87D8E8C31A}"/>
                </a:ext>
              </a:extLst>
            </p:cNvPr>
            <p:cNvSpPr/>
            <p:nvPr/>
          </p:nvSpPr>
          <p:spPr>
            <a:xfrm>
              <a:off x="1604197" y="1362043"/>
              <a:ext cx="55154" cy="47714"/>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6" name="Google Shape;2861;p53">
              <a:extLst>
                <a:ext uri="{FF2B5EF4-FFF2-40B4-BE49-F238E27FC236}">
                  <a16:creationId xmlns:a16="http://schemas.microsoft.com/office/drawing/2014/main" id="{0B70D6AE-2FED-E946-96F9-B49162433B1A}"/>
                </a:ext>
              </a:extLst>
            </p:cNvPr>
            <p:cNvSpPr/>
            <p:nvPr/>
          </p:nvSpPr>
          <p:spPr>
            <a:xfrm>
              <a:off x="1604197" y="1294198"/>
              <a:ext cx="55154" cy="47536"/>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7" name="Google Shape;2862;p53">
              <a:extLst>
                <a:ext uri="{FF2B5EF4-FFF2-40B4-BE49-F238E27FC236}">
                  <a16:creationId xmlns:a16="http://schemas.microsoft.com/office/drawing/2014/main" id="{67184E51-9152-4143-A347-5239CF1F9D2D}"/>
                </a:ext>
              </a:extLst>
            </p:cNvPr>
            <p:cNvSpPr/>
            <p:nvPr/>
          </p:nvSpPr>
          <p:spPr>
            <a:xfrm>
              <a:off x="1604197" y="1090084"/>
              <a:ext cx="55154" cy="47714"/>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8" name="Google Shape;2863;p53">
              <a:extLst>
                <a:ext uri="{FF2B5EF4-FFF2-40B4-BE49-F238E27FC236}">
                  <a16:creationId xmlns:a16="http://schemas.microsoft.com/office/drawing/2014/main" id="{BEECCB13-3501-9840-88C7-11113C110C2E}"/>
                </a:ext>
              </a:extLst>
            </p:cNvPr>
            <p:cNvSpPr/>
            <p:nvPr/>
          </p:nvSpPr>
          <p:spPr>
            <a:xfrm>
              <a:off x="1536824" y="2042230"/>
              <a:ext cx="55176" cy="47625"/>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9" name="Google Shape;2864;p53">
              <a:extLst>
                <a:ext uri="{FF2B5EF4-FFF2-40B4-BE49-F238E27FC236}">
                  <a16:creationId xmlns:a16="http://schemas.microsoft.com/office/drawing/2014/main" id="{98EA0C67-75A6-3C40-A317-2895C865A9D9}"/>
                </a:ext>
              </a:extLst>
            </p:cNvPr>
            <p:cNvSpPr/>
            <p:nvPr/>
          </p:nvSpPr>
          <p:spPr>
            <a:xfrm>
              <a:off x="1536824" y="1974185"/>
              <a:ext cx="55176" cy="47714"/>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0" name="Google Shape;2865;p53">
              <a:extLst>
                <a:ext uri="{FF2B5EF4-FFF2-40B4-BE49-F238E27FC236}">
                  <a16:creationId xmlns:a16="http://schemas.microsoft.com/office/drawing/2014/main" id="{DDDAE12E-B23B-FA43-9421-211F325EFA92}"/>
                </a:ext>
              </a:extLst>
            </p:cNvPr>
            <p:cNvSpPr/>
            <p:nvPr/>
          </p:nvSpPr>
          <p:spPr>
            <a:xfrm>
              <a:off x="1536824" y="1906162"/>
              <a:ext cx="55308" cy="47692"/>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1" name="Google Shape;2866;p53">
              <a:extLst>
                <a:ext uri="{FF2B5EF4-FFF2-40B4-BE49-F238E27FC236}">
                  <a16:creationId xmlns:a16="http://schemas.microsoft.com/office/drawing/2014/main" id="{03A2E22C-708D-E645-B326-7C7A95065D0B}"/>
                </a:ext>
              </a:extLst>
            </p:cNvPr>
            <p:cNvSpPr/>
            <p:nvPr/>
          </p:nvSpPr>
          <p:spPr>
            <a:xfrm>
              <a:off x="1536824" y="1838116"/>
              <a:ext cx="55176" cy="47625"/>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2" name="Google Shape;2867;p53">
              <a:extLst>
                <a:ext uri="{FF2B5EF4-FFF2-40B4-BE49-F238E27FC236}">
                  <a16:creationId xmlns:a16="http://schemas.microsoft.com/office/drawing/2014/main" id="{9E7B8494-1D6D-1848-8AFF-51E51727616B}"/>
                </a:ext>
              </a:extLst>
            </p:cNvPr>
            <p:cNvSpPr/>
            <p:nvPr/>
          </p:nvSpPr>
          <p:spPr>
            <a:xfrm>
              <a:off x="1536824" y="1770093"/>
              <a:ext cx="55176" cy="47603"/>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3" name="Google Shape;2868;p53">
              <a:extLst>
                <a:ext uri="{FF2B5EF4-FFF2-40B4-BE49-F238E27FC236}">
                  <a16:creationId xmlns:a16="http://schemas.microsoft.com/office/drawing/2014/main" id="{C05BF4EA-A635-714D-B02D-838AD19A3821}"/>
                </a:ext>
              </a:extLst>
            </p:cNvPr>
            <p:cNvSpPr/>
            <p:nvPr/>
          </p:nvSpPr>
          <p:spPr>
            <a:xfrm>
              <a:off x="1536824" y="1702047"/>
              <a:ext cx="55176" cy="47714"/>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4" name="Google Shape;2869;p53">
              <a:extLst>
                <a:ext uri="{FF2B5EF4-FFF2-40B4-BE49-F238E27FC236}">
                  <a16:creationId xmlns:a16="http://schemas.microsoft.com/office/drawing/2014/main" id="{74EC01C8-5E73-7A40-B25D-786FFA3D5702}"/>
                </a:ext>
              </a:extLst>
            </p:cNvPr>
            <p:cNvSpPr/>
            <p:nvPr/>
          </p:nvSpPr>
          <p:spPr>
            <a:xfrm>
              <a:off x="1536824" y="1634002"/>
              <a:ext cx="55176" cy="47714"/>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5" name="Google Shape;2870;p53">
              <a:extLst>
                <a:ext uri="{FF2B5EF4-FFF2-40B4-BE49-F238E27FC236}">
                  <a16:creationId xmlns:a16="http://schemas.microsoft.com/office/drawing/2014/main" id="{F9795334-D03D-3C44-8436-4843D8E7E65E}"/>
                </a:ext>
              </a:extLst>
            </p:cNvPr>
            <p:cNvSpPr/>
            <p:nvPr/>
          </p:nvSpPr>
          <p:spPr>
            <a:xfrm>
              <a:off x="1536824" y="1566157"/>
              <a:ext cx="55176" cy="47558"/>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6" name="Google Shape;2871;p53">
              <a:extLst>
                <a:ext uri="{FF2B5EF4-FFF2-40B4-BE49-F238E27FC236}">
                  <a16:creationId xmlns:a16="http://schemas.microsoft.com/office/drawing/2014/main" id="{4B27F08E-BFC7-FF4E-9CE8-2BF83F85FE7D}"/>
                </a:ext>
              </a:extLst>
            </p:cNvPr>
            <p:cNvSpPr/>
            <p:nvPr/>
          </p:nvSpPr>
          <p:spPr>
            <a:xfrm>
              <a:off x="1536824" y="1498134"/>
              <a:ext cx="55176" cy="47603"/>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7" name="Google Shape;2872;p53">
              <a:extLst>
                <a:ext uri="{FF2B5EF4-FFF2-40B4-BE49-F238E27FC236}">
                  <a16:creationId xmlns:a16="http://schemas.microsoft.com/office/drawing/2014/main" id="{0174CA53-AA45-9247-8C95-75A746D805A4}"/>
                </a:ext>
              </a:extLst>
            </p:cNvPr>
            <p:cNvSpPr/>
            <p:nvPr/>
          </p:nvSpPr>
          <p:spPr>
            <a:xfrm>
              <a:off x="1536824" y="1430088"/>
              <a:ext cx="55176" cy="47625"/>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8" name="Google Shape;2873;p53">
              <a:extLst>
                <a:ext uri="{FF2B5EF4-FFF2-40B4-BE49-F238E27FC236}">
                  <a16:creationId xmlns:a16="http://schemas.microsoft.com/office/drawing/2014/main" id="{3AF19941-8B8F-4546-9054-C6B11D20B873}"/>
                </a:ext>
              </a:extLst>
            </p:cNvPr>
            <p:cNvSpPr/>
            <p:nvPr/>
          </p:nvSpPr>
          <p:spPr>
            <a:xfrm>
              <a:off x="1536824" y="1362043"/>
              <a:ext cx="55176" cy="47714"/>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9" name="Google Shape;2874;p53">
              <a:extLst>
                <a:ext uri="{FF2B5EF4-FFF2-40B4-BE49-F238E27FC236}">
                  <a16:creationId xmlns:a16="http://schemas.microsoft.com/office/drawing/2014/main" id="{89F94CC1-3262-7847-B823-95E1795170BF}"/>
                </a:ext>
              </a:extLst>
            </p:cNvPr>
            <p:cNvSpPr/>
            <p:nvPr/>
          </p:nvSpPr>
          <p:spPr>
            <a:xfrm>
              <a:off x="1536824" y="1294198"/>
              <a:ext cx="55176" cy="47536"/>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0" name="Google Shape;2875;p53">
              <a:extLst>
                <a:ext uri="{FF2B5EF4-FFF2-40B4-BE49-F238E27FC236}">
                  <a16:creationId xmlns:a16="http://schemas.microsoft.com/office/drawing/2014/main" id="{5862DF2E-1CF6-D14D-B2DF-CBF35268E93E}"/>
                </a:ext>
              </a:extLst>
            </p:cNvPr>
            <p:cNvSpPr/>
            <p:nvPr/>
          </p:nvSpPr>
          <p:spPr>
            <a:xfrm>
              <a:off x="1536824" y="1158129"/>
              <a:ext cx="55176" cy="47625"/>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1" name="Google Shape;2876;p53">
              <a:extLst>
                <a:ext uri="{FF2B5EF4-FFF2-40B4-BE49-F238E27FC236}">
                  <a16:creationId xmlns:a16="http://schemas.microsoft.com/office/drawing/2014/main" id="{DAD7C514-A248-EF43-910B-F5AEE1D0AB9E}"/>
                </a:ext>
              </a:extLst>
            </p:cNvPr>
            <p:cNvSpPr/>
            <p:nvPr/>
          </p:nvSpPr>
          <p:spPr>
            <a:xfrm>
              <a:off x="1536824" y="1090084"/>
              <a:ext cx="55176" cy="47714"/>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2" name="Google Shape;2877;p53">
              <a:extLst>
                <a:ext uri="{FF2B5EF4-FFF2-40B4-BE49-F238E27FC236}">
                  <a16:creationId xmlns:a16="http://schemas.microsoft.com/office/drawing/2014/main" id="{FDD1172C-AD8D-B045-83E3-149044473979}"/>
                </a:ext>
              </a:extLst>
            </p:cNvPr>
            <p:cNvSpPr/>
            <p:nvPr/>
          </p:nvSpPr>
          <p:spPr>
            <a:xfrm>
              <a:off x="1536824" y="1022060"/>
              <a:ext cx="55176" cy="47714"/>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3" name="Google Shape;2878;p53">
              <a:extLst>
                <a:ext uri="{FF2B5EF4-FFF2-40B4-BE49-F238E27FC236}">
                  <a16:creationId xmlns:a16="http://schemas.microsoft.com/office/drawing/2014/main" id="{8CDC6F4D-2021-1446-AE8D-19B7CBFC3494}"/>
                </a:ext>
              </a:extLst>
            </p:cNvPr>
            <p:cNvSpPr/>
            <p:nvPr/>
          </p:nvSpPr>
          <p:spPr>
            <a:xfrm>
              <a:off x="1469650" y="1770093"/>
              <a:ext cx="54977" cy="47603"/>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4" name="Google Shape;2879;p53">
              <a:extLst>
                <a:ext uri="{FF2B5EF4-FFF2-40B4-BE49-F238E27FC236}">
                  <a16:creationId xmlns:a16="http://schemas.microsoft.com/office/drawing/2014/main" id="{5C1A6F03-9C4E-6C4B-8247-9B5560A4E12B}"/>
                </a:ext>
              </a:extLst>
            </p:cNvPr>
            <p:cNvSpPr/>
            <p:nvPr/>
          </p:nvSpPr>
          <p:spPr>
            <a:xfrm>
              <a:off x="1469650" y="1702047"/>
              <a:ext cx="54977" cy="47714"/>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5" name="Google Shape;2880;p53">
              <a:extLst>
                <a:ext uri="{FF2B5EF4-FFF2-40B4-BE49-F238E27FC236}">
                  <a16:creationId xmlns:a16="http://schemas.microsoft.com/office/drawing/2014/main" id="{54D7C2BD-B7A2-A844-80B7-11729F123100}"/>
                </a:ext>
              </a:extLst>
            </p:cNvPr>
            <p:cNvSpPr/>
            <p:nvPr/>
          </p:nvSpPr>
          <p:spPr>
            <a:xfrm>
              <a:off x="1469650" y="1634002"/>
              <a:ext cx="54977" cy="47714"/>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6" name="Google Shape;2881;p53">
              <a:extLst>
                <a:ext uri="{FF2B5EF4-FFF2-40B4-BE49-F238E27FC236}">
                  <a16:creationId xmlns:a16="http://schemas.microsoft.com/office/drawing/2014/main" id="{66CA855C-8D0C-6E49-8279-4476CE8F804F}"/>
                </a:ext>
              </a:extLst>
            </p:cNvPr>
            <p:cNvSpPr/>
            <p:nvPr/>
          </p:nvSpPr>
          <p:spPr>
            <a:xfrm>
              <a:off x="1469650" y="1566157"/>
              <a:ext cx="54977" cy="47558"/>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7" name="Google Shape;2882;p53">
              <a:extLst>
                <a:ext uri="{FF2B5EF4-FFF2-40B4-BE49-F238E27FC236}">
                  <a16:creationId xmlns:a16="http://schemas.microsoft.com/office/drawing/2014/main" id="{30C8CC47-8B7F-E54E-85BA-CD9686B7A76A}"/>
                </a:ext>
              </a:extLst>
            </p:cNvPr>
            <p:cNvSpPr/>
            <p:nvPr/>
          </p:nvSpPr>
          <p:spPr>
            <a:xfrm>
              <a:off x="1469650" y="1498134"/>
              <a:ext cx="54977" cy="47603"/>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8" name="Google Shape;2883;p53">
              <a:extLst>
                <a:ext uri="{FF2B5EF4-FFF2-40B4-BE49-F238E27FC236}">
                  <a16:creationId xmlns:a16="http://schemas.microsoft.com/office/drawing/2014/main" id="{2E5206CD-C802-C14F-BA44-F9638FE21E1C}"/>
                </a:ext>
              </a:extLst>
            </p:cNvPr>
            <p:cNvSpPr/>
            <p:nvPr/>
          </p:nvSpPr>
          <p:spPr>
            <a:xfrm>
              <a:off x="1469650" y="1430088"/>
              <a:ext cx="54977" cy="47625"/>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9" name="Google Shape;2884;p53">
              <a:extLst>
                <a:ext uri="{FF2B5EF4-FFF2-40B4-BE49-F238E27FC236}">
                  <a16:creationId xmlns:a16="http://schemas.microsoft.com/office/drawing/2014/main" id="{5BB6C620-235A-F849-AAB3-B5E1AD85BAA7}"/>
                </a:ext>
              </a:extLst>
            </p:cNvPr>
            <p:cNvSpPr/>
            <p:nvPr/>
          </p:nvSpPr>
          <p:spPr>
            <a:xfrm>
              <a:off x="1469650" y="1362043"/>
              <a:ext cx="54977" cy="47714"/>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0" name="Google Shape;2885;p53">
              <a:extLst>
                <a:ext uri="{FF2B5EF4-FFF2-40B4-BE49-F238E27FC236}">
                  <a16:creationId xmlns:a16="http://schemas.microsoft.com/office/drawing/2014/main" id="{1FE9152F-F7C2-544C-9832-1D65A2F0401F}"/>
                </a:ext>
              </a:extLst>
            </p:cNvPr>
            <p:cNvSpPr/>
            <p:nvPr/>
          </p:nvSpPr>
          <p:spPr>
            <a:xfrm>
              <a:off x="1469650" y="1294198"/>
              <a:ext cx="54977" cy="47536"/>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1" name="Google Shape;2886;p53">
              <a:extLst>
                <a:ext uri="{FF2B5EF4-FFF2-40B4-BE49-F238E27FC236}">
                  <a16:creationId xmlns:a16="http://schemas.microsoft.com/office/drawing/2014/main" id="{FDFD6DDE-F82F-3447-B28D-F18708280501}"/>
                </a:ext>
              </a:extLst>
            </p:cNvPr>
            <p:cNvSpPr/>
            <p:nvPr/>
          </p:nvSpPr>
          <p:spPr>
            <a:xfrm>
              <a:off x="1469650" y="1090084"/>
              <a:ext cx="54977" cy="47714"/>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2" name="Google Shape;2887;p53">
              <a:extLst>
                <a:ext uri="{FF2B5EF4-FFF2-40B4-BE49-F238E27FC236}">
                  <a16:creationId xmlns:a16="http://schemas.microsoft.com/office/drawing/2014/main" id="{634C9476-419E-0043-B210-1E53C6B1EF05}"/>
                </a:ext>
              </a:extLst>
            </p:cNvPr>
            <p:cNvSpPr/>
            <p:nvPr/>
          </p:nvSpPr>
          <p:spPr>
            <a:xfrm>
              <a:off x="1402277" y="1702047"/>
              <a:ext cx="54999" cy="47714"/>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3" name="Google Shape;2888;p53">
              <a:extLst>
                <a:ext uri="{FF2B5EF4-FFF2-40B4-BE49-F238E27FC236}">
                  <a16:creationId xmlns:a16="http://schemas.microsoft.com/office/drawing/2014/main" id="{7A35A961-95DC-314A-8352-ED6C9E8C6FA1}"/>
                </a:ext>
              </a:extLst>
            </p:cNvPr>
            <p:cNvSpPr/>
            <p:nvPr/>
          </p:nvSpPr>
          <p:spPr>
            <a:xfrm>
              <a:off x="1402277" y="1634002"/>
              <a:ext cx="54999" cy="47714"/>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4" name="Google Shape;2889;p53">
              <a:extLst>
                <a:ext uri="{FF2B5EF4-FFF2-40B4-BE49-F238E27FC236}">
                  <a16:creationId xmlns:a16="http://schemas.microsoft.com/office/drawing/2014/main" id="{5870232F-52E7-BC44-85AE-EDED42E82954}"/>
                </a:ext>
              </a:extLst>
            </p:cNvPr>
            <p:cNvSpPr/>
            <p:nvPr/>
          </p:nvSpPr>
          <p:spPr>
            <a:xfrm>
              <a:off x="1402277" y="1566157"/>
              <a:ext cx="54999" cy="47625"/>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5" name="Google Shape;2890;p53">
              <a:extLst>
                <a:ext uri="{FF2B5EF4-FFF2-40B4-BE49-F238E27FC236}">
                  <a16:creationId xmlns:a16="http://schemas.microsoft.com/office/drawing/2014/main" id="{A5EA5B1C-806D-314A-B44D-FF00AB516ED5}"/>
                </a:ext>
              </a:extLst>
            </p:cNvPr>
            <p:cNvSpPr/>
            <p:nvPr/>
          </p:nvSpPr>
          <p:spPr>
            <a:xfrm>
              <a:off x="1402277" y="1498134"/>
              <a:ext cx="54999" cy="47603"/>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6" name="Google Shape;2891;p53">
              <a:extLst>
                <a:ext uri="{FF2B5EF4-FFF2-40B4-BE49-F238E27FC236}">
                  <a16:creationId xmlns:a16="http://schemas.microsoft.com/office/drawing/2014/main" id="{8DE21E3A-328F-2E49-ABED-E5F7A46D5C03}"/>
                </a:ext>
              </a:extLst>
            </p:cNvPr>
            <p:cNvSpPr/>
            <p:nvPr/>
          </p:nvSpPr>
          <p:spPr>
            <a:xfrm>
              <a:off x="1402277" y="1430088"/>
              <a:ext cx="54999" cy="47625"/>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7" name="Google Shape;2892;p53">
              <a:extLst>
                <a:ext uri="{FF2B5EF4-FFF2-40B4-BE49-F238E27FC236}">
                  <a16:creationId xmlns:a16="http://schemas.microsoft.com/office/drawing/2014/main" id="{7EC126C8-00AD-C548-A550-DBEAF36DE73A}"/>
                </a:ext>
              </a:extLst>
            </p:cNvPr>
            <p:cNvSpPr/>
            <p:nvPr/>
          </p:nvSpPr>
          <p:spPr>
            <a:xfrm>
              <a:off x="1402277" y="1362043"/>
              <a:ext cx="54999" cy="47714"/>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8" name="Google Shape;2893;p53">
              <a:extLst>
                <a:ext uri="{FF2B5EF4-FFF2-40B4-BE49-F238E27FC236}">
                  <a16:creationId xmlns:a16="http://schemas.microsoft.com/office/drawing/2014/main" id="{30ACE3D3-4A10-EA42-AAE8-55974C5B6989}"/>
                </a:ext>
              </a:extLst>
            </p:cNvPr>
            <p:cNvSpPr/>
            <p:nvPr/>
          </p:nvSpPr>
          <p:spPr>
            <a:xfrm>
              <a:off x="1402277" y="1294198"/>
              <a:ext cx="54999" cy="47536"/>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9" name="Google Shape;2894;p53">
              <a:extLst>
                <a:ext uri="{FF2B5EF4-FFF2-40B4-BE49-F238E27FC236}">
                  <a16:creationId xmlns:a16="http://schemas.microsoft.com/office/drawing/2014/main" id="{6480E43C-A068-1946-8457-132C2C45F805}"/>
                </a:ext>
              </a:extLst>
            </p:cNvPr>
            <p:cNvSpPr/>
            <p:nvPr/>
          </p:nvSpPr>
          <p:spPr>
            <a:xfrm>
              <a:off x="1334926" y="1634002"/>
              <a:ext cx="54977" cy="47714"/>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0" name="Google Shape;2895;p53">
              <a:extLst>
                <a:ext uri="{FF2B5EF4-FFF2-40B4-BE49-F238E27FC236}">
                  <a16:creationId xmlns:a16="http://schemas.microsoft.com/office/drawing/2014/main" id="{594C2675-964A-2743-BBC1-ACF65FCEF746}"/>
                </a:ext>
              </a:extLst>
            </p:cNvPr>
            <p:cNvSpPr/>
            <p:nvPr/>
          </p:nvSpPr>
          <p:spPr>
            <a:xfrm>
              <a:off x="1334926" y="1566157"/>
              <a:ext cx="54977" cy="47558"/>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1" name="Google Shape;2896;p53">
              <a:extLst>
                <a:ext uri="{FF2B5EF4-FFF2-40B4-BE49-F238E27FC236}">
                  <a16:creationId xmlns:a16="http://schemas.microsoft.com/office/drawing/2014/main" id="{D093C102-A5C8-DA48-9B26-35247FB67907}"/>
                </a:ext>
              </a:extLst>
            </p:cNvPr>
            <p:cNvSpPr/>
            <p:nvPr/>
          </p:nvSpPr>
          <p:spPr>
            <a:xfrm>
              <a:off x="1334926" y="1498134"/>
              <a:ext cx="54977" cy="47603"/>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2" name="Google Shape;2897;p53">
              <a:extLst>
                <a:ext uri="{FF2B5EF4-FFF2-40B4-BE49-F238E27FC236}">
                  <a16:creationId xmlns:a16="http://schemas.microsoft.com/office/drawing/2014/main" id="{4236199D-9E4F-7C4A-AACF-0787D7190B21}"/>
                </a:ext>
              </a:extLst>
            </p:cNvPr>
            <p:cNvSpPr/>
            <p:nvPr/>
          </p:nvSpPr>
          <p:spPr>
            <a:xfrm>
              <a:off x="1334926" y="1430088"/>
              <a:ext cx="54977" cy="47625"/>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3" name="Google Shape;2898;p53">
              <a:extLst>
                <a:ext uri="{FF2B5EF4-FFF2-40B4-BE49-F238E27FC236}">
                  <a16:creationId xmlns:a16="http://schemas.microsoft.com/office/drawing/2014/main" id="{F6387D34-CC0B-6B45-BB21-6BE41C28A2BC}"/>
                </a:ext>
              </a:extLst>
            </p:cNvPr>
            <p:cNvSpPr/>
            <p:nvPr/>
          </p:nvSpPr>
          <p:spPr>
            <a:xfrm>
              <a:off x="1334926" y="1362043"/>
              <a:ext cx="54977" cy="47714"/>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4" name="Google Shape;2899;p53">
              <a:extLst>
                <a:ext uri="{FF2B5EF4-FFF2-40B4-BE49-F238E27FC236}">
                  <a16:creationId xmlns:a16="http://schemas.microsoft.com/office/drawing/2014/main" id="{545D388C-CEC9-2E40-8752-16298BDFC588}"/>
                </a:ext>
              </a:extLst>
            </p:cNvPr>
            <p:cNvSpPr/>
            <p:nvPr/>
          </p:nvSpPr>
          <p:spPr>
            <a:xfrm>
              <a:off x="1334926" y="1294198"/>
              <a:ext cx="54977" cy="47536"/>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5" name="Google Shape;2900;p53">
              <a:extLst>
                <a:ext uri="{FF2B5EF4-FFF2-40B4-BE49-F238E27FC236}">
                  <a16:creationId xmlns:a16="http://schemas.microsoft.com/office/drawing/2014/main" id="{1186E00F-0899-F144-BB89-18C4FBFDE8AC}"/>
                </a:ext>
              </a:extLst>
            </p:cNvPr>
            <p:cNvSpPr/>
            <p:nvPr/>
          </p:nvSpPr>
          <p:spPr>
            <a:xfrm>
              <a:off x="1267552" y="1498134"/>
              <a:ext cx="55176" cy="47603"/>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6" name="Google Shape;2901;p53">
              <a:extLst>
                <a:ext uri="{FF2B5EF4-FFF2-40B4-BE49-F238E27FC236}">
                  <a16:creationId xmlns:a16="http://schemas.microsoft.com/office/drawing/2014/main" id="{AB5F44AB-A638-6041-A32D-56AF8D705525}"/>
                </a:ext>
              </a:extLst>
            </p:cNvPr>
            <p:cNvSpPr/>
            <p:nvPr/>
          </p:nvSpPr>
          <p:spPr>
            <a:xfrm>
              <a:off x="1267552" y="1430088"/>
              <a:ext cx="55176" cy="47625"/>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7" name="Google Shape;2902;p53">
              <a:extLst>
                <a:ext uri="{FF2B5EF4-FFF2-40B4-BE49-F238E27FC236}">
                  <a16:creationId xmlns:a16="http://schemas.microsoft.com/office/drawing/2014/main" id="{07FB7C50-ED48-F947-92BD-EE4F5858BDEC}"/>
                </a:ext>
              </a:extLst>
            </p:cNvPr>
            <p:cNvSpPr/>
            <p:nvPr/>
          </p:nvSpPr>
          <p:spPr>
            <a:xfrm>
              <a:off x="1267552" y="1362043"/>
              <a:ext cx="55176" cy="47714"/>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8" name="Google Shape;2903;p53">
              <a:extLst>
                <a:ext uri="{FF2B5EF4-FFF2-40B4-BE49-F238E27FC236}">
                  <a16:creationId xmlns:a16="http://schemas.microsoft.com/office/drawing/2014/main" id="{67D98B72-5310-B04A-99ED-2B847E036755}"/>
                </a:ext>
              </a:extLst>
            </p:cNvPr>
            <p:cNvSpPr/>
            <p:nvPr/>
          </p:nvSpPr>
          <p:spPr>
            <a:xfrm>
              <a:off x="1267552" y="1294198"/>
              <a:ext cx="55176" cy="47536"/>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9" name="Google Shape;2904;p53">
              <a:extLst>
                <a:ext uri="{FF2B5EF4-FFF2-40B4-BE49-F238E27FC236}">
                  <a16:creationId xmlns:a16="http://schemas.microsoft.com/office/drawing/2014/main" id="{08681A92-9FEA-1344-9C1F-F1B4D86C8828}"/>
                </a:ext>
              </a:extLst>
            </p:cNvPr>
            <p:cNvSpPr/>
            <p:nvPr/>
          </p:nvSpPr>
          <p:spPr>
            <a:xfrm>
              <a:off x="1200201" y="1498134"/>
              <a:ext cx="54977" cy="47603"/>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0" name="Google Shape;2905;p53">
              <a:extLst>
                <a:ext uri="{FF2B5EF4-FFF2-40B4-BE49-F238E27FC236}">
                  <a16:creationId xmlns:a16="http://schemas.microsoft.com/office/drawing/2014/main" id="{6994F350-1604-5545-8436-BB1B88227E89}"/>
                </a:ext>
              </a:extLst>
            </p:cNvPr>
            <p:cNvSpPr/>
            <p:nvPr/>
          </p:nvSpPr>
          <p:spPr>
            <a:xfrm>
              <a:off x="1200201" y="1430088"/>
              <a:ext cx="54977" cy="47625"/>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1" name="Google Shape;2906;p53">
              <a:extLst>
                <a:ext uri="{FF2B5EF4-FFF2-40B4-BE49-F238E27FC236}">
                  <a16:creationId xmlns:a16="http://schemas.microsoft.com/office/drawing/2014/main" id="{52118F52-CE12-C94D-8973-F7E969CCA7C5}"/>
                </a:ext>
              </a:extLst>
            </p:cNvPr>
            <p:cNvSpPr/>
            <p:nvPr/>
          </p:nvSpPr>
          <p:spPr>
            <a:xfrm>
              <a:off x="1200201" y="1362043"/>
              <a:ext cx="54977" cy="47714"/>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2" name="Google Shape;2907;p53">
              <a:extLst>
                <a:ext uri="{FF2B5EF4-FFF2-40B4-BE49-F238E27FC236}">
                  <a16:creationId xmlns:a16="http://schemas.microsoft.com/office/drawing/2014/main" id="{BF6928EF-EB29-BA45-871F-4A46FA8A1D4C}"/>
                </a:ext>
              </a:extLst>
            </p:cNvPr>
            <p:cNvSpPr/>
            <p:nvPr/>
          </p:nvSpPr>
          <p:spPr>
            <a:xfrm>
              <a:off x="1200201" y="1294198"/>
              <a:ext cx="54977" cy="47536"/>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3" name="Google Shape;2908;p53">
              <a:extLst>
                <a:ext uri="{FF2B5EF4-FFF2-40B4-BE49-F238E27FC236}">
                  <a16:creationId xmlns:a16="http://schemas.microsoft.com/office/drawing/2014/main" id="{60CB5DE5-77C3-EA40-B070-EE0AC3EE11C6}"/>
                </a:ext>
              </a:extLst>
            </p:cNvPr>
            <p:cNvSpPr/>
            <p:nvPr/>
          </p:nvSpPr>
          <p:spPr>
            <a:xfrm>
              <a:off x="1132828" y="1498134"/>
              <a:ext cx="54999" cy="47603"/>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4" name="Google Shape;2909;p53">
              <a:extLst>
                <a:ext uri="{FF2B5EF4-FFF2-40B4-BE49-F238E27FC236}">
                  <a16:creationId xmlns:a16="http://schemas.microsoft.com/office/drawing/2014/main" id="{3072E49E-BC31-1E42-AF1B-4983B85DD031}"/>
                </a:ext>
              </a:extLst>
            </p:cNvPr>
            <p:cNvSpPr/>
            <p:nvPr/>
          </p:nvSpPr>
          <p:spPr>
            <a:xfrm>
              <a:off x="1132828" y="1430088"/>
              <a:ext cx="54999" cy="47625"/>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5" name="Google Shape;2910;p53">
              <a:extLst>
                <a:ext uri="{FF2B5EF4-FFF2-40B4-BE49-F238E27FC236}">
                  <a16:creationId xmlns:a16="http://schemas.microsoft.com/office/drawing/2014/main" id="{0EB622FF-0FB2-3E4F-8F6F-12178D1AC7EF}"/>
                </a:ext>
              </a:extLst>
            </p:cNvPr>
            <p:cNvSpPr/>
            <p:nvPr/>
          </p:nvSpPr>
          <p:spPr>
            <a:xfrm>
              <a:off x="1132828" y="1362043"/>
              <a:ext cx="54999" cy="47714"/>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6" name="Google Shape;2911;p53">
              <a:extLst>
                <a:ext uri="{FF2B5EF4-FFF2-40B4-BE49-F238E27FC236}">
                  <a16:creationId xmlns:a16="http://schemas.microsoft.com/office/drawing/2014/main" id="{1F4FFEF0-E865-894F-B167-ECBB205E5A52}"/>
                </a:ext>
              </a:extLst>
            </p:cNvPr>
            <p:cNvSpPr/>
            <p:nvPr/>
          </p:nvSpPr>
          <p:spPr>
            <a:xfrm>
              <a:off x="1132828" y="1294198"/>
              <a:ext cx="54999" cy="47536"/>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7" name="Google Shape;2912;p53">
              <a:extLst>
                <a:ext uri="{FF2B5EF4-FFF2-40B4-BE49-F238E27FC236}">
                  <a16:creationId xmlns:a16="http://schemas.microsoft.com/office/drawing/2014/main" id="{8A0D3FB4-1CCC-C243-AAA5-2E922DF57CA1}"/>
                </a:ext>
              </a:extLst>
            </p:cNvPr>
            <p:cNvSpPr/>
            <p:nvPr/>
          </p:nvSpPr>
          <p:spPr>
            <a:xfrm>
              <a:off x="1065477" y="1498134"/>
              <a:ext cx="55154" cy="47603"/>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8" name="Google Shape;2913;p53">
              <a:extLst>
                <a:ext uri="{FF2B5EF4-FFF2-40B4-BE49-F238E27FC236}">
                  <a16:creationId xmlns:a16="http://schemas.microsoft.com/office/drawing/2014/main" id="{8631270F-DD85-0348-8E08-C290F3E5D922}"/>
                </a:ext>
              </a:extLst>
            </p:cNvPr>
            <p:cNvSpPr/>
            <p:nvPr/>
          </p:nvSpPr>
          <p:spPr>
            <a:xfrm>
              <a:off x="1065477" y="1430088"/>
              <a:ext cx="55154" cy="47625"/>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9" name="Google Shape;2914;p53">
              <a:extLst>
                <a:ext uri="{FF2B5EF4-FFF2-40B4-BE49-F238E27FC236}">
                  <a16:creationId xmlns:a16="http://schemas.microsoft.com/office/drawing/2014/main" id="{57821E48-C55B-CF43-979E-54ECF26DFAA9}"/>
                </a:ext>
              </a:extLst>
            </p:cNvPr>
            <p:cNvSpPr/>
            <p:nvPr/>
          </p:nvSpPr>
          <p:spPr>
            <a:xfrm>
              <a:off x="1065477" y="1362043"/>
              <a:ext cx="55154" cy="47714"/>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60" name="Google Shape;2915;p53">
              <a:extLst>
                <a:ext uri="{FF2B5EF4-FFF2-40B4-BE49-F238E27FC236}">
                  <a16:creationId xmlns:a16="http://schemas.microsoft.com/office/drawing/2014/main" id="{883A3706-E4D2-EA4D-B4AE-E9ACFE480B2C}"/>
                </a:ext>
              </a:extLst>
            </p:cNvPr>
            <p:cNvSpPr/>
            <p:nvPr/>
          </p:nvSpPr>
          <p:spPr>
            <a:xfrm>
              <a:off x="1065477" y="1294198"/>
              <a:ext cx="55154" cy="47536"/>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61" name="Google Shape;2916;p53">
              <a:extLst>
                <a:ext uri="{FF2B5EF4-FFF2-40B4-BE49-F238E27FC236}">
                  <a16:creationId xmlns:a16="http://schemas.microsoft.com/office/drawing/2014/main" id="{D78C38E0-FB4D-984F-8FC4-C76B71C2EDE5}"/>
                </a:ext>
              </a:extLst>
            </p:cNvPr>
            <p:cNvSpPr/>
            <p:nvPr/>
          </p:nvSpPr>
          <p:spPr>
            <a:xfrm>
              <a:off x="998104" y="1498134"/>
              <a:ext cx="55176" cy="47603"/>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62" name="Google Shape;2917;p53">
              <a:extLst>
                <a:ext uri="{FF2B5EF4-FFF2-40B4-BE49-F238E27FC236}">
                  <a16:creationId xmlns:a16="http://schemas.microsoft.com/office/drawing/2014/main" id="{A6BD9C5B-61FF-C74E-B0DD-94A72B595EF5}"/>
                </a:ext>
              </a:extLst>
            </p:cNvPr>
            <p:cNvSpPr/>
            <p:nvPr/>
          </p:nvSpPr>
          <p:spPr>
            <a:xfrm>
              <a:off x="998104" y="1430088"/>
              <a:ext cx="55176" cy="47625"/>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63" name="Google Shape;2918;p53">
              <a:extLst>
                <a:ext uri="{FF2B5EF4-FFF2-40B4-BE49-F238E27FC236}">
                  <a16:creationId xmlns:a16="http://schemas.microsoft.com/office/drawing/2014/main" id="{5CCC466C-88B0-684F-935F-6CAD02805B30}"/>
                </a:ext>
              </a:extLst>
            </p:cNvPr>
            <p:cNvSpPr/>
            <p:nvPr/>
          </p:nvSpPr>
          <p:spPr>
            <a:xfrm>
              <a:off x="998104" y="1362043"/>
              <a:ext cx="55176" cy="47714"/>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64" name="Google Shape;2919;p53">
              <a:extLst>
                <a:ext uri="{FF2B5EF4-FFF2-40B4-BE49-F238E27FC236}">
                  <a16:creationId xmlns:a16="http://schemas.microsoft.com/office/drawing/2014/main" id="{57A2630A-B8DC-E44D-A686-25D70C1E3680}"/>
                </a:ext>
              </a:extLst>
            </p:cNvPr>
            <p:cNvSpPr/>
            <p:nvPr/>
          </p:nvSpPr>
          <p:spPr>
            <a:xfrm>
              <a:off x="998104" y="1294198"/>
              <a:ext cx="55176" cy="47536"/>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65" name="Google Shape;2920;p53">
              <a:extLst>
                <a:ext uri="{FF2B5EF4-FFF2-40B4-BE49-F238E27FC236}">
                  <a16:creationId xmlns:a16="http://schemas.microsoft.com/office/drawing/2014/main" id="{A5830393-96DC-E04B-B1ED-58F74E8E33AA}"/>
                </a:ext>
              </a:extLst>
            </p:cNvPr>
            <p:cNvSpPr/>
            <p:nvPr/>
          </p:nvSpPr>
          <p:spPr>
            <a:xfrm>
              <a:off x="930929" y="1566157"/>
              <a:ext cx="55109" cy="47558"/>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66" name="Google Shape;2921;p53">
              <a:extLst>
                <a:ext uri="{FF2B5EF4-FFF2-40B4-BE49-F238E27FC236}">
                  <a16:creationId xmlns:a16="http://schemas.microsoft.com/office/drawing/2014/main" id="{988B8CBF-9194-3649-AC40-86F43AFFBC58}"/>
                </a:ext>
              </a:extLst>
            </p:cNvPr>
            <p:cNvSpPr/>
            <p:nvPr/>
          </p:nvSpPr>
          <p:spPr>
            <a:xfrm>
              <a:off x="930929" y="1498112"/>
              <a:ext cx="55109" cy="47581"/>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67" name="Google Shape;2922;p53">
              <a:extLst>
                <a:ext uri="{FF2B5EF4-FFF2-40B4-BE49-F238E27FC236}">
                  <a16:creationId xmlns:a16="http://schemas.microsoft.com/office/drawing/2014/main" id="{231E96C6-B352-2346-A515-2EE688022AD3}"/>
                </a:ext>
              </a:extLst>
            </p:cNvPr>
            <p:cNvSpPr/>
            <p:nvPr/>
          </p:nvSpPr>
          <p:spPr>
            <a:xfrm>
              <a:off x="930929" y="1430088"/>
              <a:ext cx="55154" cy="47625"/>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68" name="Google Shape;2923;p53">
              <a:extLst>
                <a:ext uri="{FF2B5EF4-FFF2-40B4-BE49-F238E27FC236}">
                  <a16:creationId xmlns:a16="http://schemas.microsoft.com/office/drawing/2014/main" id="{F891BFB5-D08D-064F-A424-B5DCAEFCC147}"/>
                </a:ext>
              </a:extLst>
            </p:cNvPr>
            <p:cNvSpPr/>
            <p:nvPr/>
          </p:nvSpPr>
          <p:spPr>
            <a:xfrm>
              <a:off x="930929" y="1362043"/>
              <a:ext cx="55154" cy="47714"/>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69" name="Google Shape;2924;p53">
              <a:extLst>
                <a:ext uri="{FF2B5EF4-FFF2-40B4-BE49-F238E27FC236}">
                  <a16:creationId xmlns:a16="http://schemas.microsoft.com/office/drawing/2014/main" id="{9A33FECC-CF1E-C047-AC24-7638FB927340}"/>
                </a:ext>
              </a:extLst>
            </p:cNvPr>
            <p:cNvSpPr/>
            <p:nvPr/>
          </p:nvSpPr>
          <p:spPr>
            <a:xfrm>
              <a:off x="930929" y="1294198"/>
              <a:ext cx="55109" cy="47558"/>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0" name="Google Shape;2925;p53">
              <a:extLst>
                <a:ext uri="{FF2B5EF4-FFF2-40B4-BE49-F238E27FC236}">
                  <a16:creationId xmlns:a16="http://schemas.microsoft.com/office/drawing/2014/main" id="{B730CF56-F721-FC4C-84A7-A8EDF24C8776}"/>
                </a:ext>
              </a:extLst>
            </p:cNvPr>
            <p:cNvSpPr/>
            <p:nvPr/>
          </p:nvSpPr>
          <p:spPr>
            <a:xfrm>
              <a:off x="863556" y="1634002"/>
              <a:ext cx="54999" cy="47714"/>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1" name="Google Shape;2926;p53">
              <a:extLst>
                <a:ext uri="{FF2B5EF4-FFF2-40B4-BE49-F238E27FC236}">
                  <a16:creationId xmlns:a16="http://schemas.microsoft.com/office/drawing/2014/main" id="{7BA884EC-9D90-2946-A579-A37D1DB8ED7E}"/>
                </a:ext>
              </a:extLst>
            </p:cNvPr>
            <p:cNvSpPr/>
            <p:nvPr/>
          </p:nvSpPr>
          <p:spPr>
            <a:xfrm>
              <a:off x="863556" y="1566157"/>
              <a:ext cx="54999" cy="47558"/>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2" name="Google Shape;2927;p53">
              <a:extLst>
                <a:ext uri="{FF2B5EF4-FFF2-40B4-BE49-F238E27FC236}">
                  <a16:creationId xmlns:a16="http://schemas.microsoft.com/office/drawing/2014/main" id="{E8E180C4-68BE-B64C-B2F0-EBC3F2D5D1B9}"/>
                </a:ext>
              </a:extLst>
            </p:cNvPr>
            <p:cNvSpPr/>
            <p:nvPr/>
          </p:nvSpPr>
          <p:spPr>
            <a:xfrm>
              <a:off x="863556" y="1498134"/>
              <a:ext cx="54999" cy="47603"/>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3" name="Google Shape;2928;p53">
              <a:extLst>
                <a:ext uri="{FF2B5EF4-FFF2-40B4-BE49-F238E27FC236}">
                  <a16:creationId xmlns:a16="http://schemas.microsoft.com/office/drawing/2014/main" id="{C103C470-F6AA-3847-B0AB-4B9B5B1B5C85}"/>
                </a:ext>
              </a:extLst>
            </p:cNvPr>
            <p:cNvSpPr/>
            <p:nvPr/>
          </p:nvSpPr>
          <p:spPr>
            <a:xfrm>
              <a:off x="863556" y="1430088"/>
              <a:ext cx="54999" cy="47625"/>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4" name="Google Shape;2929;p53">
              <a:extLst>
                <a:ext uri="{FF2B5EF4-FFF2-40B4-BE49-F238E27FC236}">
                  <a16:creationId xmlns:a16="http://schemas.microsoft.com/office/drawing/2014/main" id="{8EE55714-8ADD-8942-AE41-798AC38B2B86}"/>
                </a:ext>
              </a:extLst>
            </p:cNvPr>
            <p:cNvSpPr/>
            <p:nvPr/>
          </p:nvSpPr>
          <p:spPr>
            <a:xfrm>
              <a:off x="863556" y="1362043"/>
              <a:ext cx="54999" cy="47714"/>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5" name="Google Shape;2930;p53">
              <a:extLst>
                <a:ext uri="{FF2B5EF4-FFF2-40B4-BE49-F238E27FC236}">
                  <a16:creationId xmlns:a16="http://schemas.microsoft.com/office/drawing/2014/main" id="{DEB32762-27D3-954E-BDD5-B7D778780191}"/>
                </a:ext>
              </a:extLst>
            </p:cNvPr>
            <p:cNvSpPr/>
            <p:nvPr/>
          </p:nvSpPr>
          <p:spPr>
            <a:xfrm>
              <a:off x="863556" y="1294198"/>
              <a:ext cx="54933" cy="47536"/>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6" name="Google Shape;2931;p53">
              <a:extLst>
                <a:ext uri="{FF2B5EF4-FFF2-40B4-BE49-F238E27FC236}">
                  <a16:creationId xmlns:a16="http://schemas.microsoft.com/office/drawing/2014/main" id="{85CFCAC3-AD63-3940-B613-E9B2706E9DC6}"/>
                </a:ext>
              </a:extLst>
            </p:cNvPr>
            <p:cNvSpPr/>
            <p:nvPr/>
          </p:nvSpPr>
          <p:spPr>
            <a:xfrm>
              <a:off x="796205" y="1634002"/>
              <a:ext cx="54977" cy="47714"/>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7" name="Google Shape;2932;p53">
              <a:extLst>
                <a:ext uri="{FF2B5EF4-FFF2-40B4-BE49-F238E27FC236}">
                  <a16:creationId xmlns:a16="http://schemas.microsoft.com/office/drawing/2014/main" id="{076B736B-C5E5-9644-AB29-41ED69FB4671}"/>
                </a:ext>
              </a:extLst>
            </p:cNvPr>
            <p:cNvSpPr/>
            <p:nvPr/>
          </p:nvSpPr>
          <p:spPr>
            <a:xfrm>
              <a:off x="796205" y="1498134"/>
              <a:ext cx="54977" cy="47603"/>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8" name="Google Shape;2933;p53">
              <a:extLst>
                <a:ext uri="{FF2B5EF4-FFF2-40B4-BE49-F238E27FC236}">
                  <a16:creationId xmlns:a16="http://schemas.microsoft.com/office/drawing/2014/main" id="{8AF185B3-FC25-D84E-AC42-D4169F665851}"/>
                </a:ext>
              </a:extLst>
            </p:cNvPr>
            <p:cNvSpPr/>
            <p:nvPr/>
          </p:nvSpPr>
          <p:spPr>
            <a:xfrm>
              <a:off x="796205" y="1430088"/>
              <a:ext cx="54977" cy="47625"/>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9" name="Google Shape;2934;p53">
              <a:extLst>
                <a:ext uri="{FF2B5EF4-FFF2-40B4-BE49-F238E27FC236}">
                  <a16:creationId xmlns:a16="http://schemas.microsoft.com/office/drawing/2014/main" id="{EEB19BBB-5992-994E-B150-4D3F482E1776}"/>
                </a:ext>
              </a:extLst>
            </p:cNvPr>
            <p:cNvSpPr/>
            <p:nvPr/>
          </p:nvSpPr>
          <p:spPr>
            <a:xfrm>
              <a:off x="796205" y="1362043"/>
              <a:ext cx="54977" cy="47714"/>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0" name="Google Shape;2935;p53">
              <a:extLst>
                <a:ext uri="{FF2B5EF4-FFF2-40B4-BE49-F238E27FC236}">
                  <a16:creationId xmlns:a16="http://schemas.microsoft.com/office/drawing/2014/main" id="{B0B3E2A9-8D08-8A4B-8B1C-AC3F56B04CF5}"/>
                </a:ext>
              </a:extLst>
            </p:cNvPr>
            <p:cNvSpPr/>
            <p:nvPr/>
          </p:nvSpPr>
          <p:spPr>
            <a:xfrm>
              <a:off x="4499367" y="2246144"/>
              <a:ext cx="55176" cy="47714"/>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FF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1" name="Google Shape;2936;p53">
              <a:extLst>
                <a:ext uri="{FF2B5EF4-FFF2-40B4-BE49-F238E27FC236}">
                  <a16:creationId xmlns:a16="http://schemas.microsoft.com/office/drawing/2014/main" id="{539FE707-16E3-144C-B365-701E61C8E8F6}"/>
                </a:ext>
              </a:extLst>
            </p:cNvPr>
            <p:cNvSpPr/>
            <p:nvPr/>
          </p:nvSpPr>
          <p:spPr>
            <a:xfrm>
              <a:off x="4499367" y="2314190"/>
              <a:ext cx="55176" cy="47625"/>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FF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2" name="Google Shape;2937;p53">
              <a:extLst>
                <a:ext uri="{FF2B5EF4-FFF2-40B4-BE49-F238E27FC236}">
                  <a16:creationId xmlns:a16="http://schemas.microsoft.com/office/drawing/2014/main" id="{4BD25F61-8A78-8A4C-BD10-AECCE14BB612}"/>
                </a:ext>
              </a:extLst>
            </p:cNvPr>
            <p:cNvSpPr/>
            <p:nvPr/>
          </p:nvSpPr>
          <p:spPr>
            <a:xfrm>
              <a:off x="4566741" y="2314190"/>
              <a:ext cx="54977" cy="47625"/>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FF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3" name="Google Shape;2938;p53">
              <a:extLst>
                <a:ext uri="{FF2B5EF4-FFF2-40B4-BE49-F238E27FC236}">
                  <a16:creationId xmlns:a16="http://schemas.microsoft.com/office/drawing/2014/main" id="{AFAC8E09-C24D-BE45-AD53-DD4AB62E12C5}"/>
                </a:ext>
              </a:extLst>
            </p:cNvPr>
            <p:cNvSpPr/>
            <p:nvPr/>
          </p:nvSpPr>
          <p:spPr>
            <a:xfrm>
              <a:off x="4566741" y="2450258"/>
              <a:ext cx="54977" cy="47558"/>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FF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4" name="Google Shape;2939;p53">
              <a:extLst>
                <a:ext uri="{FF2B5EF4-FFF2-40B4-BE49-F238E27FC236}">
                  <a16:creationId xmlns:a16="http://schemas.microsoft.com/office/drawing/2014/main" id="{575F85A1-6744-EA43-BE27-FB2B1D4E9F5A}"/>
                </a:ext>
              </a:extLst>
            </p:cNvPr>
            <p:cNvSpPr/>
            <p:nvPr/>
          </p:nvSpPr>
          <p:spPr>
            <a:xfrm>
              <a:off x="4634092" y="2382213"/>
              <a:ext cx="54999" cy="47625"/>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FF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5" name="Google Shape;2940;p53">
              <a:extLst>
                <a:ext uri="{FF2B5EF4-FFF2-40B4-BE49-F238E27FC236}">
                  <a16:creationId xmlns:a16="http://schemas.microsoft.com/office/drawing/2014/main" id="{EED33FF8-0343-324C-B410-20553B851F11}"/>
                </a:ext>
              </a:extLst>
            </p:cNvPr>
            <p:cNvSpPr/>
            <p:nvPr/>
          </p:nvSpPr>
          <p:spPr>
            <a:xfrm>
              <a:off x="4566741" y="2382213"/>
              <a:ext cx="54977" cy="47625"/>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FF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6" name="Google Shape;2941;p53">
              <a:extLst>
                <a:ext uri="{FF2B5EF4-FFF2-40B4-BE49-F238E27FC236}">
                  <a16:creationId xmlns:a16="http://schemas.microsoft.com/office/drawing/2014/main" id="{0D2C12B0-ECD2-2A42-96BC-557E9F7A6744}"/>
                </a:ext>
              </a:extLst>
            </p:cNvPr>
            <p:cNvSpPr/>
            <p:nvPr/>
          </p:nvSpPr>
          <p:spPr>
            <a:xfrm>
              <a:off x="5105284" y="1226175"/>
              <a:ext cx="55154" cy="47603"/>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7" name="Google Shape;2942;p53">
              <a:extLst>
                <a:ext uri="{FF2B5EF4-FFF2-40B4-BE49-F238E27FC236}">
                  <a16:creationId xmlns:a16="http://schemas.microsoft.com/office/drawing/2014/main" id="{7DCD60B6-ACF8-5840-A50A-E33B640C0164}"/>
                </a:ext>
              </a:extLst>
            </p:cNvPr>
            <p:cNvSpPr/>
            <p:nvPr/>
          </p:nvSpPr>
          <p:spPr>
            <a:xfrm>
              <a:off x="5105284" y="1294198"/>
              <a:ext cx="55154" cy="47536"/>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8" name="Google Shape;2943;p53">
              <a:extLst>
                <a:ext uri="{FF2B5EF4-FFF2-40B4-BE49-F238E27FC236}">
                  <a16:creationId xmlns:a16="http://schemas.microsoft.com/office/drawing/2014/main" id="{F493CD99-70CC-E047-B738-DC2ACFC9889B}"/>
                </a:ext>
              </a:extLst>
            </p:cNvPr>
            <p:cNvSpPr/>
            <p:nvPr/>
          </p:nvSpPr>
          <p:spPr>
            <a:xfrm>
              <a:off x="5105284" y="1362043"/>
              <a:ext cx="55154" cy="47714"/>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9" name="Google Shape;2944;p53">
              <a:extLst>
                <a:ext uri="{FF2B5EF4-FFF2-40B4-BE49-F238E27FC236}">
                  <a16:creationId xmlns:a16="http://schemas.microsoft.com/office/drawing/2014/main" id="{6AE5070C-7E72-6A4C-9F7E-88D1E38D72BF}"/>
                </a:ext>
              </a:extLst>
            </p:cNvPr>
            <p:cNvSpPr/>
            <p:nvPr/>
          </p:nvSpPr>
          <p:spPr>
            <a:xfrm>
              <a:off x="5105284" y="1430088"/>
              <a:ext cx="55154" cy="47625"/>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0" name="Google Shape;2945;p53">
              <a:extLst>
                <a:ext uri="{FF2B5EF4-FFF2-40B4-BE49-F238E27FC236}">
                  <a16:creationId xmlns:a16="http://schemas.microsoft.com/office/drawing/2014/main" id="{AB0E9ABC-0E26-4343-850C-100BEDB0D951}"/>
                </a:ext>
              </a:extLst>
            </p:cNvPr>
            <p:cNvSpPr/>
            <p:nvPr/>
          </p:nvSpPr>
          <p:spPr>
            <a:xfrm>
              <a:off x="5105284" y="1498134"/>
              <a:ext cx="55154" cy="47603"/>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1" name="Google Shape;2946;p53">
              <a:extLst>
                <a:ext uri="{FF2B5EF4-FFF2-40B4-BE49-F238E27FC236}">
                  <a16:creationId xmlns:a16="http://schemas.microsoft.com/office/drawing/2014/main" id="{A925B79B-6BBD-B845-A926-7150357F742E}"/>
                </a:ext>
              </a:extLst>
            </p:cNvPr>
            <p:cNvSpPr/>
            <p:nvPr/>
          </p:nvSpPr>
          <p:spPr>
            <a:xfrm>
              <a:off x="5105284" y="1566157"/>
              <a:ext cx="55154" cy="47625"/>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2" name="Google Shape;2947;p53">
              <a:extLst>
                <a:ext uri="{FF2B5EF4-FFF2-40B4-BE49-F238E27FC236}">
                  <a16:creationId xmlns:a16="http://schemas.microsoft.com/office/drawing/2014/main" id="{950A3AEC-D37A-2846-B201-823BD9DB074C}"/>
                </a:ext>
              </a:extLst>
            </p:cNvPr>
            <p:cNvSpPr/>
            <p:nvPr/>
          </p:nvSpPr>
          <p:spPr>
            <a:xfrm>
              <a:off x="5105284" y="1634002"/>
              <a:ext cx="55154" cy="47714"/>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3" name="Google Shape;2948;p53">
              <a:extLst>
                <a:ext uri="{FF2B5EF4-FFF2-40B4-BE49-F238E27FC236}">
                  <a16:creationId xmlns:a16="http://schemas.microsoft.com/office/drawing/2014/main" id="{5F46CDC1-18A5-AD49-8C5E-91BFE46B036C}"/>
                </a:ext>
              </a:extLst>
            </p:cNvPr>
            <p:cNvSpPr/>
            <p:nvPr/>
          </p:nvSpPr>
          <p:spPr>
            <a:xfrm>
              <a:off x="5105284" y="1702047"/>
              <a:ext cx="55154" cy="47714"/>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4" name="Google Shape;2949;p53">
              <a:extLst>
                <a:ext uri="{FF2B5EF4-FFF2-40B4-BE49-F238E27FC236}">
                  <a16:creationId xmlns:a16="http://schemas.microsoft.com/office/drawing/2014/main" id="{BA2D8C27-28A8-8C47-A238-AE2E16ECBDFD}"/>
                </a:ext>
              </a:extLst>
            </p:cNvPr>
            <p:cNvSpPr/>
            <p:nvPr/>
          </p:nvSpPr>
          <p:spPr>
            <a:xfrm>
              <a:off x="5105284" y="1770093"/>
              <a:ext cx="55154" cy="47603"/>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5" name="Google Shape;2950;p53">
              <a:extLst>
                <a:ext uri="{FF2B5EF4-FFF2-40B4-BE49-F238E27FC236}">
                  <a16:creationId xmlns:a16="http://schemas.microsoft.com/office/drawing/2014/main" id="{8900A502-B7DB-7A42-87E8-A46A6F6B5928}"/>
                </a:ext>
              </a:extLst>
            </p:cNvPr>
            <p:cNvSpPr/>
            <p:nvPr/>
          </p:nvSpPr>
          <p:spPr>
            <a:xfrm>
              <a:off x="5105284" y="1838116"/>
              <a:ext cx="55154" cy="47625"/>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6" name="Google Shape;2951;p53">
              <a:extLst>
                <a:ext uri="{FF2B5EF4-FFF2-40B4-BE49-F238E27FC236}">
                  <a16:creationId xmlns:a16="http://schemas.microsoft.com/office/drawing/2014/main" id="{9279B545-9732-BD4D-BBD8-EC51786D16BD}"/>
                </a:ext>
              </a:extLst>
            </p:cNvPr>
            <p:cNvSpPr/>
            <p:nvPr/>
          </p:nvSpPr>
          <p:spPr>
            <a:xfrm>
              <a:off x="5105284" y="1906162"/>
              <a:ext cx="55286" cy="47692"/>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7" name="Google Shape;2952;p53">
              <a:extLst>
                <a:ext uri="{FF2B5EF4-FFF2-40B4-BE49-F238E27FC236}">
                  <a16:creationId xmlns:a16="http://schemas.microsoft.com/office/drawing/2014/main" id="{C1C9208E-DD65-C149-B5CB-2B9D84E4ADDA}"/>
                </a:ext>
              </a:extLst>
            </p:cNvPr>
            <p:cNvSpPr/>
            <p:nvPr/>
          </p:nvSpPr>
          <p:spPr>
            <a:xfrm>
              <a:off x="5105284" y="1974185"/>
              <a:ext cx="55154" cy="47714"/>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8" name="Google Shape;2953;p53">
              <a:extLst>
                <a:ext uri="{FF2B5EF4-FFF2-40B4-BE49-F238E27FC236}">
                  <a16:creationId xmlns:a16="http://schemas.microsoft.com/office/drawing/2014/main" id="{1AC3F194-84D0-9344-9FF1-739FBDA25EF0}"/>
                </a:ext>
              </a:extLst>
            </p:cNvPr>
            <p:cNvSpPr/>
            <p:nvPr/>
          </p:nvSpPr>
          <p:spPr>
            <a:xfrm>
              <a:off x="5105284" y="2042230"/>
              <a:ext cx="55154" cy="47625"/>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9" name="Google Shape;2954;p53">
              <a:extLst>
                <a:ext uri="{FF2B5EF4-FFF2-40B4-BE49-F238E27FC236}">
                  <a16:creationId xmlns:a16="http://schemas.microsoft.com/office/drawing/2014/main" id="{83C6BA82-8640-1240-AED5-9AA8933716EF}"/>
                </a:ext>
              </a:extLst>
            </p:cNvPr>
            <p:cNvSpPr/>
            <p:nvPr/>
          </p:nvSpPr>
          <p:spPr>
            <a:xfrm>
              <a:off x="5105284" y="2110254"/>
              <a:ext cx="55154" cy="47581"/>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0" name="Google Shape;2955;p53">
              <a:extLst>
                <a:ext uri="{FF2B5EF4-FFF2-40B4-BE49-F238E27FC236}">
                  <a16:creationId xmlns:a16="http://schemas.microsoft.com/office/drawing/2014/main" id="{568766C2-400C-2E4A-B4D7-C6385FDEA0B7}"/>
                </a:ext>
              </a:extLst>
            </p:cNvPr>
            <p:cNvSpPr/>
            <p:nvPr/>
          </p:nvSpPr>
          <p:spPr>
            <a:xfrm>
              <a:off x="4768639" y="1226175"/>
              <a:ext cx="55176" cy="47603"/>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1" name="Google Shape;2956;p53">
              <a:extLst>
                <a:ext uri="{FF2B5EF4-FFF2-40B4-BE49-F238E27FC236}">
                  <a16:creationId xmlns:a16="http://schemas.microsoft.com/office/drawing/2014/main" id="{7B86437B-821C-E04A-BFB0-DA1A61E59D86}"/>
                </a:ext>
              </a:extLst>
            </p:cNvPr>
            <p:cNvSpPr/>
            <p:nvPr/>
          </p:nvSpPr>
          <p:spPr>
            <a:xfrm>
              <a:off x="4768639" y="1294198"/>
              <a:ext cx="55176" cy="47536"/>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2" name="Google Shape;2957;p53">
              <a:extLst>
                <a:ext uri="{FF2B5EF4-FFF2-40B4-BE49-F238E27FC236}">
                  <a16:creationId xmlns:a16="http://schemas.microsoft.com/office/drawing/2014/main" id="{A58EF207-627F-4C44-8501-D0BF54BC45F8}"/>
                </a:ext>
              </a:extLst>
            </p:cNvPr>
            <p:cNvSpPr/>
            <p:nvPr/>
          </p:nvSpPr>
          <p:spPr>
            <a:xfrm>
              <a:off x="4768639" y="1362043"/>
              <a:ext cx="55176" cy="47714"/>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3" name="Google Shape;2958;p53">
              <a:extLst>
                <a:ext uri="{FF2B5EF4-FFF2-40B4-BE49-F238E27FC236}">
                  <a16:creationId xmlns:a16="http://schemas.microsoft.com/office/drawing/2014/main" id="{614FD294-383D-1343-B909-6F6441BB019D}"/>
                </a:ext>
              </a:extLst>
            </p:cNvPr>
            <p:cNvSpPr/>
            <p:nvPr/>
          </p:nvSpPr>
          <p:spPr>
            <a:xfrm>
              <a:off x="4768639" y="1430088"/>
              <a:ext cx="55176" cy="47625"/>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4" name="Google Shape;2959;p53">
              <a:extLst>
                <a:ext uri="{FF2B5EF4-FFF2-40B4-BE49-F238E27FC236}">
                  <a16:creationId xmlns:a16="http://schemas.microsoft.com/office/drawing/2014/main" id="{06650071-5A4F-C64F-AB86-0A2C4E5634DB}"/>
                </a:ext>
              </a:extLst>
            </p:cNvPr>
            <p:cNvSpPr/>
            <p:nvPr/>
          </p:nvSpPr>
          <p:spPr>
            <a:xfrm>
              <a:off x="4768639" y="1498134"/>
              <a:ext cx="55176" cy="47603"/>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5" name="Google Shape;2960;p53">
              <a:extLst>
                <a:ext uri="{FF2B5EF4-FFF2-40B4-BE49-F238E27FC236}">
                  <a16:creationId xmlns:a16="http://schemas.microsoft.com/office/drawing/2014/main" id="{10450157-3E6D-2F46-B3B3-0AB565A0CAA9}"/>
                </a:ext>
              </a:extLst>
            </p:cNvPr>
            <p:cNvSpPr/>
            <p:nvPr/>
          </p:nvSpPr>
          <p:spPr>
            <a:xfrm>
              <a:off x="4768639" y="1566157"/>
              <a:ext cx="55176" cy="47625"/>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6" name="Google Shape;2961;p53">
              <a:extLst>
                <a:ext uri="{FF2B5EF4-FFF2-40B4-BE49-F238E27FC236}">
                  <a16:creationId xmlns:a16="http://schemas.microsoft.com/office/drawing/2014/main" id="{3AB57C18-13A1-8048-828B-5972F0758E9E}"/>
                </a:ext>
              </a:extLst>
            </p:cNvPr>
            <p:cNvSpPr/>
            <p:nvPr/>
          </p:nvSpPr>
          <p:spPr>
            <a:xfrm>
              <a:off x="4768639" y="1634002"/>
              <a:ext cx="55176" cy="47714"/>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7" name="Google Shape;2962;p53">
              <a:extLst>
                <a:ext uri="{FF2B5EF4-FFF2-40B4-BE49-F238E27FC236}">
                  <a16:creationId xmlns:a16="http://schemas.microsoft.com/office/drawing/2014/main" id="{728B945F-0905-1448-AA60-1505E1D190A4}"/>
                </a:ext>
              </a:extLst>
            </p:cNvPr>
            <p:cNvSpPr/>
            <p:nvPr/>
          </p:nvSpPr>
          <p:spPr>
            <a:xfrm>
              <a:off x="4768639" y="1702047"/>
              <a:ext cx="55176" cy="47714"/>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8" name="Google Shape;2963;p53">
              <a:extLst>
                <a:ext uri="{FF2B5EF4-FFF2-40B4-BE49-F238E27FC236}">
                  <a16:creationId xmlns:a16="http://schemas.microsoft.com/office/drawing/2014/main" id="{9D5F4C3D-22D9-804D-A801-A7BEA2BC38B0}"/>
                </a:ext>
              </a:extLst>
            </p:cNvPr>
            <p:cNvSpPr/>
            <p:nvPr/>
          </p:nvSpPr>
          <p:spPr>
            <a:xfrm>
              <a:off x="4768639" y="1770093"/>
              <a:ext cx="55176" cy="47603"/>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9" name="Google Shape;2964;p53">
              <a:extLst>
                <a:ext uri="{FF2B5EF4-FFF2-40B4-BE49-F238E27FC236}">
                  <a16:creationId xmlns:a16="http://schemas.microsoft.com/office/drawing/2014/main" id="{E8DA2FFC-F58F-8040-8371-C3BE4FDAD196}"/>
                </a:ext>
              </a:extLst>
            </p:cNvPr>
            <p:cNvSpPr/>
            <p:nvPr/>
          </p:nvSpPr>
          <p:spPr>
            <a:xfrm>
              <a:off x="4768639" y="1838116"/>
              <a:ext cx="55176" cy="47625"/>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0" name="Google Shape;2965;p53">
              <a:extLst>
                <a:ext uri="{FF2B5EF4-FFF2-40B4-BE49-F238E27FC236}">
                  <a16:creationId xmlns:a16="http://schemas.microsoft.com/office/drawing/2014/main" id="{0FBF5ABB-0BD0-AD40-A27D-4E869AEEAD2C}"/>
                </a:ext>
              </a:extLst>
            </p:cNvPr>
            <p:cNvSpPr/>
            <p:nvPr/>
          </p:nvSpPr>
          <p:spPr>
            <a:xfrm>
              <a:off x="4768639" y="1906162"/>
              <a:ext cx="55308" cy="47692"/>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1" name="Google Shape;2966;p53">
              <a:extLst>
                <a:ext uri="{FF2B5EF4-FFF2-40B4-BE49-F238E27FC236}">
                  <a16:creationId xmlns:a16="http://schemas.microsoft.com/office/drawing/2014/main" id="{0CD9E961-441C-3C4A-A886-2FBE6B11C945}"/>
                </a:ext>
              </a:extLst>
            </p:cNvPr>
            <p:cNvSpPr/>
            <p:nvPr/>
          </p:nvSpPr>
          <p:spPr>
            <a:xfrm>
              <a:off x="4768639" y="1974185"/>
              <a:ext cx="55176" cy="47714"/>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2" name="Google Shape;2967;p53">
              <a:extLst>
                <a:ext uri="{FF2B5EF4-FFF2-40B4-BE49-F238E27FC236}">
                  <a16:creationId xmlns:a16="http://schemas.microsoft.com/office/drawing/2014/main" id="{AB846509-CB89-F445-9B14-CE8037539B0C}"/>
                </a:ext>
              </a:extLst>
            </p:cNvPr>
            <p:cNvSpPr/>
            <p:nvPr/>
          </p:nvSpPr>
          <p:spPr>
            <a:xfrm>
              <a:off x="4431994" y="1906162"/>
              <a:ext cx="55308" cy="47692"/>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3" name="Google Shape;2968;p53">
              <a:extLst>
                <a:ext uri="{FF2B5EF4-FFF2-40B4-BE49-F238E27FC236}">
                  <a16:creationId xmlns:a16="http://schemas.microsoft.com/office/drawing/2014/main" id="{FA64396C-9E7A-AC45-AEB8-DD0821909878}"/>
                </a:ext>
              </a:extLst>
            </p:cNvPr>
            <p:cNvSpPr/>
            <p:nvPr/>
          </p:nvSpPr>
          <p:spPr>
            <a:xfrm>
              <a:off x="4431994" y="2110254"/>
              <a:ext cx="55176" cy="47581"/>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FF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4" name="Google Shape;2969;p53">
              <a:extLst>
                <a:ext uri="{FF2B5EF4-FFF2-40B4-BE49-F238E27FC236}">
                  <a16:creationId xmlns:a16="http://schemas.microsoft.com/office/drawing/2014/main" id="{6EFE8F27-5F6B-294E-B554-172131D70D51}"/>
                </a:ext>
              </a:extLst>
            </p:cNvPr>
            <p:cNvSpPr/>
            <p:nvPr/>
          </p:nvSpPr>
          <p:spPr>
            <a:xfrm>
              <a:off x="4431994" y="2042230"/>
              <a:ext cx="55176" cy="47625"/>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5" name="Google Shape;2970;p53">
              <a:extLst>
                <a:ext uri="{FF2B5EF4-FFF2-40B4-BE49-F238E27FC236}">
                  <a16:creationId xmlns:a16="http://schemas.microsoft.com/office/drawing/2014/main" id="{D62A4AF4-1D11-3642-B8A9-AA749E5AE086}"/>
                </a:ext>
              </a:extLst>
            </p:cNvPr>
            <p:cNvSpPr/>
            <p:nvPr/>
          </p:nvSpPr>
          <p:spPr>
            <a:xfrm>
              <a:off x="4431994" y="1974185"/>
              <a:ext cx="55176" cy="47714"/>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6" name="Google Shape;2971;p53">
              <a:extLst>
                <a:ext uri="{FF2B5EF4-FFF2-40B4-BE49-F238E27FC236}">
                  <a16:creationId xmlns:a16="http://schemas.microsoft.com/office/drawing/2014/main" id="{4E02516E-9C44-CA4D-9278-F1ECA8162E0B}"/>
                </a:ext>
              </a:extLst>
            </p:cNvPr>
            <p:cNvSpPr/>
            <p:nvPr/>
          </p:nvSpPr>
          <p:spPr>
            <a:xfrm>
              <a:off x="4499367" y="1906162"/>
              <a:ext cx="55308" cy="47692"/>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7" name="Google Shape;2972;p53">
              <a:extLst>
                <a:ext uri="{FF2B5EF4-FFF2-40B4-BE49-F238E27FC236}">
                  <a16:creationId xmlns:a16="http://schemas.microsoft.com/office/drawing/2014/main" id="{95E8CB05-0EDA-394B-86BC-F3EE96B9573D}"/>
                </a:ext>
              </a:extLst>
            </p:cNvPr>
            <p:cNvSpPr/>
            <p:nvPr/>
          </p:nvSpPr>
          <p:spPr>
            <a:xfrm>
              <a:off x="4499367" y="1974185"/>
              <a:ext cx="55176" cy="47714"/>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8" name="Google Shape;2973;p53">
              <a:extLst>
                <a:ext uri="{FF2B5EF4-FFF2-40B4-BE49-F238E27FC236}">
                  <a16:creationId xmlns:a16="http://schemas.microsoft.com/office/drawing/2014/main" id="{31FD9965-4304-9A4E-AF4B-0090200977EC}"/>
                </a:ext>
              </a:extLst>
            </p:cNvPr>
            <p:cNvSpPr/>
            <p:nvPr/>
          </p:nvSpPr>
          <p:spPr>
            <a:xfrm>
              <a:off x="4566741" y="1294198"/>
              <a:ext cx="54977" cy="47536"/>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9" name="Google Shape;2974;p53">
              <a:extLst>
                <a:ext uri="{FF2B5EF4-FFF2-40B4-BE49-F238E27FC236}">
                  <a16:creationId xmlns:a16="http://schemas.microsoft.com/office/drawing/2014/main" id="{B83EFF21-A189-6F4B-9AF2-66905CAC566F}"/>
                </a:ext>
              </a:extLst>
            </p:cNvPr>
            <p:cNvSpPr/>
            <p:nvPr/>
          </p:nvSpPr>
          <p:spPr>
            <a:xfrm>
              <a:off x="4566741" y="1362043"/>
              <a:ext cx="54977" cy="47714"/>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0" name="Google Shape;2975;p53">
              <a:extLst>
                <a:ext uri="{FF2B5EF4-FFF2-40B4-BE49-F238E27FC236}">
                  <a16:creationId xmlns:a16="http://schemas.microsoft.com/office/drawing/2014/main" id="{44A021AE-3850-394E-912B-6CCCB153B4DD}"/>
                </a:ext>
              </a:extLst>
            </p:cNvPr>
            <p:cNvSpPr/>
            <p:nvPr/>
          </p:nvSpPr>
          <p:spPr>
            <a:xfrm>
              <a:off x="4566741" y="1430088"/>
              <a:ext cx="54977" cy="47625"/>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1" name="Google Shape;2976;p53">
              <a:extLst>
                <a:ext uri="{FF2B5EF4-FFF2-40B4-BE49-F238E27FC236}">
                  <a16:creationId xmlns:a16="http://schemas.microsoft.com/office/drawing/2014/main" id="{090E25CD-1EB7-E342-B5B9-57CCC5162792}"/>
                </a:ext>
              </a:extLst>
            </p:cNvPr>
            <p:cNvSpPr/>
            <p:nvPr/>
          </p:nvSpPr>
          <p:spPr>
            <a:xfrm>
              <a:off x="4566741" y="1498134"/>
              <a:ext cx="54977" cy="47603"/>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2" name="Google Shape;2977;p53">
              <a:extLst>
                <a:ext uri="{FF2B5EF4-FFF2-40B4-BE49-F238E27FC236}">
                  <a16:creationId xmlns:a16="http://schemas.microsoft.com/office/drawing/2014/main" id="{18383373-B9D5-8247-8823-8A447D6268BD}"/>
                </a:ext>
              </a:extLst>
            </p:cNvPr>
            <p:cNvSpPr/>
            <p:nvPr/>
          </p:nvSpPr>
          <p:spPr>
            <a:xfrm>
              <a:off x="4566741" y="1566157"/>
              <a:ext cx="54977" cy="47625"/>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3" name="Google Shape;2978;p53">
              <a:extLst>
                <a:ext uri="{FF2B5EF4-FFF2-40B4-BE49-F238E27FC236}">
                  <a16:creationId xmlns:a16="http://schemas.microsoft.com/office/drawing/2014/main" id="{8F8239CA-BC9D-C745-9C75-A2091F4C6449}"/>
                </a:ext>
              </a:extLst>
            </p:cNvPr>
            <p:cNvSpPr/>
            <p:nvPr/>
          </p:nvSpPr>
          <p:spPr>
            <a:xfrm>
              <a:off x="4566741" y="1634002"/>
              <a:ext cx="54977" cy="47714"/>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4" name="Google Shape;2979;p53">
              <a:extLst>
                <a:ext uri="{FF2B5EF4-FFF2-40B4-BE49-F238E27FC236}">
                  <a16:creationId xmlns:a16="http://schemas.microsoft.com/office/drawing/2014/main" id="{9A1442DD-8875-E745-B189-063735F323C0}"/>
                </a:ext>
              </a:extLst>
            </p:cNvPr>
            <p:cNvSpPr/>
            <p:nvPr/>
          </p:nvSpPr>
          <p:spPr>
            <a:xfrm>
              <a:off x="4566741" y="1702047"/>
              <a:ext cx="54977" cy="47714"/>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5" name="Google Shape;2980;p53">
              <a:extLst>
                <a:ext uri="{FF2B5EF4-FFF2-40B4-BE49-F238E27FC236}">
                  <a16:creationId xmlns:a16="http://schemas.microsoft.com/office/drawing/2014/main" id="{1E0B1844-5BAB-3044-BF41-F2B3C7E20C74}"/>
                </a:ext>
              </a:extLst>
            </p:cNvPr>
            <p:cNvSpPr/>
            <p:nvPr/>
          </p:nvSpPr>
          <p:spPr>
            <a:xfrm>
              <a:off x="4566741" y="1770093"/>
              <a:ext cx="54977" cy="47603"/>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6" name="Google Shape;2981;p53">
              <a:extLst>
                <a:ext uri="{FF2B5EF4-FFF2-40B4-BE49-F238E27FC236}">
                  <a16:creationId xmlns:a16="http://schemas.microsoft.com/office/drawing/2014/main" id="{BA44EDC7-FD6D-324F-BCE8-28303A0307F8}"/>
                </a:ext>
              </a:extLst>
            </p:cNvPr>
            <p:cNvSpPr/>
            <p:nvPr/>
          </p:nvSpPr>
          <p:spPr>
            <a:xfrm>
              <a:off x="4566741" y="1838116"/>
              <a:ext cx="54977" cy="47625"/>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7" name="Google Shape;2982;p53">
              <a:extLst>
                <a:ext uri="{FF2B5EF4-FFF2-40B4-BE49-F238E27FC236}">
                  <a16:creationId xmlns:a16="http://schemas.microsoft.com/office/drawing/2014/main" id="{83C4DEF5-814F-2B42-8A7E-DEF9FB9B3915}"/>
                </a:ext>
              </a:extLst>
            </p:cNvPr>
            <p:cNvSpPr/>
            <p:nvPr/>
          </p:nvSpPr>
          <p:spPr>
            <a:xfrm>
              <a:off x="4566741" y="1906162"/>
              <a:ext cx="55109" cy="47692"/>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8" name="Google Shape;2983;p53">
              <a:extLst>
                <a:ext uri="{FF2B5EF4-FFF2-40B4-BE49-F238E27FC236}">
                  <a16:creationId xmlns:a16="http://schemas.microsoft.com/office/drawing/2014/main" id="{65FCB45F-B69B-A440-8615-2168CDDBB1EA}"/>
                </a:ext>
              </a:extLst>
            </p:cNvPr>
            <p:cNvSpPr/>
            <p:nvPr/>
          </p:nvSpPr>
          <p:spPr>
            <a:xfrm>
              <a:off x="4566741" y="1974185"/>
              <a:ext cx="54977" cy="47714"/>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9" name="Google Shape;2984;p53">
              <a:extLst>
                <a:ext uri="{FF2B5EF4-FFF2-40B4-BE49-F238E27FC236}">
                  <a16:creationId xmlns:a16="http://schemas.microsoft.com/office/drawing/2014/main" id="{FA8872B2-68F6-E34A-AFAD-AC678EE84AC0}"/>
                </a:ext>
              </a:extLst>
            </p:cNvPr>
            <p:cNvSpPr/>
            <p:nvPr/>
          </p:nvSpPr>
          <p:spPr>
            <a:xfrm>
              <a:off x="4566741" y="2042230"/>
              <a:ext cx="54977" cy="47625"/>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0" name="Google Shape;2985;p53">
              <a:extLst>
                <a:ext uri="{FF2B5EF4-FFF2-40B4-BE49-F238E27FC236}">
                  <a16:creationId xmlns:a16="http://schemas.microsoft.com/office/drawing/2014/main" id="{4BCFFD36-A25D-8A4B-A857-31A22DC902E2}"/>
                </a:ext>
              </a:extLst>
            </p:cNvPr>
            <p:cNvSpPr/>
            <p:nvPr/>
          </p:nvSpPr>
          <p:spPr>
            <a:xfrm>
              <a:off x="4634092" y="1294198"/>
              <a:ext cx="54999" cy="47536"/>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1" name="Google Shape;2986;p53">
              <a:extLst>
                <a:ext uri="{FF2B5EF4-FFF2-40B4-BE49-F238E27FC236}">
                  <a16:creationId xmlns:a16="http://schemas.microsoft.com/office/drawing/2014/main" id="{4D19B0DB-312D-8044-8FD9-016813F11E31}"/>
                </a:ext>
              </a:extLst>
            </p:cNvPr>
            <p:cNvSpPr/>
            <p:nvPr/>
          </p:nvSpPr>
          <p:spPr>
            <a:xfrm>
              <a:off x="4634092" y="1362043"/>
              <a:ext cx="54999" cy="47714"/>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2" name="Google Shape;2987;p53">
              <a:extLst>
                <a:ext uri="{FF2B5EF4-FFF2-40B4-BE49-F238E27FC236}">
                  <a16:creationId xmlns:a16="http://schemas.microsoft.com/office/drawing/2014/main" id="{3AC040BB-1904-7141-BE7E-AB39E515AB91}"/>
                </a:ext>
              </a:extLst>
            </p:cNvPr>
            <p:cNvSpPr/>
            <p:nvPr/>
          </p:nvSpPr>
          <p:spPr>
            <a:xfrm>
              <a:off x="4634092" y="1430088"/>
              <a:ext cx="54999" cy="47625"/>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3" name="Google Shape;2988;p53">
              <a:extLst>
                <a:ext uri="{FF2B5EF4-FFF2-40B4-BE49-F238E27FC236}">
                  <a16:creationId xmlns:a16="http://schemas.microsoft.com/office/drawing/2014/main" id="{EE43164C-586B-904C-9E9F-72985AC61EDA}"/>
                </a:ext>
              </a:extLst>
            </p:cNvPr>
            <p:cNvSpPr/>
            <p:nvPr/>
          </p:nvSpPr>
          <p:spPr>
            <a:xfrm>
              <a:off x="4634092" y="1498134"/>
              <a:ext cx="54999" cy="47603"/>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4" name="Google Shape;2989;p53">
              <a:extLst>
                <a:ext uri="{FF2B5EF4-FFF2-40B4-BE49-F238E27FC236}">
                  <a16:creationId xmlns:a16="http://schemas.microsoft.com/office/drawing/2014/main" id="{91FD098B-8CC0-B84C-A4BA-C7C6E9A65C2E}"/>
                </a:ext>
              </a:extLst>
            </p:cNvPr>
            <p:cNvSpPr/>
            <p:nvPr/>
          </p:nvSpPr>
          <p:spPr>
            <a:xfrm>
              <a:off x="4634092" y="1566157"/>
              <a:ext cx="54999" cy="47558"/>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5" name="Google Shape;2990;p53">
              <a:extLst>
                <a:ext uri="{FF2B5EF4-FFF2-40B4-BE49-F238E27FC236}">
                  <a16:creationId xmlns:a16="http://schemas.microsoft.com/office/drawing/2014/main" id="{4622A6C1-213A-524F-8AF1-816223CA8A51}"/>
                </a:ext>
              </a:extLst>
            </p:cNvPr>
            <p:cNvSpPr/>
            <p:nvPr/>
          </p:nvSpPr>
          <p:spPr>
            <a:xfrm>
              <a:off x="4634092" y="1634002"/>
              <a:ext cx="54999" cy="47714"/>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6" name="Google Shape;2991;p53">
              <a:extLst>
                <a:ext uri="{FF2B5EF4-FFF2-40B4-BE49-F238E27FC236}">
                  <a16:creationId xmlns:a16="http://schemas.microsoft.com/office/drawing/2014/main" id="{F800326E-EBA3-7644-BD31-CC4C0D3B5E69}"/>
                </a:ext>
              </a:extLst>
            </p:cNvPr>
            <p:cNvSpPr/>
            <p:nvPr/>
          </p:nvSpPr>
          <p:spPr>
            <a:xfrm>
              <a:off x="4634092" y="1702047"/>
              <a:ext cx="54999" cy="47714"/>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7" name="Google Shape;2992;p53">
              <a:extLst>
                <a:ext uri="{FF2B5EF4-FFF2-40B4-BE49-F238E27FC236}">
                  <a16:creationId xmlns:a16="http://schemas.microsoft.com/office/drawing/2014/main" id="{5346522B-6B40-EE4C-A4EA-87FAA2AAEE97}"/>
                </a:ext>
              </a:extLst>
            </p:cNvPr>
            <p:cNvSpPr/>
            <p:nvPr/>
          </p:nvSpPr>
          <p:spPr>
            <a:xfrm>
              <a:off x="4634092" y="1770093"/>
              <a:ext cx="54999" cy="47603"/>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8" name="Google Shape;2993;p53">
              <a:extLst>
                <a:ext uri="{FF2B5EF4-FFF2-40B4-BE49-F238E27FC236}">
                  <a16:creationId xmlns:a16="http://schemas.microsoft.com/office/drawing/2014/main" id="{00276BA9-28B8-DC4D-B095-87A58FFBBD0E}"/>
                </a:ext>
              </a:extLst>
            </p:cNvPr>
            <p:cNvSpPr/>
            <p:nvPr/>
          </p:nvSpPr>
          <p:spPr>
            <a:xfrm>
              <a:off x="4634092" y="1838116"/>
              <a:ext cx="54999" cy="47625"/>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9" name="Google Shape;2994;p53">
              <a:extLst>
                <a:ext uri="{FF2B5EF4-FFF2-40B4-BE49-F238E27FC236}">
                  <a16:creationId xmlns:a16="http://schemas.microsoft.com/office/drawing/2014/main" id="{669EC6A8-B838-E245-9F97-A01D9642DE29}"/>
                </a:ext>
              </a:extLst>
            </p:cNvPr>
            <p:cNvSpPr/>
            <p:nvPr/>
          </p:nvSpPr>
          <p:spPr>
            <a:xfrm>
              <a:off x="4634092" y="1906162"/>
              <a:ext cx="55109" cy="47692"/>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0" name="Google Shape;2995;p53">
              <a:extLst>
                <a:ext uri="{FF2B5EF4-FFF2-40B4-BE49-F238E27FC236}">
                  <a16:creationId xmlns:a16="http://schemas.microsoft.com/office/drawing/2014/main" id="{FFDC1D74-34C9-2F49-BE52-FD9C00558859}"/>
                </a:ext>
              </a:extLst>
            </p:cNvPr>
            <p:cNvSpPr/>
            <p:nvPr/>
          </p:nvSpPr>
          <p:spPr>
            <a:xfrm>
              <a:off x="4634092" y="1974185"/>
              <a:ext cx="54999" cy="47714"/>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1" name="Google Shape;2996;p53">
              <a:extLst>
                <a:ext uri="{FF2B5EF4-FFF2-40B4-BE49-F238E27FC236}">
                  <a16:creationId xmlns:a16="http://schemas.microsoft.com/office/drawing/2014/main" id="{9DBB7308-DC05-864E-9F8B-BE1CB0D54088}"/>
                </a:ext>
              </a:extLst>
            </p:cNvPr>
            <p:cNvSpPr/>
            <p:nvPr/>
          </p:nvSpPr>
          <p:spPr>
            <a:xfrm>
              <a:off x="4634092" y="2042230"/>
              <a:ext cx="54999" cy="47625"/>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2" name="Google Shape;2997;p53">
              <a:extLst>
                <a:ext uri="{FF2B5EF4-FFF2-40B4-BE49-F238E27FC236}">
                  <a16:creationId xmlns:a16="http://schemas.microsoft.com/office/drawing/2014/main" id="{81CE1152-DA5A-644E-A8F4-44EEF90AB3FF}"/>
                </a:ext>
              </a:extLst>
            </p:cNvPr>
            <p:cNvSpPr/>
            <p:nvPr/>
          </p:nvSpPr>
          <p:spPr>
            <a:xfrm>
              <a:off x="4701465" y="1294198"/>
              <a:ext cx="54977" cy="47536"/>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3" name="Google Shape;2998;p53">
              <a:extLst>
                <a:ext uri="{FF2B5EF4-FFF2-40B4-BE49-F238E27FC236}">
                  <a16:creationId xmlns:a16="http://schemas.microsoft.com/office/drawing/2014/main" id="{1FB7C40F-475A-B341-B8C0-AFFBF1AB3A51}"/>
                </a:ext>
              </a:extLst>
            </p:cNvPr>
            <p:cNvSpPr/>
            <p:nvPr/>
          </p:nvSpPr>
          <p:spPr>
            <a:xfrm>
              <a:off x="4701465" y="1362043"/>
              <a:ext cx="54977" cy="47714"/>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4" name="Google Shape;2999;p53">
              <a:extLst>
                <a:ext uri="{FF2B5EF4-FFF2-40B4-BE49-F238E27FC236}">
                  <a16:creationId xmlns:a16="http://schemas.microsoft.com/office/drawing/2014/main" id="{B072870E-DAD3-8D4D-80FB-776023D99447}"/>
                </a:ext>
              </a:extLst>
            </p:cNvPr>
            <p:cNvSpPr/>
            <p:nvPr/>
          </p:nvSpPr>
          <p:spPr>
            <a:xfrm>
              <a:off x="4701465" y="1430088"/>
              <a:ext cx="54977" cy="47625"/>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5" name="Google Shape;3000;p53">
              <a:extLst>
                <a:ext uri="{FF2B5EF4-FFF2-40B4-BE49-F238E27FC236}">
                  <a16:creationId xmlns:a16="http://schemas.microsoft.com/office/drawing/2014/main" id="{E994EB06-AD4B-F042-BF72-8EB8A2010044}"/>
                </a:ext>
              </a:extLst>
            </p:cNvPr>
            <p:cNvSpPr/>
            <p:nvPr/>
          </p:nvSpPr>
          <p:spPr>
            <a:xfrm>
              <a:off x="4701465" y="1498134"/>
              <a:ext cx="54977" cy="47603"/>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6" name="Google Shape;3001;p53">
              <a:extLst>
                <a:ext uri="{FF2B5EF4-FFF2-40B4-BE49-F238E27FC236}">
                  <a16:creationId xmlns:a16="http://schemas.microsoft.com/office/drawing/2014/main" id="{8341A773-8681-E340-81C4-373BDA8065D3}"/>
                </a:ext>
              </a:extLst>
            </p:cNvPr>
            <p:cNvSpPr/>
            <p:nvPr/>
          </p:nvSpPr>
          <p:spPr>
            <a:xfrm>
              <a:off x="4701465" y="1566157"/>
              <a:ext cx="54977" cy="47558"/>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7" name="Google Shape;3002;p53">
              <a:extLst>
                <a:ext uri="{FF2B5EF4-FFF2-40B4-BE49-F238E27FC236}">
                  <a16:creationId xmlns:a16="http://schemas.microsoft.com/office/drawing/2014/main" id="{744F052E-AD19-E94D-9C5E-3BD53248F54A}"/>
                </a:ext>
              </a:extLst>
            </p:cNvPr>
            <p:cNvSpPr/>
            <p:nvPr/>
          </p:nvSpPr>
          <p:spPr>
            <a:xfrm>
              <a:off x="4701465" y="1634002"/>
              <a:ext cx="54977" cy="47714"/>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8" name="Google Shape;3003;p53">
              <a:extLst>
                <a:ext uri="{FF2B5EF4-FFF2-40B4-BE49-F238E27FC236}">
                  <a16:creationId xmlns:a16="http://schemas.microsoft.com/office/drawing/2014/main" id="{920B8FED-45F1-1A4B-9651-E67F47AE2362}"/>
                </a:ext>
              </a:extLst>
            </p:cNvPr>
            <p:cNvSpPr/>
            <p:nvPr/>
          </p:nvSpPr>
          <p:spPr>
            <a:xfrm>
              <a:off x="4701465" y="1702047"/>
              <a:ext cx="54977" cy="47714"/>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9" name="Google Shape;3004;p53">
              <a:extLst>
                <a:ext uri="{FF2B5EF4-FFF2-40B4-BE49-F238E27FC236}">
                  <a16:creationId xmlns:a16="http://schemas.microsoft.com/office/drawing/2014/main" id="{763E0DBB-C619-E345-9669-A3FF041A1082}"/>
                </a:ext>
              </a:extLst>
            </p:cNvPr>
            <p:cNvSpPr/>
            <p:nvPr/>
          </p:nvSpPr>
          <p:spPr>
            <a:xfrm>
              <a:off x="4701465" y="1770093"/>
              <a:ext cx="54977" cy="47603"/>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0" name="Google Shape;3005;p53">
              <a:extLst>
                <a:ext uri="{FF2B5EF4-FFF2-40B4-BE49-F238E27FC236}">
                  <a16:creationId xmlns:a16="http://schemas.microsoft.com/office/drawing/2014/main" id="{2431EEA9-83AB-9B47-A7F5-4C93D61121FD}"/>
                </a:ext>
              </a:extLst>
            </p:cNvPr>
            <p:cNvSpPr/>
            <p:nvPr/>
          </p:nvSpPr>
          <p:spPr>
            <a:xfrm>
              <a:off x="4701465" y="1838116"/>
              <a:ext cx="54977" cy="47625"/>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1" name="Google Shape;3006;p53">
              <a:extLst>
                <a:ext uri="{FF2B5EF4-FFF2-40B4-BE49-F238E27FC236}">
                  <a16:creationId xmlns:a16="http://schemas.microsoft.com/office/drawing/2014/main" id="{F0BFD667-03BB-C647-A224-B3CBB5BCC36F}"/>
                </a:ext>
              </a:extLst>
            </p:cNvPr>
            <p:cNvSpPr/>
            <p:nvPr/>
          </p:nvSpPr>
          <p:spPr>
            <a:xfrm>
              <a:off x="4701465" y="1906162"/>
              <a:ext cx="55109" cy="47692"/>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2" name="Google Shape;3007;p53">
              <a:extLst>
                <a:ext uri="{FF2B5EF4-FFF2-40B4-BE49-F238E27FC236}">
                  <a16:creationId xmlns:a16="http://schemas.microsoft.com/office/drawing/2014/main" id="{6C2FBA8C-D53A-0F4D-9D4E-0948B3061CF1}"/>
                </a:ext>
              </a:extLst>
            </p:cNvPr>
            <p:cNvSpPr/>
            <p:nvPr/>
          </p:nvSpPr>
          <p:spPr>
            <a:xfrm>
              <a:off x="4701465" y="1974185"/>
              <a:ext cx="54977" cy="47714"/>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3" name="Google Shape;3008;p53">
              <a:extLst>
                <a:ext uri="{FF2B5EF4-FFF2-40B4-BE49-F238E27FC236}">
                  <a16:creationId xmlns:a16="http://schemas.microsoft.com/office/drawing/2014/main" id="{5BA41A2C-D386-304A-90D0-6A61508D375D}"/>
                </a:ext>
              </a:extLst>
            </p:cNvPr>
            <p:cNvSpPr/>
            <p:nvPr/>
          </p:nvSpPr>
          <p:spPr>
            <a:xfrm>
              <a:off x="4701465" y="2042230"/>
              <a:ext cx="54977" cy="47625"/>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4" name="Google Shape;3009;p53">
              <a:extLst>
                <a:ext uri="{FF2B5EF4-FFF2-40B4-BE49-F238E27FC236}">
                  <a16:creationId xmlns:a16="http://schemas.microsoft.com/office/drawing/2014/main" id="{04E33E0F-194D-3742-8437-137EE76DE5CD}"/>
                </a:ext>
              </a:extLst>
            </p:cNvPr>
            <p:cNvSpPr/>
            <p:nvPr/>
          </p:nvSpPr>
          <p:spPr>
            <a:xfrm>
              <a:off x="4768639" y="2042230"/>
              <a:ext cx="55176" cy="47625"/>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5" name="Google Shape;3010;p53">
              <a:extLst>
                <a:ext uri="{FF2B5EF4-FFF2-40B4-BE49-F238E27FC236}">
                  <a16:creationId xmlns:a16="http://schemas.microsoft.com/office/drawing/2014/main" id="{0C8E05F3-6F06-0742-8406-0F59F49E00EC}"/>
                </a:ext>
              </a:extLst>
            </p:cNvPr>
            <p:cNvSpPr/>
            <p:nvPr/>
          </p:nvSpPr>
          <p:spPr>
            <a:xfrm>
              <a:off x="4768639" y="2110254"/>
              <a:ext cx="55176" cy="47581"/>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6" name="Google Shape;3011;p53">
              <a:extLst>
                <a:ext uri="{FF2B5EF4-FFF2-40B4-BE49-F238E27FC236}">
                  <a16:creationId xmlns:a16="http://schemas.microsoft.com/office/drawing/2014/main" id="{83A2DA7A-E384-E54F-A291-341759F8B209}"/>
                </a:ext>
              </a:extLst>
            </p:cNvPr>
            <p:cNvSpPr/>
            <p:nvPr/>
          </p:nvSpPr>
          <p:spPr>
            <a:xfrm>
              <a:off x="4836012" y="1226175"/>
              <a:ext cx="55154" cy="47603"/>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7" name="Google Shape;3012;p53">
              <a:extLst>
                <a:ext uri="{FF2B5EF4-FFF2-40B4-BE49-F238E27FC236}">
                  <a16:creationId xmlns:a16="http://schemas.microsoft.com/office/drawing/2014/main" id="{0B9B1B2C-050C-C745-998B-87486A5036EC}"/>
                </a:ext>
              </a:extLst>
            </p:cNvPr>
            <p:cNvSpPr/>
            <p:nvPr/>
          </p:nvSpPr>
          <p:spPr>
            <a:xfrm>
              <a:off x="4836012" y="1294198"/>
              <a:ext cx="55154" cy="47536"/>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8" name="Google Shape;3013;p53">
              <a:extLst>
                <a:ext uri="{FF2B5EF4-FFF2-40B4-BE49-F238E27FC236}">
                  <a16:creationId xmlns:a16="http://schemas.microsoft.com/office/drawing/2014/main" id="{5D9E3578-24F0-DB4D-AEEA-7BEE9B2BA27A}"/>
                </a:ext>
              </a:extLst>
            </p:cNvPr>
            <p:cNvSpPr/>
            <p:nvPr/>
          </p:nvSpPr>
          <p:spPr>
            <a:xfrm>
              <a:off x="4836012" y="1362043"/>
              <a:ext cx="55154" cy="47714"/>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9" name="Google Shape;3014;p53">
              <a:extLst>
                <a:ext uri="{FF2B5EF4-FFF2-40B4-BE49-F238E27FC236}">
                  <a16:creationId xmlns:a16="http://schemas.microsoft.com/office/drawing/2014/main" id="{A9D7ABAD-0A32-E243-B84D-FC73845DA1AA}"/>
                </a:ext>
              </a:extLst>
            </p:cNvPr>
            <p:cNvSpPr/>
            <p:nvPr/>
          </p:nvSpPr>
          <p:spPr>
            <a:xfrm>
              <a:off x="4836012" y="1430088"/>
              <a:ext cx="55154" cy="47625"/>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0" name="Google Shape;3015;p53">
              <a:extLst>
                <a:ext uri="{FF2B5EF4-FFF2-40B4-BE49-F238E27FC236}">
                  <a16:creationId xmlns:a16="http://schemas.microsoft.com/office/drawing/2014/main" id="{F29208E3-6E5E-F742-8B9C-08D493DC05F0}"/>
                </a:ext>
              </a:extLst>
            </p:cNvPr>
            <p:cNvSpPr/>
            <p:nvPr/>
          </p:nvSpPr>
          <p:spPr>
            <a:xfrm>
              <a:off x="4836012" y="1498134"/>
              <a:ext cx="55154" cy="47603"/>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1" name="Google Shape;3016;p53">
              <a:extLst>
                <a:ext uri="{FF2B5EF4-FFF2-40B4-BE49-F238E27FC236}">
                  <a16:creationId xmlns:a16="http://schemas.microsoft.com/office/drawing/2014/main" id="{08B3F564-15B2-8E4E-84BC-A4C0EB59E671}"/>
                </a:ext>
              </a:extLst>
            </p:cNvPr>
            <p:cNvSpPr/>
            <p:nvPr/>
          </p:nvSpPr>
          <p:spPr>
            <a:xfrm>
              <a:off x="4836012" y="1566157"/>
              <a:ext cx="55154" cy="47558"/>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2" name="Google Shape;3017;p53">
              <a:extLst>
                <a:ext uri="{FF2B5EF4-FFF2-40B4-BE49-F238E27FC236}">
                  <a16:creationId xmlns:a16="http://schemas.microsoft.com/office/drawing/2014/main" id="{8A967E0F-D7BD-4842-9FF3-F8B2EC9F7FBC}"/>
                </a:ext>
              </a:extLst>
            </p:cNvPr>
            <p:cNvSpPr/>
            <p:nvPr/>
          </p:nvSpPr>
          <p:spPr>
            <a:xfrm>
              <a:off x="4836012" y="1634002"/>
              <a:ext cx="55154" cy="47714"/>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3" name="Google Shape;3018;p53">
              <a:extLst>
                <a:ext uri="{FF2B5EF4-FFF2-40B4-BE49-F238E27FC236}">
                  <a16:creationId xmlns:a16="http://schemas.microsoft.com/office/drawing/2014/main" id="{E5257E7B-842D-6D44-A662-B17FE02E610E}"/>
                </a:ext>
              </a:extLst>
            </p:cNvPr>
            <p:cNvSpPr/>
            <p:nvPr/>
          </p:nvSpPr>
          <p:spPr>
            <a:xfrm>
              <a:off x="4836012" y="1702047"/>
              <a:ext cx="55154" cy="47714"/>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4" name="Google Shape;3019;p53">
              <a:extLst>
                <a:ext uri="{FF2B5EF4-FFF2-40B4-BE49-F238E27FC236}">
                  <a16:creationId xmlns:a16="http://schemas.microsoft.com/office/drawing/2014/main" id="{8CB4DAF4-1581-8C49-9123-71E79DE57DFE}"/>
                </a:ext>
              </a:extLst>
            </p:cNvPr>
            <p:cNvSpPr/>
            <p:nvPr/>
          </p:nvSpPr>
          <p:spPr>
            <a:xfrm>
              <a:off x="4836012" y="1770093"/>
              <a:ext cx="55154" cy="47603"/>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5" name="Google Shape;3020;p53">
              <a:extLst>
                <a:ext uri="{FF2B5EF4-FFF2-40B4-BE49-F238E27FC236}">
                  <a16:creationId xmlns:a16="http://schemas.microsoft.com/office/drawing/2014/main" id="{EEF5EE70-ABB2-DB47-AB8C-BBE0D53F920B}"/>
                </a:ext>
              </a:extLst>
            </p:cNvPr>
            <p:cNvSpPr/>
            <p:nvPr/>
          </p:nvSpPr>
          <p:spPr>
            <a:xfrm>
              <a:off x="4836012" y="1838116"/>
              <a:ext cx="55154" cy="47625"/>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6" name="Google Shape;3021;p53">
              <a:extLst>
                <a:ext uri="{FF2B5EF4-FFF2-40B4-BE49-F238E27FC236}">
                  <a16:creationId xmlns:a16="http://schemas.microsoft.com/office/drawing/2014/main" id="{BBE233A9-5CE9-E04D-B563-E568734C65E9}"/>
                </a:ext>
              </a:extLst>
            </p:cNvPr>
            <p:cNvSpPr/>
            <p:nvPr/>
          </p:nvSpPr>
          <p:spPr>
            <a:xfrm>
              <a:off x="4836012" y="1906162"/>
              <a:ext cx="55286" cy="47692"/>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7" name="Google Shape;3022;p53">
              <a:extLst>
                <a:ext uri="{FF2B5EF4-FFF2-40B4-BE49-F238E27FC236}">
                  <a16:creationId xmlns:a16="http://schemas.microsoft.com/office/drawing/2014/main" id="{D6F93A52-8BFD-454E-8DB4-8CC188B90184}"/>
                </a:ext>
              </a:extLst>
            </p:cNvPr>
            <p:cNvSpPr/>
            <p:nvPr/>
          </p:nvSpPr>
          <p:spPr>
            <a:xfrm>
              <a:off x="4836012" y="1974185"/>
              <a:ext cx="55154" cy="47714"/>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8" name="Google Shape;3023;p53">
              <a:extLst>
                <a:ext uri="{FF2B5EF4-FFF2-40B4-BE49-F238E27FC236}">
                  <a16:creationId xmlns:a16="http://schemas.microsoft.com/office/drawing/2014/main" id="{4C889599-109A-844D-991A-0B381C9298D2}"/>
                </a:ext>
              </a:extLst>
            </p:cNvPr>
            <p:cNvSpPr/>
            <p:nvPr/>
          </p:nvSpPr>
          <p:spPr>
            <a:xfrm>
              <a:off x="4836012" y="2042230"/>
              <a:ext cx="55154" cy="47625"/>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9" name="Google Shape;3024;p53">
              <a:extLst>
                <a:ext uri="{FF2B5EF4-FFF2-40B4-BE49-F238E27FC236}">
                  <a16:creationId xmlns:a16="http://schemas.microsoft.com/office/drawing/2014/main" id="{C0BEC3A8-65F0-8D4C-9E11-7DE90753DD6C}"/>
                </a:ext>
              </a:extLst>
            </p:cNvPr>
            <p:cNvSpPr/>
            <p:nvPr/>
          </p:nvSpPr>
          <p:spPr>
            <a:xfrm>
              <a:off x="4836012" y="2110254"/>
              <a:ext cx="55154" cy="47581"/>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0" name="Google Shape;3025;p53">
              <a:extLst>
                <a:ext uri="{FF2B5EF4-FFF2-40B4-BE49-F238E27FC236}">
                  <a16:creationId xmlns:a16="http://schemas.microsoft.com/office/drawing/2014/main" id="{FCB18FB7-2256-A640-989F-CCF4DAAE40F0}"/>
                </a:ext>
              </a:extLst>
            </p:cNvPr>
            <p:cNvSpPr/>
            <p:nvPr/>
          </p:nvSpPr>
          <p:spPr>
            <a:xfrm>
              <a:off x="4903364" y="1226175"/>
              <a:ext cx="54999" cy="47603"/>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1" name="Google Shape;3026;p53">
              <a:extLst>
                <a:ext uri="{FF2B5EF4-FFF2-40B4-BE49-F238E27FC236}">
                  <a16:creationId xmlns:a16="http://schemas.microsoft.com/office/drawing/2014/main" id="{BB8EF7E5-BF57-C543-A3D1-D6BA9C276835}"/>
                </a:ext>
              </a:extLst>
            </p:cNvPr>
            <p:cNvSpPr/>
            <p:nvPr/>
          </p:nvSpPr>
          <p:spPr>
            <a:xfrm>
              <a:off x="4903364" y="1294198"/>
              <a:ext cx="54999" cy="47536"/>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2" name="Google Shape;3027;p53">
              <a:extLst>
                <a:ext uri="{FF2B5EF4-FFF2-40B4-BE49-F238E27FC236}">
                  <a16:creationId xmlns:a16="http://schemas.microsoft.com/office/drawing/2014/main" id="{15BD700E-6290-5844-B008-F4CE30B16365}"/>
                </a:ext>
              </a:extLst>
            </p:cNvPr>
            <p:cNvSpPr/>
            <p:nvPr/>
          </p:nvSpPr>
          <p:spPr>
            <a:xfrm>
              <a:off x="4903364" y="1362043"/>
              <a:ext cx="54999" cy="47714"/>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3" name="Google Shape;3028;p53">
              <a:extLst>
                <a:ext uri="{FF2B5EF4-FFF2-40B4-BE49-F238E27FC236}">
                  <a16:creationId xmlns:a16="http://schemas.microsoft.com/office/drawing/2014/main" id="{E8142529-3734-8146-8D53-FEA08A33459D}"/>
                </a:ext>
              </a:extLst>
            </p:cNvPr>
            <p:cNvSpPr/>
            <p:nvPr/>
          </p:nvSpPr>
          <p:spPr>
            <a:xfrm>
              <a:off x="4903364" y="1430088"/>
              <a:ext cx="54999" cy="47625"/>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4" name="Google Shape;3029;p53">
              <a:extLst>
                <a:ext uri="{FF2B5EF4-FFF2-40B4-BE49-F238E27FC236}">
                  <a16:creationId xmlns:a16="http://schemas.microsoft.com/office/drawing/2014/main" id="{D49B99F2-A7CE-B242-9551-22CAAF17D55D}"/>
                </a:ext>
              </a:extLst>
            </p:cNvPr>
            <p:cNvSpPr/>
            <p:nvPr/>
          </p:nvSpPr>
          <p:spPr>
            <a:xfrm>
              <a:off x="4903364" y="1498134"/>
              <a:ext cx="54999" cy="47603"/>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5" name="Google Shape;3030;p53">
              <a:extLst>
                <a:ext uri="{FF2B5EF4-FFF2-40B4-BE49-F238E27FC236}">
                  <a16:creationId xmlns:a16="http://schemas.microsoft.com/office/drawing/2014/main" id="{DC1A269A-418D-484C-8BB1-1FEFF5FB1F81}"/>
                </a:ext>
              </a:extLst>
            </p:cNvPr>
            <p:cNvSpPr/>
            <p:nvPr/>
          </p:nvSpPr>
          <p:spPr>
            <a:xfrm>
              <a:off x="4903364" y="1566157"/>
              <a:ext cx="54999" cy="47625"/>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6" name="Google Shape;3031;p53">
              <a:extLst>
                <a:ext uri="{FF2B5EF4-FFF2-40B4-BE49-F238E27FC236}">
                  <a16:creationId xmlns:a16="http://schemas.microsoft.com/office/drawing/2014/main" id="{49C63B3A-DDBA-7643-AE3B-18FA3F25D87F}"/>
                </a:ext>
              </a:extLst>
            </p:cNvPr>
            <p:cNvSpPr/>
            <p:nvPr/>
          </p:nvSpPr>
          <p:spPr>
            <a:xfrm>
              <a:off x="4903364" y="1634002"/>
              <a:ext cx="54999" cy="47714"/>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7" name="Google Shape;3032;p53">
              <a:extLst>
                <a:ext uri="{FF2B5EF4-FFF2-40B4-BE49-F238E27FC236}">
                  <a16:creationId xmlns:a16="http://schemas.microsoft.com/office/drawing/2014/main" id="{36662B62-5507-184B-A015-189D9663347C}"/>
                </a:ext>
              </a:extLst>
            </p:cNvPr>
            <p:cNvSpPr/>
            <p:nvPr/>
          </p:nvSpPr>
          <p:spPr>
            <a:xfrm>
              <a:off x="4903364" y="1702047"/>
              <a:ext cx="54999" cy="47714"/>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8" name="Google Shape;3033;p53">
              <a:extLst>
                <a:ext uri="{FF2B5EF4-FFF2-40B4-BE49-F238E27FC236}">
                  <a16:creationId xmlns:a16="http://schemas.microsoft.com/office/drawing/2014/main" id="{8008D677-2847-C34F-B903-B47B06C2666D}"/>
                </a:ext>
              </a:extLst>
            </p:cNvPr>
            <p:cNvSpPr/>
            <p:nvPr/>
          </p:nvSpPr>
          <p:spPr>
            <a:xfrm>
              <a:off x="4903364" y="1770093"/>
              <a:ext cx="54999" cy="47603"/>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9" name="Google Shape;3034;p53">
              <a:extLst>
                <a:ext uri="{FF2B5EF4-FFF2-40B4-BE49-F238E27FC236}">
                  <a16:creationId xmlns:a16="http://schemas.microsoft.com/office/drawing/2014/main" id="{F09F3C15-042F-DC43-9E7E-043EC005FA5F}"/>
                </a:ext>
              </a:extLst>
            </p:cNvPr>
            <p:cNvSpPr/>
            <p:nvPr/>
          </p:nvSpPr>
          <p:spPr>
            <a:xfrm>
              <a:off x="4903364" y="1838116"/>
              <a:ext cx="54999" cy="47625"/>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0" name="Google Shape;3035;p53">
              <a:extLst>
                <a:ext uri="{FF2B5EF4-FFF2-40B4-BE49-F238E27FC236}">
                  <a16:creationId xmlns:a16="http://schemas.microsoft.com/office/drawing/2014/main" id="{1857F602-BEEE-F443-A662-FD50E4D6D1D9}"/>
                </a:ext>
              </a:extLst>
            </p:cNvPr>
            <p:cNvSpPr/>
            <p:nvPr/>
          </p:nvSpPr>
          <p:spPr>
            <a:xfrm>
              <a:off x="4903364" y="1906162"/>
              <a:ext cx="55132" cy="47692"/>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1" name="Google Shape;3036;p53">
              <a:extLst>
                <a:ext uri="{FF2B5EF4-FFF2-40B4-BE49-F238E27FC236}">
                  <a16:creationId xmlns:a16="http://schemas.microsoft.com/office/drawing/2014/main" id="{3766A76F-3B8B-EE42-820D-48D07FB59AE5}"/>
                </a:ext>
              </a:extLst>
            </p:cNvPr>
            <p:cNvSpPr/>
            <p:nvPr/>
          </p:nvSpPr>
          <p:spPr>
            <a:xfrm>
              <a:off x="4903364" y="1974185"/>
              <a:ext cx="54999" cy="47714"/>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2" name="Google Shape;3037;p53">
              <a:extLst>
                <a:ext uri="{FF2B5EF4-FFF2-40B4-BE49-F238E27FC236}">
                  <a16:creationId xmlns:a16="http://schemas.microsoft.com/office/drawing/2014/main" id="{00BBAD76-0F57-5540-A97D-ED4ABE991230}"/>
                </a:ext>
              </a:extLst>
            </p:cNvPr>
            <p:cNvSpPr/>
            <p:nvPr/>
          </p:nvSpPr>
          <p:spPr>
            <a:xfrm>
              <a:off x="4903364" y="2042230"/>
              <a:ext cx="54999" cy="47625"/>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3" name="Google Shape;3038;p53">
              <a:extLst>
                <a:ext uri="{FF2B5EF4-FFF2-40B4-BE49-F238E27FC236}">
                  <a16:creationId xmlns:a16="http://schemas.microsoft.com/office/drawing/2014/main" id="{726FA749-582B-F24D-9CBE-755FA040A293}"/>
                </a:ext>
              </a:extLst>
            </p:cNvPr>
            <p:cNvSpPr/>
            <p:nvPr/>
          </p:nvSpPr>
          <p:spPr>
            <a:xfrm>
              <a:off x="4903364" y="2110254"/>
              <a:ext cx="54999" cy="47581"/>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4" name="Google Shape;3039;p53">
              <a:extLst>
                <a:ext uri="{FF2B5EF4-FFF2-40B4-BE49-F238E27FC236}">
                  <a16:creationId xmlns:a16="http://schemas.microsoft.com/office/drawing/2014/main" id="{8B30E59E-BEBA-FF4D-914F-08720B574E3E}"/>
                </a:ext>
              </a:extLst>
            </p:cNvPr>
            <p:cNvSpPr/>
            <p:nvPr/>
          </p:nvSpPr>
          <p:spPr>
            <a:xfrm>
              <a:off x="4903364" y="2178121"/>
              <a:ext cx="54999" cy="47692"/>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5" name="Google Shape;3040;p53">
              <a:extLst>
                <a:ext uri="{FF2B5EF4-FFF2-40B4-BE49-F238E27FC236}">
                  <a16:creationId xmlns:a16="http://schemas.microsoft.com/office/drawing/2014/main" id="{0FB3706F-C888-AD42-9A83-C97F64ECBD6A}"/>
                </a:ext>
              </a:extLst>
            </p:cNvPr>
            <p:cNvSpPr/>
            <p:nvPr/>
          </p:nvSpPr>
          <p:spPr>
            <a:xfrm>
              <a:off x="4970737" y="1294198"/>
              <a:ext cx="54977" cy="47536"/>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6" name="Google Shape;3041;p53">
              <a:extLst>
                <a:ext uri="{FF2B5EF4-FFF2-40B4-BE49-F238E27FC236}">
                  <a16:creationId xmlns:a16="http://schemas.microsoft.com/office/drawing/2014/main" id="{5B8C6F13-D0D4-2343-82EF-D1E785E65F42}"/>
                </a:ext>
              </a:extLst>
            </p:cNvPr>
            <p:cNvSpPr/>
            <p:nvPr/>
          </p:nvSpPr>
          <p:spPr>
            <a:xfrm>
              <a:off x="4970737" y="1362043"/>
              <a:ext cx="54977" cy="47714"/>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7" name="Google Shape;3042;p53">
              <a:extLst>
                <a:ext uri="{FF2B5EF4-FFF2-40B4-BE49-F238E27FC236}">
                  <a16:creationId xmlns:a16="http://schemas.microsoft.com/office/drawing/2014/main" id="{90B08F9C-2C83-AA40-9B31-BD7E3810E530}"/>
                </a:ext>
              </a:extLst>
            </p:cNvPr>
            <p:cNvSpPr/>
            <p:nvPr/>
          </p:nvSpPr>
          <p:spPr>
            <a:xfrm>
              <a:off x="4970737" y="1430088"/>
              <a:ext cx="54977" cy="47625"/>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8" name="Google Shape;3043;p53">
              <a:extLst>
                <a:ext uri="{FF2B5EF4-FFF2-40B4-BE49-F238E27FC236}">
                  <a16:creationId xmlns:a16="http://schemas.microsoft.com/office/drawing/2014/main" id="{EB900F18-35B0-F74B-A796-97CB9ECD72EC}"/>
                </a:ext>
              </a:extLst>
            </p:cNvPr>
            <p:cNvSpPr/>
            <p:nvPr/>
          </p:nvSpPr>
          <p:spPr>
            <a:xfrm>
              <a:off x="4970737" y="1498134"/>
              <a:ext cx="54977" cy="47603"/>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9" name="Google Shape;3044;p53">
              <a:extLst>
                <a:ext uri="{FF2B5EF4-FFF2-40B4-BE49-F238E27FC236}">
                  <a16:creationId xmlns:a16="http://schemas.microsoft.com/office/drawing/2014/main" id="{877FE43D-A9CD-5D46-8B92-7B8428F4CE4F}"/>
                </a:ext>
              </a:extLst>
            </p:cNvPr>
            <p:cNvSpPr/>
            <p:nvPr/>
          </p:nvSpPr>
          <p:spPr>
            <a:xfrm>
              <a:off x="4970737" y="1566157"/>
              <a:ext cx="54977" cy="47558"/>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0" name="Google Shape;3045;p53">
              <a:extLst>
                <a:ext uri="{FF2B5EF4-FFF2-40B4-BE49-F238E27FC236}">
                  <a16:creationId xmlns:a16="http://schemas.microsoft.com/office/drawing/2014/main" id="{F9071257-759C-E849-87FB-533B3124697E}"/>
                </a:ext>
              </a:extLst>
            </p:cNvPr>
            <p:cNvSpPr/>
            <p:nvPr/>
          </p:nvSpPr>
          <p:spPr>
            <a:xfrm>
              <a:off x="4970737" y="1634002"/>
              <a:ext cx="54977" cy="47714"/>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1" name="Google Shape;3046;p53">
              <a:extLst>
                <a:ext uri="{FF2B5EF4-FFF2-40B4-BE49-F238E27FC236}">
                  <a16:creationId xmlns:a16="http://schemas.microsoft.com/office/drawing/2014/main" id="{1B67BF20-C1D2-9646-9D7E-F7D43822BEA5}"/>
                </a:ext>
              </a:extLst>
            </p:cNvPr>
            <p:cNvSpPr/>
            <p:nvPr/>
          </p:nvSpPr>
          <p:spPr>
            <a:xfrm>
              <a:off x="4970737" y="1702047"/>
              <a:ext cx="54977" cy="47714"/>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2" name="Google Shape;3047;p53">
              <a:extLst>
                <a:ext uri="{FF2B5EF4-FFF2-40B4-BE49-F238E27FC236}">
                  <a16:creationId xmlns:a16="http://schemas.microsoft.com/office/drawing/2014/main" id="{0296526B-1BDF-BC43-BDAB-E14C9CDCB4CB}"/>
                </a:ext>
              </a:extLst>
            </p:cNvPr>
            <p:cNvSpPr/>
            <p:nvPr/>
          </p:nvSpPr>
          <p:spPr>
            <a:xfrm>
              <a:off x="4970737" y="1770093"/>
              <a:ext cx="54977" cy="47603"/>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3" name="Google Shape;3048;p53">
              <a:extLst>
                <a:ext uri="{FF2B5EF4-FFF2-40B4-BE49-F238E27FC236}">
                  <a16:creationId xmlns:a16="http://schemas.microsoft.com/office/drawing/2014/main" id="{673D3A1A-DCFE-6745-A28F-5EBBA017A20F}"/>
                </a:ext>
              </a:extLst>
            </p:cNvPr>
            <p:cNvSpPr/>
            <p:nvPr/>
          </p:nvSpPr>
          <p:spPr>
            <a:xfrm>
              <a:off x="4970737" y="1838116"/>
              <a:ext cx="54977" cy="47625"/>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4" name="Google Shape;3049;p53">
              <a:extLst>
                <a:ext uri="{FF2B5EF4-FFF2-40B4-BE49-F238E27FC236}">
                  <a16:creationId xmlns:a16="http://schemas.microsoft.com/office/drawing/2014/main" id="{D7C71348-F5D6-8145-BA14-4BD0C986E672}"/>
                </a:ext>
              </a:extLst>
            </p:cNvPr>
            <p:cNvSpPr/>
            <p:nvPr/>
          </p:nvSpPr>
          <p:spPr>
            <a:xfrm>
              <a:off x="4970737" y="1906162"/>
              <a:ext cx="55109" cy="47692"/>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5" name="Google Shape;3050;p53">
              <a:extLst>
                <a:ext uri="{FF2B5EF4-FFF2-40B4-BE49-F238E27FC236}">
                  <a16:creationId xmlns:a16="http://schemas.microsoft.com/office/drawing/2014/main" id="{6DF6DAA2-7750-4A4C-9EC0-30EA4E6E816B}"/>
                </a:ext>
              </a:extLst>
            </p:cNvPr>
            <p:cNvSpPr/>
            <p:nvPr/>
          </p:nvSpPr>
          <p:spPr>
            <a:xfrm>
              <a:off x="4970737" y="1974185"/>
              <a:ext cx="54977" cy="47714"/>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6" name="Google Shape;3051;p53">
              <a:extLst>
                <a:ext uri="{FF2B5EF4-FFF2-40B4-BE49-F238E27FC236}">
                  <a16:creationId xmlns:a16="http://schemas.microsoft.com/office/drawing/2014/main" id="{A94246F2-5D9E-D04A-A391-8EEB3760DD3B}"/>
                </a:ext>
              </a:extLst>
            </p:cNvPr>
            <p:cNvSpPr/>
            <p:nvPr/>
          </p:nvSpPr>
          <p:spPr>
            <a:xfrm>
              <a:off x="4970737" y="2042230"/>
              <a:ext cx="54977" cy="47625"/>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7" name="Google Shape;3052;p53">
              <a:extLst>
                <a:ext uri="{FF2B5EF4-FFF2-40B4-BE49-F238E27FC236}">
                  <a16:creationId xmlns:a16="http://schemas.microsoft.com/office/drawing/2014/main" id="{4DD1133E-E452-6541-936D-6925BC2DEA62}"/>
                </a:ext>
              </a:extLst>
            </p:cNvPr>
            <p:cNvSpPr/>
            <p:nvPr/>
          </p:nvSpPr>
          <p:spPr>
            <a:xfrm>
              <a:off x="4970737" y="2110254"/>
              <a:ext cx="54977" cy="47581"/>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8" name="Google Shape;3053;p53">
              <a:extLst>
                <a:ext uri="{FF2B5EF4-FFF2-40B4-BE49-F238E27FC236}">
                  <a16:creationId xmlns:a16="http://schemas.microsoft.com/office/drawing/2014/main" id="{27B943DB-41C0-8646-B3AC-02CB794FFADC}"/>
                </a:ext>
              </a:extLst>
            </p:cNvPr>
            <p:cNvSpPr/>
            <p:nvPr/>
          </p:nvSpPr>
          <p:spPr>
            <a:xfrm>
              <a:off x="4970737" y="2178121"/>
              <a:ext cx="54977" cy="47692"/>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9" name="Google Shape;3054;p53">
              <a:extLst>
                <a:ext uri="{FF2B5EF4-FFF2-40B4-BE49-F238E27FC236}">
                  <a16:creationId xmlns:a16="http://schemas.microsoft.com/office/drawing/2014/main" id="{A7AFE34C-2A37-E544-B996-27144ECB6CD9}"/>
                </a:ext>
              </a:extLst>
            </p:cNvPr>
            <p:cNvSpPr/>
            <p:nvPr/>
          </p:nvSpPr>
          <p:spPr>
            <a:xfrm>
              <a:off x="5038088" y="1294198"/>
              <a:ext cx="54999" cy="47536"/>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0" name="Google Shape;3055;p53">
              <a:extLst>
                <a:ext uri="{FF2B5EF4-FFF2-40B4-BE49-F238E27FC236}">
                  <a16:creationId xmlns:a16="http://schemas.microsoft.com/office/drawing/2014/main" id="{D0E535C0-0B80-6A41-9393-65BE0F9CB84F}"/>
                </a:ext>
              </a:extLst>
            </p:cNvPr>
            <p:cNvSpPr/>
            <p:nvPr/>
          </p:nvSpPr>
          <p:spPr>
            <a:xfrm>
              <a:off x="5038088" y="1362043"/>
              <a:ext cx="54999" cy="47714"/>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1" name="Google Shape;3056;p53">
              <a:extLst>
                <a:ext uri="{FF2B5EF4-FFF2-40B4-BE49-F238E27FC236}">
                  <a16:creationId xmlns:a16="http://schemas.microsoft.com/office/drawing/2014/main" id="{9E9DFE9A-1873-7745-9F88-7AA430A9CE78}"/>
                </a:ext>
              </a:extLst>
            </p:cNvPr>
            <p:cNvSpPr/>
            <p:nvPr/>
          </p:nvSpPr>
          <p:spPr>
            <a:xfrm>
              <a:off x="5038088" y="1430088"/>
              <a:ext cx="54999" cy="47625"/>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2" name="Google Shape;3057;p53">
              <a:extLst>
                <a:ext uri="{FF2B5EF4-FFF2-40B4-BE49-F238E27FC236}">
                  <a16:creationId xmlns:a16="http://schemas.microsoft.com/office/drawing/2014/main" id="{DAE13C94-50BC-0740-B937-76FD1AFB820E}"/>
                </a:ext>
              </a:extLst>
            </p:cNvPr>
            <p:cNvSpPr/>
            <p:nvPr/>
          </p:nvSpPr>
          <p:spPr>
            <a:xfrm>
              <a:off x="5038088" y="1498134"/>
              <a:ext cx="54999" cy="47603"/>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3" name="Google Shape;3058;p53">
              <a:extLst>
                <a:ext uri="{FF2B5EF4-FFF2-40B4-BE49-F238E27FC236}">
                  <a16:creationId xmlns:a16="http://schemas.microsoft.com/office/drawing/2014/main" id="{F055FD5E-0E6A-964C-8D48-5385BEFF96C9}"/>
                </a:ext>
              </a:extLst>
            </p:cNvPr>
            <p:cNvSpPr/>
            <p:nvPr/>
          </p:nvSpPr>
          <p:spPr>
            <a:xfrm>
              <a:off x="5038088" y="1566157"/>
              <a:ext cx="54999" cy="47558"/>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4" name="Google Shape;3059;p53">
              <a:extLst>
                <a:ext uri="{FF2B5EF4-FFF2-40B4-BE49-F238E27FC236}">
                  <a16:creationId xmlns:a16="http://schemas.microsoft.com/office/drawing/2014/main" id="{192B5597-FDF5-CE42-A753-77AD4F9D0E0F}"/>
                </a:ext>
              </a:extLst>
            </p:cNvPr>
            <p:cNvSpPr/>
            <p:nvPr/>
          </p:nvSpPr>
          <p:spPr>
            <a:xfrm>
              <a:off x="5038088" y="1634002"/>
              <a:ext cx="54999" cy="47714"/>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5" name="Google Shape;3060;p53">
              <a:extLst>
                <a:ext uri="{FF2B5EF4-FFF2-40B4-BE49-F238E27FC236}">
                  <a16:creationId xmlns:a16="http://schemas.microsoft.com/office/drawing/2014/main" id="{0D7BE3B9-E93B-704E-BDCF-0106604762B5}"/>
                </a:ext>
              </a:extLst>
            </p:cNvPr>
            <p:cNvSpPr/>
            <p:nvPr/>
          </p:nvSpPr>
          <p:spPr>
            <a:xfrm>
              <a:off x="5038088" y="1702047"/>
              <a:ext cx="54999" cy="47714"/>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6" name="Google Shape;3061;p53">
              <a:extLst>
                <a:ext uri="{FF2B5EF4-FFF2-40B4-BE49-F238E27FC236}">
                  <a16:creationId xmlns:a16="http://schemas.microsoft.com/office/drawing/2014/main" id="{2B7F0C05-18AF-C74A-BF5F-379C3B203E43}"/>
                </a:ext>
              </a:extLst>
            </p:cNvPr>
            <p:cNvSpPr/>
            <p:nvPr/>
          </p:nvSpPr>
          <p:spPr>
            <a:xfrm>
              <a:off x="5038088" y="1770093"/>
              <a:ext cx="54999" cy="47603"/>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7" name="Google Shape;3062;p53">
              <a:extLst>
                <a:ext uri="{FF2B5EF4-FFF2-40B4-BE49-F238E27FC236}">
                  <a16:creationId xmlns:a16="http://schemas.microsoft.com/office/drawing/2014/main" id="{7B3F0930-CE8A-7345-AF67-B4B0BCCC9740}"/>
                </a:ext>
              </a:extLst>
            </p:cNvPr>
            <p:cNvSpPr/>
            <p:nvPr/>
          </p:nvSpPr>
          <p:spPr>
            <a:xfrm>
              <a:off x="5038088" y="1838116"/>
              <a:ext cx="54999" cy="47625"/>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8" name="Google Shape;3063;p53">
              <a:extLst>
                <a:ext uri="{FF2B5EF4-FFF2-40B4-BE49-F238E27FC236}">
                  <a16:creationId xmlns:a16="http://schemas.microsoft.com/office/drawing/2014/main" id="{FA8F362B-F6D1-0641-9489-1E3C1B5B4046}"/>
                </a:ext>
              </a:extLst>
            </p:cNvPr>
            <p:cNvSpPr/>
            <p:nvPr/>
          </p:nvSpPr>
          <p:spPr>
            <a:xfrm>
              <a:off x="5038088" y="1906162"/>
              <a:ext cx="55132" cy="47692"/>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9" name="Google Shape;3064;p53">
              <a:extLst>
                <a:ext uri="{FF2B5EF4-FFF2-40B4-BE49-F238E27FC236}">
                  <a16:creationId xmlns:a16="http://schemas.microsoft.com/office/drawing/2014/main" id="{054F9C44-7F16-9F43-BC07-7096AC04154D}"/>
                </a:ext>
              </a:extLst>
            </p:cNvPr>
            <p:cNvSpPr/>
            <p:nvPr/>
          </p:nvSpPr>
          <p:spPr>
            <a:xfrm>
              <a:off x="5038088" y="1974185"/>
              <a:ext cx="54999" cy="47714"/>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0" name="Google Shape;3065;p53">
              <a:extLst>
                <a:ext uri="{FF2B5EF4-FFF2-40B4-BE49-F238E27FC236}">
                  <a16:creationId xmlns:a16="http://schemas.microsoft.com/office/drawing/2014/main" id="{01BEB79C-71E4-A943-98E2-3272832FD013}"/>
                </a:ext>
              </a:extLst>
            </p:cNvPr>
            <p:cNvSpPr/>
            <p:nvPr/>
          </p:nvSpPr>
          <p:spPr>
            <a:xfrm>
              <a:off x="5038088" y="2042230"/>
              <a:ext cx="54999" cy="47625"/>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1" name="Google Shape;3066;p53">
              <a:extLst>
                <a:ext uri="{FF2B5EF4-FFF2-40B4-BE49-F238E27FC236}">
                  <a16:creationId xmlns:a16="http://schemas.microsoft.com/office/drawing/2014/main" id="{6683222B-5912-6A46-802D-E7278C7DFDAA}"/>
                </a:ext>
              </a:extLst>
            </p:cNvPr>
            <p:cNvSpPr/>
            <p:nvPr/>
          </p:nvSpPr>
          <p:spPr>
            <a:xfrm>
              <a:off x="5038088" y="2110254"/>
              <a:ext cx="54999" cy="47581"/>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2" name="Google Shape;3067;p53">
              <a:extLst>
                <a:ext uri="{FF2B5EF4-FFF2-40B4-BE49-F238E27FC236}">
                  <a16:creationId xmlns:a16="http://schemas.microsoft.com/office/drawing/2014/main" id="{B3DA9BA1-ADF5-E04C-A72B-7EDEA1A73D9A}"/>
                </a:ext>
              </a:extLst>
            </p:cNvPr>
            <p:cNvSpPr/>
            <p:nvPr/>
          </p:nvSpPr>
          <p:spPr>
            <a:xfrm>
              <a:off x="5038088" y="2178121"/>
              <a:ext cx="54999" cy="47692"/>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3" name="Google Shape;3068;p53">
              <a:extLst>
                <a:ext uri="{FF2B5EF4-FFF2-40B4-BE49-F238E27FC236}">
                  <a16:creationId xmlns:a16="http://schemas.microsoft.com/office/drawing/2014/main" id="{DCC80CF9-479E-0A4B-AC07-A9D58F2B0ED4}"/>
                </a:ext>
              </a:extLst>
            </p:cNvPr>
            <p:cNvSpPr/>
            <p:nvPr/>
          </p:nvSpPr>
          <p:spPr>
            <a:xfrm>
              <a:off x="5105284" y="2178121"/>
              <a:ext cx="55154" cy="47692"/>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4" name="Google Shape;3069;p53">
              <a:extLst>
                <a:ext uri="{FF2B5EF4-FFF2-40B4-BE49-F238E27FC236}">
                  <a16:creationId xmlns:a16="http://schemas.microsoft.com/office/drawing/2014/main" id="{E735169C-1A1B-744E-8F65-6A58A89866DF}"/>
                </a:ext>
              </a:extLst>
            </p:cNvPr>
            <p:cNvSpPr/>
            <p:nvPr/>
          </p:nvSpPr>
          <p:spPr>
            <a:xfrm>
              <a:off x="5105284" y="2246144"/>
              <a:ext cx="55154" cy="47714"/>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5" name="Google Shape;3070;p53">
              <a:extLst>
                <a:ext uri="{FF2B5EF4-FFF2-40B4-BE49-F238E27FC236}">
                  <a16:creationId xmlns:a16="http://schemas.microsoft.com/office/drawing/2014/main" id="{D680F297-4A0A-B241-A456-E3978A01B5F1}"/>
                </a:ext>
              </a:extLst>
            </p:cNvPr>
            <p:cNvSpPr/>
            <p:nvPr/>
          </p:nvSpPr>
          <p:spPr>
            <a:xfrm>
              <a:off x="5172635" y="1158129"/>
              <a:ext cx="54999" cy="47625"/>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6" name="Google Shape;3071;p53">
              <a:extLst>
                <a:ext uri="{FF2B5EF4-FFF2-40B4-BE49-F238E27FC236}">
                  <a16:creationId xmlns:a16="http://schemas.microsoft.com/office/drawing/2014/main" id="{F04B162E-02E2-954E-A9E1-36F25A56003B}"/>
                </a:ext>
              </a:extLst>
            </p:cNvPr>
            <p:cNvSpPr/>
            <p:nvPr/>
          </p:nvSpPr>
          <p:spPr>
            <a:xfrm>
              <a:off x="5172635" y="1226175"/>
              <a:ext cx="54999" cy="47603"/>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7" name="Google Shape;3072;p53">
              <a:extLst>
                <a:ext uri="{FF2B5EF4-FFF2-40B4-BE49-F238E27FC236}">
                  <a16:creationId xmlns:a16="http://schemas.microsoft.com/office/drawing/2014/main" id="{EC320CF9-0BC1-9B42-99DA-36684E368924}"/>
                </a:ext>
              </a:extLst>
            </p:cNvPr>
            <p:cNvSpPr/>
            <p:nvPr/>
          </p:nvSpPr>
          <p:spPr>
            <a:xfrm>
              <a:off x="5172635" y="1294198"/>
              <a:ext cx="54999" cy="47581"/>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8" name="Google Shape;3073;p53">
              <a:extLst>
                <a:ext uri="{FF2B5EF4-FFF2-40B4-BE49-F238E27FC236}">
                  <a16:creationId xmlns:a16="http://schemas.microsoft.com/office/drawing/2014/main" id="{AB476290-EC07-654F-BBDB-68B4CEA32BF3}"/>
                </a:ext>
              </a:extLst>
            </p:cNvPr>
            <p:cNvSpPr/>
            <p:nvPr/>
          </p:nvSpPr>
          <p:spPr>
            <a:xfrm>
              <a:off x="5172635" y="1362043"/>
              <a:ext cx="54999" cy="47714"/>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9" name="Google Shape;3074;p53">
              <a:extLst>
                <a:ext uri="{FF2B5EF4-FFF2-40B4-BE49-F238E27FC236}">
                  <a16:creationId xmlns:a16="http://schemas.microsoft.com/office/drawing/2014/main" id="{2EF3F6BB-2003-104D-B526-2B814CA6E61F}"/>
                </a:ext>
              </a:extLst>
            </p:cNvPr>
            <p:cNvSpPr/>
            <p:nvPr/>
          </p:nvSpPr>
          <p:spPr>
            <a:xfrm>
              <a:off x="5172635" y="1430088"/>
              <a:ext cx="54999" cy="47625"/>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0" name="Google Shape;3075;p53">
              <a:extLst>
                <a:ext uri="{FF2B5EF4-FFF2-40B4-BE49-F238E27FC236}">
                  <a16:creationId xmlns:a16="http://schemas.microsoft.com/office/drawing/2014/main" id="{1F0BAEE1-5142-D845-8E28-5BB35F1008BE}"/>
                </a:ext>
              </a:extLst>
            </p:cNvPr>
            <p:cNvSpPr/>
            <p:nvPr/>
          </p:nvSpPr>
          <p:spPr>
            <a:xfrm>
              <a:off x="5172635" y="1498134"/>
              <a:ext cx="54999" cy="47603"/>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1" name="Google Shape;3076;p53">
              <a:extLst>
                <a:ext uri="{FF2B5EF4-FFF2-40B4-BE49-F238E27FC236}">
                  <a16:creationId xmlns:a16="http://schemas.microsoft.com/office/drawing/2014/main" id="{9CB0A092-2D4F-E741-A1F6-339CC7042219}"/>
                </a:ext>
              </a:extLst>
            </p:cNvPr>
            <p:cNvSpPr/>
            <p:nvPr/>
          </p:nvSpPr>
          <p:spPr>
            <a:xfrm>
              <a:off x="5172635" y="1566157"/>
              <a:ext cx="54999" cy="47581"/>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2" name="Google Shape;3077;p53">
              <a:extLst>
                <a:ext uri="{FF2B5EF4-FFF2-40B4-BE49-F238E27FC236}">
                  <a16:creationId xmlns:a16="http://schemas.microsoft.com/office/drawing/2014/main" id="{C33255CE-94EF-6840-ADC1-9DA912BEE459}"/>
                </a:ext>
              </a:extLst>
            </p:cNvPr>
            <p:cNvSpPr/>
            <p:nvPr/>
          </p:nvSpPr>
          <p:spPr>
            <a:xfrm>
              <a:off x="5172635" y="1634002"/>
              <a:ext cx="54999" cy="47714"/>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3" name="Google Shape;3078;p53">
              <a:extLst>
                <a:ext uri="{FF2B5EF4-FFF2-40B4-BE49-F238E27FC236}">
                  <a16:creationId xmlns:a16="http://schemas.microsoft.com/office/drawing/2014/main" id="{E61E91E9-01C3-1B4F-9144-7CC12264CEF0}"/>
                </a:ext>
              </a:extLst>
            </p:cNvPr>
            <p:cNvSpPr/>
            <p:nvPr/>
          </p:nvSpPr>
          <p:spPr>
            <a:xfrm>
              <a:off x="5172635" y="1702047"/>
              <a:ext cx="54999" cy="47625"/>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4" name="Google Shape;3079;p53">
              <a:extLst>
                <a:ext uri="{FF2B5EF4-FFF2-40B4-BE49-F238E27FC236}">
                  <a16:creationId xmlns:a16="http://schemas.microsoft.com/office/drawing/2014/main" id="{BF7EB7F5-2C18-0B49-A0BE-987B4A82B27C}"/>
                </a:ext>
              </a:extLst>
            </p:cNvPr>
            <p:cNvSpPr/>
            <p:nvPr/>
          </p:nvSpPr>
          <p:spPr>
            <a:xfrm>
              <a:off x="5172635" y="1770093"/>
              <a:ext cx="54999" cy="47603"/>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5" name="Google Shape;3080;p53">
              <a:extLst>
                <a:ext uri="{FF2B5EF4-FFF2-40B4-BE49-F238E27FC236}">
                  <a16:creationId xmlns:a16="http://schemas.microsoft.com/office/drawing/2014/main" id="{BC905CEA-F901-844D-BBC2-DDF1247A7720}"/>
                </a:ext>
              </a:extLst>
            </p:cNvPr>
            <p:cNvSpPr/>
            <p:nvPr/>
          </p:nvSpPr>
          <p:spPr>
            <a:xfrm>
              <a:off x="5172635" y="1838116"/>
              <a:ext cx="54999" cy="47625"/>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6" name="Google Shape;3081;p53">
              <a:extLst>
                <a:ext uri="{FF2B5EF4-FFF2-40B4-BE49-F238E27FC236}">
                  <a16:creationId xmlns:a16="http://schemas.microsoft.com/office/drawing/2014/main" id="{FE69B6BE-1067-7A4A-A777-54CDA2EBFA52}"/>
                </a:ext>
              </a:extLst>
            </p:cNvPr>
            <p:cNvSpPr/>
            <p:nvPr/>
          </p:nvSpPr>
          <p:spPr>
            <a:xfrm>
              <a:off x="5172635" y="1906162"/>
              <a:ext cx="55176" cy="47692"/>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7" name="Google Shape;3082;p53">
              <a:extLst>
                <a:ext uri="{FF2B5EF4-FFF2-40B4-BE49-F238E27FC236}">
                  <a16:creationId xmlns:a16="http://schemas.microsoft.com/office/drawing/2014/main" id="{3FA6EF6E-1B7F-A54A-AA61-5BAFF62E60A8}"/>
                </a:ext>
              </a:extLst>
            </p:cNvPr>
            <p:cNvSpPr/>
            <p:nvPr/>
          </p:nvSpPr>
          <p:spPr>
            <a:xfrm>
              <a:off x="5172635" y="1974185"/>
              <a:ext cx="54999" cy="47625"/>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8" name="Google Shape;3083;p53">
              <a:extLst>
                <a:ext uri="{FF2B5EF4-FFF2-40B4-BE49-F238E27FC236}">
                  <a16:creationId xmlns:a16="http://schemas.microsoft.com/office/drawing/2014/main" id="{9C03116E-005C-4E42-9CC4-3E505DB01365}"/>
                </a:ext>
              </a:extLst>
            </p:cNvPr>
            <p:cNvSpPr/>
            <p:nvPr/>
          </p:nvSpPr>
          <p:spPr>
            <a:xfrm>
              <a:off x="5172635" y="2042230"/>
              <a:ext cx="54999" cy="47625"/>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9" name="Google Shape;3084;p53">
              <a:extLst>
                <a:ext uri="{FF2B5EF4-FFF2-40B4-BE49-F238E27FC236}">
                  <a16:creationId xmlns:a16="http://schemas.microsoft.com/office/drawing/2014/main" id="{19DF63F9-E126-0742-AA60-790702D6019D}"/>
                </a:ext>
              </a:extLst>
            </p:cNvPr>
            <p:cNvSpPr/>
            <p:nvPr/>
          </p:nvSpPr>
          <p:spPr>
            <a:xfrm>
              <a:off x="5172635" y="2110254"/>
              <a:ext cx="55176" cy="47581"/>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0" name="Google Shape;3085;p53">
              <a:extLst>
                <a:ext uri="{FF2B5EF4-FFF2-40B4-BE49-F238E27FC236}">
                  <a16:creationId xmlns:a16="http://schemas.microsoft.com/office/drawing/2014/main" id="{FF182432-07C2-384F-81BC-D5135567C266}"/>
                </a:ext>
              </a:extLst>
            </p:cNvPr>
            <p:cNvSpPr/>
            <p:nvPr/>
          </p:nvSpPr>
          <p:spPr>
            <a:xfrm>
              <a:off x="5172635" y="2178121"/>
              <a:ext cx="54999" cy="47692"/>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1" name="Google Shape;3086;p53">
              <a:extLst>
                <a:ext uri="{FF2B5EF4-FFF2-40B4-BE49-F238E27FC236}">
                  <a16:creationId xmlns:a16="http://schemas.microsoft.com/office/drawing/2014/main" id="{DCE55367-E261-2E41-AD94-925D2DA4F093}"/>
                </a:ext>
              </a:extLst>
            </p:cNvPr>
            <p:cNvSpPr/>
            <p:nvPr/>
          </p:nvSpPr>
          <p:spPr>
            <a:xfrm>
              <a:off x="5172635" y="2314190"/>
              <a:ext cx="54999" cy="47625"/>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2" name="Google Shape;3087;p53">
              <a:extLst>
                <a:ext uri="{FF2B5EF4-FFF2-40B4-BE49-F238E27FC236}">
                  <a16:creationId xmlns:a16="http://schemas.microsoft.com/office/drawing/2014/main" id="{7EB25ACC-0295-3A45-88EA-D402A3B05F0B}"/>
                </a:ext>
              </a:extLst>
            </p:cNvPr>
            <p:cNvSpPr/>
            <p:nvPr/>
          </p:nvSpPr>
          <p:spPr>
            <a:xfrm>
              <a:off x="5172635" y="2246144"/>
              <a:ext cx="55176" cy="47714"/>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3" name="Google Shape;3088;p53">
              <a:extLst>
                <a:ext uri="{FF2B5EF4-FFF2-40B4-BE49-F238E27FC236}">
                  <a16:creationId xmlns:a16="http://schemas.microsoft.com/office/drawing/2014/main" id="{D7E3A6F8-6F73-8C45-8A93-59DEED67D818}"/>
                </a:ext>
              </a:extLst>
            </p:cNvPr>
            <p:cNvSpPr/>
            <p:nvPr/>
          </p:nvSpPr>
          <p:spPr>
            <a:xfrm>
              <a:off x="5240009" y="1090084"/>
              <a:ext cx="54977" cy="47625"/>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4" name="Google Shape;3089;p53">
              <a:extLst>
                <a:ext uri="{FF2B5EF4-FFF2-40B4-BE49-F238E27FC236}">
                  <a16:creationId xmlns:a16="http://schemas.microsoft.com/office/drawing/2014/main" id="{A3C1D792-0085-D14E-829D-50A21FC8DEFE}"/>
                </a:ext>
              </a:extLst>
            </p:cNvPr>
            <p:cNvSpPr/>
            <p:nvPr/>
          </p:nvSpPr>
          <p:spPr>
            <a:xfrm>
              <a:off x="5240009" y="1158129"/>
              <a:ext cx="54977" cy="47625"/>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5" name="Google Shape;3090;p53">
              <a:extLst>
                <a:ext uri="{FF2B5EF4-FFF2-40B4-BE49-F238E27FC236}">
                  <a16:creationId xmlns:a16="http://schemas.microsoft.com/office/drawing/2014/main" id="{573062BE-DD7D-634D-8DF5-23AC9B977E9F}"/>
                </a:ext>
              </a:extLst>
            </p:cNvPr>
            <p:cNvSpPr/>
            <p:nvPr/>
          </p:nvSpPr>
          <p:spPr>
            <a:xfrm>
              <a:off x="5240009" y="1226175"/>
              <a:ext cx="54977" cy="47603"/>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6" name="Google Shape;3091;p53">
              <a:extLst>
                <a:ext uri="{FF2B5EF4-FFF2-40B4-BE49-F238E27FC236}">
                  <a16:creationId xmlns:a16="http://schemas.microsoft.com/office/drawing/2014/main" id="{5B0F801A-CC7E-AA4B-B7DD-5B08EC57ADE1}"/>
                </a:ext>
              </a:extLst>
            </p:cNvPr>
            <p:cNvSpPr/>
            <p:nvPr/>
          </p:nvSpPr>
          <p:spPr>
            <a:xfrm>
              <a:off x="5240009" y="1294198"/>
              <a:ext cx="54977" cy="47581"/>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7" name="Google Shape;3092;p53">
              <a:extLst>
                <a:ext uri="{FF2B5EF4-FFF2-40B4-BE49-F238E27FC236}">
                  <a16:creationId xmlns:a16="http://schemas.microsoft.com/office/drawing/2014/main" id="{4C67A75D-82A2-3A40-A606-3AF7BF90E2C9}"/>
                </a:ext>
              </a:extLst>
            </p:cNvPr>
            <p:cNvSpPr/>
            <p:nvPr/>
          </p:nvSpPr>
          <p:spPr>
            <a:xfrm>
              <a:off x="5240009" y="1362043"/>
              <a:ext cx="54977" cy="47714"/>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8" name="Google Shape;3093;p53">
              <a:extLst>
                <a:ext uri="{FF2B5EF4-FFF2-40B4-BE49-F238E27FC236}">
                  <a16:creationId xmlns:a16="http://schemas.microsoft.com/office/drawing/2014/main" id="{84437A5F-8BC1-3A4F-B982-BF885A9A3D2F}"/>
                </a:ext>
              </a:extLst>
            </p:cNvPr>
            <p:cNvSpPr/>
            <p:nvPr/>
          </p:nvSpPr>
          <p:spPr>
            <a:xfrm>
              <a:off x="5240009" y="1430088"/>
              <a:ext cx="54977" cy="47625"/>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9" name="Google Shape;3094;p53">
              <a:extLst>
                <a:ext uri="{FF2B5EF4-FFF2-40B4-BE49-F238E27FC236}">
                  <a16:creationId xmlns:a16="http://schemas.microsoft.com/office/drawing/2014/main" id="{0207737A-71FE-DC48-A385-EFE7E2C834CC}"/>
                </a:ext>
              </a:extLst>
            </p:cNvPr>
            <p:cNvSpPr/>
            <p:nvPr/>
          </p:nvSpPr>
          <p:spPr>
            <a:xfrm>
              <a:off x="5240009" y="1498134"/>
              <a:ext cx="54977" cy="47603"/>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0" name="Google Shape;3095;p53">
              <a:extLst>
                <a:ext uri="{FF2B5EF4-FFF2-40B4-BE49-F238E27FC236}">
                  <a16:creationId xmlns:a16="http://schemas.microsoft.com/office/drawing/2014/main" id="{15F8394A-04A5-7C4F-AA58-915C1D53C27E}"/>
                </a:ext>
              </a:extLst>
            </p:cNvPr>
            <p:cNvSpPr/>
            <p:nvPr/>
          </p:nvSpPr>
          <p:spPr>
            <a:xfrm>
              <a:off x="5240009" y="1566157"/>
              <a:ext cx="54977" cy="47581"/>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1" name="Google Shape;3096;p53">
              <a:extLst>
                <a:ext uri="{FF2B5EF4-FFF2-40B4-BE49-F238E27FC236}">
                  <a16:creationId xmlns:a16="http://schemas.microsoft.com/office/drawing/2014/main" id="{93D6798D-17D2-FD44-B8B0-FB4ACE4EFE73}"/>
                </a:ext>
              </a:extLst>
            </p:cNvPr>
            <p:cNvSpPr/>
            <p:nvPr/>
          </p:nvSpPr>
          <p:spPr>
            <a:xfrm>
              <a:off x="5240009" y="1634002"/>
              <a:ext cx="54977" cy="47714"/>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2" name="Google Shape;3097;p53">
              <a:extLst>
                <a:ext uri="{FF2B5EF4-FFF2-40B4-BE49-F238E27FC236}">
                  <a16:creationId xmlns:a16="http://schemas.microsoft.com/office/drawing/2014/main" id="{227B095F-5569-F145-9DE0-0ECA159B3978}"/>
                </a:ext>
              </a:extLst>
            </p:cNvPr>
            <p:cNvSpPr/>
            <p:nvPr/>
          </p:nvSpPr>
          <p:spPr>
            <a:xfrm>
              <a:off x="5240009" y="1702047"/>
              <a:ext cx="54977" cy="47625"/>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3" name="Google Shape;3098;p53">
              <a:extLst>
                <a:ext uri="{FF2B5EF4-FFF2-40B4-BE49-F238E27FC236}">
                  <a16:creationId xmlns:a16="http://schemas.microsoft.com/office/drawing/2014/main" id="{CF4A6A60-E49D-7540-9828-A3B81C25EFEC}"/>
                </a:ext>
              </a:extLst>
            </p:cNvPr>
            <p:cNvSpPr/>
            <p:nvPr/>
          </p:nvSpPr>
          <p:spPr>
            <a:xfrm>
              <a:off x="5240009" y="1770093"/>
              <a:ext cx="54977" cy="47603"/>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4" name="Google Shape;3099;p53">
              <a:extLst>
                <a:ext uri="{FF2B5EF4-FFF2-40B4-BE49-F238E27FC236}">
                  <a16:creationId xmlns:a16="http://schemas.microsoft.com/office/drawing/2014/main" id="{0678741C-CA5C-0C4A-A70F-D16065CA3A48}"/>
                </a:ext>
              </a:extLst>
            </p:cNvPr>
            <p:cNvSpPr/>
            <p:nvPr/>
          </p:nvSpPr>
          <p:spPr>
            <a:xfrm>
              <a:off x="5240009" y="1838116"/>
              <a:ext cx="54977" cy="47625"/>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5" name="Google Shape;3100;p53">
              <a:extLst>
                <a:ext uri="{FF2B5EF4-FFF2-40B4-BE49-F238E27FC236}">
                  <a16:creationId xmlns:a16="http://schemas.microsoft.com/office/drawing/2014/main" id="{52B1E1C6-8559-9040-A912-2BD6C8BA9D0A}"/>
                </a:ext>
              </a:extLst>
            </p:cNvPr>
            <p:cNvSpPr/>
            <p:nvPr/>
          </p:nvSpPr>
          <p:spPr>
            <a:xfrm>
              <a:off x="5240009" y="1906162"/>
              <a:ext cx="55154" cy="47692"/>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6" name="Google Shape;3101;p53">
              <a:extLst>
                <a:ext uri="{FF2B5EF4-FFF2-40B4-BE49-F238E27FC236}">
                  <a16:creationId xmlns:a16="http://schemas.microsoft.com/office/drawing/2014/main" id="{85ED1319-D9AD-6A41-A0F9-7B3F394A8779}"/>
                </a:ext>
              </a:extLst>
            </p:cNvPr>
            <p:cNvSpPr/>
            <p:nvPr/>
          </p:nvSpPr>
          <p:spPr>
            <a:xfrm>
              <a:off x="5240009" y="1974185"/>
              <a:ext cx="54977" cy="47625"/>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7" name="Google Shape;3102;p53">
              <a:extLst>
                <a:ext uri="{FF2B5EF4-FFF2-40B4-BE49-F238E27FC236}">
                  <a16:creationId xmlns:a16="http://schemas.microsoft.com/office/drawing/2014/main" id="{A2E01BF7-7240-9B42-AD93-689D84F44B22}"/>
                </a:ext>
              </a:extLst>
            </p:cNvPr>
            <p:cNvSpPr/>
            <p:nvPr/>
          </p:nvSpPr>
          <p:spPr>
            <a:xfrm>
              <a:off x="5240009" y="2042230"/>
              <a:ext cx="54977" cy="47625"/>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8" name="Google Shape;3103;p53">
              <a:extLst>
                <a:ext uri="{FF2B5EF4-FFF2-40B4-BE49-F238E27FC236}">
                  <a16:creationId xmlns:a16="http://schemas.microsoft.com/office/drawing/2014/main" id="{0ACD4768-F9F2-F642-B572-869741104F2E}"/>
                </a:ext>
              </a:extLst>
            </p:cNvPr>
            <p:cNvSpPr/>
            <p:nvPr/>
          </p:nvSpPr>
          <p:spPr>
            <a:xfrm>
              <a:off x="5240009" y="2110254"/>
              <a:ext cx="54977" cy="47625"/>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9" name="Google Shape;3104;p53">
              <a:extLst>
                <a:ext uri="{FF2B5EF4-FFF2-40B4-BE49-F238E27FC236}">
                  <a16:creationId xmlns:a16="http://schemas.microsoft.com/office/drawing/2014/main" id="{ABB5E85C-DFB8-DB4A-A6E0-8E875767267C}"/>
                </a:ext>
              </a:extLst>
            </p:cNvPr>
            <p:cNvSpPr/>
            <p:nvPr/>
          </p:nvSpPr>
          <p:spPr>
            <a:xfrm>
              <a:off x="5240009" y="2178121"/>
              <a:ext cx="54977" cy="47692"/>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50" name="Google Shape;3105;p53">
              <a:extLst>
                <a:ext uri="{FF2B5EF4-FFF2-40B4-BE49-F238E27FC236}">
                  <a16:creationId xmlns:a16="http://schemas.microsoft.com/office/drawing/2014/main" id="{79477E0B-D2C9-684A-A296-B2D7077D7F78}"/>
                </a:ext>
              </a:extLst>
            </p:cNvPr>
            <p:cNvSpPr/>
            <p:nvPr/>
          </p:nvSpPr>
          <p:spPr>
            <a:xfrm>
              <a:off x="5240009" y="2246144"/>
              <a:ext cx="54977" cy="47714"/>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51" name="Google Shape;3106;p53">
              <a:extLst>
                <a:ext uri="{FF2B5EF4-FFF2-40B4-BE49-F238E27FC236}">
                  <a16:creationId xmlns:a16="http://schemas.microsoft.com/office/drawing/2014/main" id="{BA5876E7-CD25-F743-AF7A-09F4AAE48F5B}"/>
                </a:ext>
              </a:extLst>
            </p:cNvPr>
            <p:cNvSpPr/>
            <p:nvPr/>
          </p:nvSpPr>
          <p:spPr>
            <a:xfrm>
              <a:off x="5307360" y="1090084"/>
              <a:ext cx="55176" cy="47714"/>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52" name="Google Shape;3107;p53">
              <a:extLst>
                <a:ext uri="{FF2B5EF4-FFF2-40B4-BE49-F238E27FC236}">
                  <a16:creationId xmlns:a16="http://schemas.microsoft.com/office/drawing/2014/main" id="{DA399FB1-F20E-5C4A-AD89-CD58BC4FCC12}"/>
                </a:ext>
              </a:extLst>
            </p:cNvPr>
            <p:cNvSpPr/>
            <p:nvPr/>
          </p:nvSpPr>
          <p:spPr>
            <a:xfrm>
              <a:off x="5307360" y="1158129"/>
              <a:ext cx="55176" cy="47625"/>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53" name="Google Shape;3108;p53">
              <a:extLst>
                <a:ext uri="{FF2B5EF4-FFF2-40B4-BE49-F238E27FC236}">
                  <a16:creationId xmlns:a16="http://schemas.microsoft.com/office/drawing/2014/main" id="{F5182682-2BD7-8E4E-AE0E-85E409A77AAF}"/>
                </a:ext>
              </a:extLst>
            </p:cNvPr>
            <p:cNvSpPr/>
            <p:nvPr/>
          </p:nvSpPr>
          <p:spPr>
            <a:xfrm>
              <a:off x="5307360" y="1226175"/>
              <a:ext cx="55176" cy="47603"/>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54" name="Google Shape;3109;p53">
              <a:extLst>
                <a:ext uri="{FF2B5EF4-FFF2-40B4-BE49-F238E27FC236}">
                  <a16:creationId xmlns:a16="http://schemas.microsoft.com/office/drawing/2014/main" id="{BFE303CE-3084-2340-9262-BC1BF6975E3A}"/>
                </a:ext>
              </a:extLst>
            </p:cNvPr>
            <p:cNvSpPr/>
            <p:nvPr/>
          </p:nvSpPr>
          <p:spPr>
            <a:xfrm>
              <a:off x="5307360" y="1294198"/>
              <a:ext cx="55132" cy="47536"/>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55" name="Google Shape;3110;p53">
              <a:extLst>
                <a:ext uri="{FF2B5EF4-FFF2-40B4-BE49-F238E27FC236}">
                  <a16:creationId xmlns:a16="http://schemas.microsoft.com/office/drawing/2014/main" id="{1FEB5515-9406-2C46-95B9-8CC6EB6D8711}"/>
                </a:ext>
              </a:extLst>
            </p:cNvPr>
            <p:cNvSpPr/>
            <p:nvPr/>
          </p:nvSpPr>
          <p:spPr>
            <a:xfrm>
              <a:off x="5307360" y="1362043"/>
              <a:ext cx="55176" cy="47714"/>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56" name="Google Shape;3111;p53">
              <a:extLst>
                <a:ext uri="{FF2B5EF4-FFF2-40B4-BE49-F238E27FC236}">
                  <a16:creationId xmlns:a16="http://schemas.microsoft.com/office/drawing/2014/main" id="{BBEB59AA-A4A8-424F-8FA5-0762A9A2A0D1}"/>
                </a:ext>
              </a:extLst>
            </p:cNvPr>
            <p:cNvSpPr/>
            <p:nvPr/>
          </p:nvSpPr>
          <p:spPr>
            <a:xfrm>
              <a:off x="5307360" y="1430088"/>
              <a:ext cx="55176" cy="47625"/>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57" name="Google Shape;3112;p53">
              <a:extLst>
                <a:ext uri="{FF2B5EF4-FFF2-40B4-BE49-F238E27FC236}">
                  <a16:creationId xmlns:a16="http://schemas.microsoft.com/office/drawing/2014/main" id="{30168BA8-B3B2-8A4E-A62E-6B8B3E344C53}"/>
                </a:ext>
              </a:extLst>
            </p:cNvPr>
            <p:cNvSpPr/>
            <p:nvPr/>
          </p:nvSpPr>
          <p:spPr>
            <a:xfrm>
              <a:off x="5307360" y="1498134"/>
              <a:ext cx="55176" cy="47603"/>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58" name="Google Shape;3113;p53">
              <a:extLst>
                <a:ext uri="{FF2B5EF4-FFF2-40B4-BE49-F238E27FC236}">
                  <a16:creationId xmlns:a16="http://schemas.microsoft.com/office/drawing/2014/main" id="{F3972CD1-5BA4-B548-9A8F-E647ECC9A90E}"/>
                </a:ext>
              </a:extLst>
            </p:cNvPr>
            <p:cNvSpPr/>
            <p:nvPr/>
          </p:nvSpPr>
          <p:spPr>
            <a:xfrm>
              <a:off x="5307360" y="1566157"/>
              <a:ext cx="55176" cy="47558"/>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59" name="Google Shape;3114;p53">
              <a:extLst>
                <a:ext uri="{FF2B5EF4-FFF2-40B4-BE49-F238E27FC236}">
                  <a16:creationId xmlns:a16="http://schemas.microsoft.com/office/drawing/2014/main" id="{AD8D6D9A-5592-0143-AAAC-B62C6F3D76F4}"/>
                </a:ext>
              </a:extLst>
            </p:cNvPr>
            <p:cNvSpPr/>
            <p:nvPr/>
          </p:nvSpPr>
          <p:spPr>
            <a:xfrm>
              <a:off x="5307360" y="1634002"/>
              <a:ext cx="55176" cy="47714"/>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60" name="Google Shape;3115;p53">
              <a:extLst>
                <a:ext uri="{FF2B5EF4-FFF2-40B4-BE49-F238E27FC236}">
                  <a16:creationId xmlns:a16="http://schemas.microsoft.com/office/drawing/2014/main" id="{FC544119-0208-B049-B90A-CEA22D8F1BA5}"/>
                </a:ext>
              </a:extLst>
            </p:cNvPr>
            <p:cNvSpPr/>
            <p:nvPr/>
          </p:nvSpPr>
          <p:spPr>
            <a:xfrm>
              <a:off x="5307360" y="1702047"/>
              <a:ext cx="55176" cy="47714"/>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61" name="Google Shape;3116;p53">
              <a:extLst>
                <a:ext uri="{FF2B5EF4-FFF2-40B4-BE49-F238E27FC236}">
                  <a16:creationId xmlns:a16="http://schemas.microsoft.com/office/drawing/2014/main" id="{0DDADE95-7880-3F4D-8D36-69FBDFC8EB27}"/>
                </a:ext>
              </a:extLst>
            </p:cNvPr>
            <p:cNvSpPr/>
            <p:nvPr/>
          </p:nvSpPr>
          <p:spPr>
            <a:xfrm>
              <a:off x="5307360" y="1770093"/>
              <a:ext cx="55176" cy="47603"/>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62" name="Google Shape;3117;p53">
              <a:extLst>
                <a:ext uri="{FF2B5EF4-FFF2-40B4-BE49-F238E27FC236}">
                  <a16:creationId xmlns:a16="http://schemas.microsoft.com/office/drawing/2014/main" id="{1DB67E7E-F39F-1842-B0E8-655C09A6038F}"/>
                </a:ext>
              </a:extLst>
            </p:cNvPr>
            <p:cNvSpPr/>
            <p:nvPr/>
          </p:nvSpPr>
          <p:spPr>
            <a:xfrm>
              <a:off x="5307360" y="1838116"/>
              <a:ext cx="55176" cy="47625"/>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63" name="Google Shape;3118;p53">
              <a:extLst>
                <a:ext uri="{FF2B5EF4-FFF2-40B4-BE49-F238E27FC236}">
                  <a16:creationId xmlns:a16="http://schemas.microsoft.com/office/drawing/2014/main" id="{BA50C9EC-6C49-C245-8431-2D954F616C9D}"/>
                </a:ext>
              </a:extLst>
            </p:cNvPr>
            <p:cNvSpPr/>
            <p:nvPr/>
          </p:nvSpPr>
          <p:spPr>
            <a:xfrm>
              <a:off x="5307360" y="1906162"/>
              <a:ext cx="55308" cy="47692"/>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64" name="Google Shape;3119;p53">
              <a:extLst>
                <a:ext uri="{FF2B5EF4-FFF2-40B4-BE49-F238E27FC236}">
                  <a16:creationId xmlns:a16="http://schemas.microsoft.com/office/drawing/2014/main" id="{7F1CBFB0-B15D-AF4D-8D45-BF3BF0CA85EC}"/>
                </a:ext>
              </a:extLst>
            </p:cNvPr>
            <p:cNvSpPr/>
            <p:nvPr/>
          </p:nvSpPr>
          <p:spPr>
            <a:xfrm>
              <a:off x="5307360" y="1974185"/>
              <a:ext cx="55176" cy="47714"/>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65" name="Google Shape;3120;p53">
              <a:extLst>
                <a:ext uri="{FF2B5EF4-FFF2-40B4-BE49-F238E27FC236}">
                  <a16:creationId xmlns:a16="http://schemas.microsoft.com/office/drawing/2014/main" id="{063BDFF4-9EE9-194C-A5A6-491C5F8FC933}"/>
                </a:ext>
              </a:extLst>
            </p:cNvPr>
            <p:cNvSpPr/>
            <p:nvPr/>
          </p:nvSpPr>
          <p:spPr>
            <a:xfrm>
              <a:off x="5307360" y="2110254"/>
              <a:ext cx="55176" cy="47581"/>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66" name="Google Shape;3121;p53">
              <a:extLst>
                <a:ext uri="{FF2B5EF4-FFF2-40B4-BE49-F238E27FC236}">
                  <a16:creationId xmlns:a16="http://schemas.microsoft.com/office/drawing/2014/main" id="{8A3112D1-E364-2D49-8D61-1C14A18024AC}"/>
                </a:ext>
              </a:extLst>
            </p:cNvPr>
            <p:cNvSpPr/>
            <p:nvPr/>
          </p:nvSpPr>
          <p:spPr>
            <a:xfrm>
              <a:off x="5307360" y="2178121"/>
              <a:ext cx="55176" cy="47692"/>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67" name="Google Shape;3122;p53">
              <a:extLst>
                <a:ext uri="{FF2B5EF4-FFF2-40B4-BE49-F238E27FC236}">
                  <a16:creationId xmlns:a16="http://schemas.microsoft.com/office/drawing/2014/main" id="{56DFA692-4C7A-804D-AB8D-5641A0E78206}"/>
                </a:ext>
              </a:extLst>
            </p:cNvPr>
            <p:cNvSpPr/>
            <p:nvPr/>
          </p:nvSpPr>
          <p:spPr>
            <a:xfrm>
              <a:off x="5307360" y="2246144"/>
              <a:ext cx="55176" cy="47714"/>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68" name="Google Shape;3123;p53">
              <a:extLst>
                <a:ext uri="{FF2B5EF4-FFF2-40B4-BE49-F238E27FC236}">
                  <a16:creationId xmlns:a16="http://schemas.microsoft.com/office/drawing/2014/main" id="{FC5CBABD-FEC9-7D4A-AC75-DC7BC208E037}"/>
                </a:ext>
              </a:extLst>
            </p:cNvPr>
            <p:cNvSpPr/>
            <p:nvPr/>
          </p:nvSpPr>
          <p:spPr>
            <a:xfrm>
              <a:off x="5374733" y="1090084"/>
              <a:ext cx="55176" cy="47714"/>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69" name="Google Shape;3124;p53">
              <a:extLst>
                <a:ext uri="{FF2B5EF4-FFF2-40B4-BE49-F238E27FC236}">
                  <a16:creationId xmlns:a16="http://schemas.microsoft.com/office/drawing/2014/main" id="{FBBBF916-7600-2442-8CAA-679869E79FB7}"/>
                </a:ext>
              </a:extLst>
            </p:cNvPr>
            <p:cNvSpPr/>
            <p:nvPr/>
          </p:nvSpPr>
          <p:spPr>
            <a:xfrm>
              <a:off x="5374733" y="1158129"/>
              <a:ext cx="55176" cy="47625"/>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70" name="Google Shape;3125;p53">
              <a:extLst>
                <a:ext uri="{FF2B5EF4-FFF2-40B4-BE49-F238E27FC236}">
                  <a16:creationId xmlns:a16="http://schemas.microsoft.com/office/drawing/2014/main" id="{80F75C02-1C57-2442-9756-7CFC72B27638}"/>
                </a:ext>
              </a:extLst>
            </p:cNvPr>
            <p:cNvSpPr/>
            <p:nvPr/>
          </p:nvSpPr>
          <p:spPr>
            <a:xfrm>
              <a:off x="5374733" y="1226175"/>
              <a:ext cx="55176" cy="47603"/>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71" name="Google Shape;3126;p53">
              <a:extLst>
                <a:ext uri="{FF2B5EF4-FFF2-40B4-BE49-F238E27FC236}">
                  <a16:creationId xmlns:a16="http://schemas.microsoft.com/office/drawing/2014/main" id="{B3C36BD0-AC17-E545-B85A-20C2D73A8A17}"/>
                </a:ext>
              </a:extLst>
            </p:cNvPr>
            <p:cNvSpPr/>
            <p:nvPr/>
          </p:nvSpPr>
          <p:spPr>
            <a:xfrm>
              <a:off x="5374733" y="1294198"/>
              <a:ext cx="55176" cy="47536"/>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72" name="Google Shape;3127;p53">
              <a:extLst>
                <a:ext uri="{FF2B5EF4-FFF2-40B4-BE49-F238E27FC236}">
                  <a16:creationId xmlns:a16="http://schemas.microsoft.com/office/drawing/2014/main" id="{31BB1871-E8DC-FC42-9623-56FEF38D46D0}"/>
                </a:ext>
              </a:extLst>
            </p:cNvPr>
            <p:cNvSpPr/>
            <p:nvPr/>
          </p:nvSpPr>
          <p:spPr>
            <a:xfrm>
              <a:off x="5374733" y="1362043"/>
              <a:ext cx="55176" cy="47714"/>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73" name="Google Shape;3128;p53">
              <a:extLst>
                <a:ext uri="{FF2B5EF4-FFF2-40B4-BE49-F238E27FC236}">
                  <a16:creationId xmlns:a16="http://schemas.microsoft.com/office/drawing/2014/main" id="{F48E0281-98EE-A542-A864-10A584A81E0E}"/>
                </a:ext>
              </a:extLst>
            </p:cNvPr>
            <p:cNvSpPr/>
            <p:nvPr/>
          </p:nvSpPr>
          <p:spPr>
            <a:xfrm>
              <a:off x="5374733" y="1430088"/>
              <a:ext cx="55176" cy="47625"/>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74" name="Google Shape;3129;p53">
              <a:extLst>
                <a:ext uri="{FF2B5EF4-FFF2-40B4-BE49-F238E27FC236}">
                  <a16:creationId xmlns:a16="http://schemas.microsoft.com/office/drawing/2014/main" id="{4DD0C16C-9408-9F46-BFB7-D59C100DF60F}"/>
                </a:ext>
              </a:extLst>
            </p:cNvPr>
            <p:cNvSpPr/>
            <p:nvPr/>
          </p:nvSpPr>
          <p:spPr>
            <a:xfrm>
              <a:off x="5374733" y="1498134"/>
              <a:ext cx="55176" cy="47603"/>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75" name="Google Shape;3130;p53">
              <a:extLst>
                <a:ext uri="{FF2B5EF4-FFF2-40B4-BE49-F238E27FC236}">
                  <a16:creationId xmlns:a16="http://schemas.microsoft.com/office/drawing/2014/main" id="{D4D11998-59B3-404F-9781-044A9FF7DCB1}"/>
                </a:ext>
              </a:extLst>
            </p:cNvPr>
            <p:cNvSpPr/>
            <p:nvPr/>
          </p:nvSpPr>
          <p:spPr>
            <a:xfrm>
              <a:off x="5374733" y="1566157"/>
              <a:ext cx="55176" cy="47558"/>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76" name="Google Shape;3131;p53">
              <a:extLst>
                <a:ext uri="{FF2B5EF4-FFF2-40B4-BE49-F238E27FC236}">
                  <a16:creationId xmlns:a16="http://schemas.microsoft.com/office/drawing/2014/main" id="{ADB39374-1B64-8146-A23B-38C6EB8A21E8}"/>
                </a:ext>
              </a:extLst>
            </p:cNvPr>
            <p:cNvSpPr/>
            <p:nvPr/>
          </p:nvSpPr>
          <p:spPr>
            <a:xfrm>
              <a:off x="5374733" y="1634002"/>
              <a:ext cx="55176" cy="47714"/>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77" name="Google Shape;3132;p53">
              <a:extLst>
                <a:ext uri="{FF2B5EF4-FFF2-40B4-BE49-F238E27FC236}">
                  <a16:creationId xmlns:a16="http://schemas.microsoft.com/office/drawing/2014/main" id="{7C82BDDF-30A0-C341-A428-4A2E96101A9F}"/>
                </a:ext>
              </a:extLst>
            </p:cNvPr>
            <p:cNvSpPr/>
            <p:nvPr/>
          </p:nvSpPr>
          <p:spPr>
            <a:xfrm>
              <a:off x="5374733" y="1702047"/>
              <a:ext cx="55176" cy="47714"/>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78" name="Google Shape;3133;p53">
              <a:extLst>
                <a:ext uri="{FF2B5EF4-FFF2-40B4-BE49-F238E27FC236}">
                  <a16:creationId xmlns:a16="http://schemas.microsoft.com/office/drawing/2014/main" id="{9319A729-F933-344D-AD81-187060BC088E}"/>
                </a:ext>
              </a:extLst>
            </p:cNvPr>
            <p:cNvSpPr/>
            <p:nvPr/>
          </p:nvSpPr>
          <p:spPr>
            <a:xfrm>
              <a:off x="5374733" y="1770093"/>
              <a:ext cx="55176" cy="47603"/>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79" name="Google Shape;3134;p53">
              <a:extLst>
                <a:ext uri="{FF2B5EF4-FFF2-40B4-BE49-F238E27FC236}">
                  <a16:creationId xmlns:a16="http://schemas.microsoft.com/office/drawing/2014/main" id="{42591630-3D3E-3044-A499-B1E6ED1B49B3}"/>
                </a:ext>
              </a:extLst>
            </p:cNvPr>
            <p:cNvSpPr/>
            <p:nvPr/>
          </p:nvSpPr>
          <p:spPr>
            <a:xfrm>
              <a:off x="5374733" y="1838116"/>
              <a:ext cx="55176" cy="47625"/>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80" name="Google Shape;3135;p53">
              <a:extLst>
                <a:ext uri="{FF2B5EF4-FFF2-40B4-BE49-F238E27FC236}">
                  <a16:creationId xmlns:a16="http://schemas.microsoft.com/office/drawing/2014/main" id="{7FF10FAC-7481-994F-BBAB-4409145A6CA2}"/>
                </a:ext>
              </a:extLst>
            </p:cNvPr>
            <p:cNvSpPr/>
            <p:nvPr/>
          </p:nvSpPr>
          <p:spPr>
            <a:xfrm>
              <a:off x="5374733" y="1906162"/>
              <a:ext cx="55286" cy="47692"/>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81" name="Google Shape;3136;p53">
              <a:extLst>
                <a:ext uri="{FF2B5EF4-FFF2-40B4-BE49-F238E27FC236}">
                  <a16:creationId xmlns:a16="http://schemas.microsoft.com/office/drawing/2014/main" id="{23C512AB-791C-D84A-8D33-2CEDE5565D74}"/>
                </a:ext>
              </a:extLst>
            </p:cNvPr>
            <p:cNvSpPr/>
            <p:nvPr/>
          </p:nvSpPr>
          <p:spPr>
            <a:xfrm>
              <a:off x="5374733" y="1974185"/>
              <a:ext cx="55176" cy="47714"/>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82" name="Google Shape;3137;p53">
              <a:extLst>
                <a:ext uri="{FF2B5EF4-FFF2-40B4-BE49-F238E27FC236}">
                  <a16:creationId xmlns:a16="http://schemas.microsoft.com/office/drawing/2014/main" id="{A120AC36-ED3B-244F-A47E-95F669EE864A}"/>
                </a:ext>
              </a:extLst>
            </p:cNvPr>
            <p:cNvSpPr/>
            <p:nvPr/>
          </p:nvSpPr>
          <p:spPr>
            <a:xfrm>
              <a:off x="5374733" y="2110254"/>
              <a:ext cx="55176" cy="47581"/>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83" name="Google Shape;3138;p53">
              <a:extLst>
                <a:ext uri="{FF2B5EF4-FFF2-40B4-BE49-F238E27FC236}">
                  <a16:creationId xmlns:a16="http://schemas.microsoft.com/office/drawing/2014/main" id="{877DB515-0D50-2C46-8C83-3E4BF669BBAE}"/>
                </a:ext>
              </a:extLst>
            </p:cNvPr>
            <p:cNvSpPr/>
            <p:nvPr/>
          </p:nvSpPr>
          <p:spPr>
            <a:xfrm>
              <a:off x="5374733" y="2178121"/>
              <a:ext cx="55176" cy="47692"/>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84" name="Google Shape;3139;p53">
              <a:extLst>
                <a:ext uri="{FF2B5EF4-FFF2-40B4-BE49-F238E27FC236}">
                  <a16:creationId xmlns:a16="http://schemas.microsoft.com/office/drawing/2014/main" id="{93D7D879-91EE-054C-B959-2CF9232348EC}"/>
                </a:ext>
              </a:extLst>
            </p:cNvPr>
            <p:cNvSpPr/>
            <p:nvPr/>
          </p:nvSpPr>
          <p:spPr>
            <a:xfrm>
              <a:off x="5374733" y="2246144"/>
              <a:ext cx="55176" cy="47714"/>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85" name="Google Shape;3140;p53">
              <a:extLst>
                <a:ext uri="{FF2B5EF4-FFF2-40B4-BE49-F238E27FC236}">
                  <a16:creationId xmlns:a16="http://schemas.microsoft.com/office/drawing/2014/main" id="{88496563-9ADE-4347-9D38-634723B5EAE4}"/>
                </a:ext>
              </a:extLst>
            </p:cNvPr>
            <p:cNvSpPr/>
            <p:nvPr/>
          </p:nvSpPr>
          <p:spPr>
            <a:xfrm>
              <a:off x="5374733" y="2314190"/>
              <a:ext cx="55176" cy="47625"/>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86" name="Google Shape;3141;p53">
              <a:extLst>
                <a:ext uri="{FF2B5EF4-FFF2-40B4-BE49-F238E27FC236}">
                  <a16:creationId xmlns:a16="http://schemas.microsoft.com/office/drawing/2014/main" id="{C0186339-00F3-AC46-988E-99BF717C1037}"/>
                </a:ext>
              </a:extLst>
            </p:cNvPr>
            <p:cNvSpPr/>
            <p:nvPr/>
          </p:nvSpPr>
          <p:spPr>
            <a:xfrm>
              <a:off x="5442084" y="1022060"/>
              <a:ext cx="54999" cy="47714"/>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87" name="Google Shape;3142;p53">
              <a:extLst>
                <a:ext uri="{FF2B5EF4-FFF2-40B4-BE49-F238E27FC236}">
                  <a16:creationId xmlns:a16="http://schemas.microsoft.com/office/drawing/2014/main" id="{3497918C-7B32-D942-B561-B2219B1C5FE3}"/>
                </a:ext>
              </a:extLst>
            </p:cNvPr>
            <p:cNvSpPr/>
            <p:nvPr/>
          </p:nvSpPr>
          <p:spPr>
            <a:xfrm>
              <a:off x="5442084" y="1090084"/>
              <a:ext cx="54999" cy="47714"/>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88" name="Google Shape;3143;p53">
              <a:extLst>
                <a:ext uri="{FF2B5EF4-FFF2-40B4-BE49-F238E27FC236}">
                  <a16:creationId xmlns:a16="http://schemas.microsoft.com/office/drawing/2014/main" id="{67E5BD7B-7078-5B4E-A211-21A248152EAF}"/>
                </a:ext>
              </a:extLst>
            </p:cNvPr>
            <p:cNvSpPr/>
            <p:nvPr/>
          </p:nvSpPr>
          <p:spPr>
            <a:xfrm>
              <a:off x="5442084" y="1158129"/>
              <a:ext cx="54999" cy="47625"/>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89" name="Google Shape;3144;p53">
              <a:extLst>
                <a:ext uri="{FF2B5EF4-FFF2-40B4-BE49-F238E27FC236}">
                  <a16:creationId xmlns:a16="http://schemas.microsoft.com/office/drawing/2014/main" id="{D80BBE23-61A4-8B4E-A64A-24C6726B044C}"/>
                </a:ext>
              </a:extLst>
            </p:cNvPr>
            <p:cNvSpPr/>
            <p:nvPr/>
          </p:nvSpPr>
          <p:spPr>
            <a:xfrm>
              <a:off x="5442084" y="1226175"/>
              <a:ext cx="54999" cy="47603"/>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90" name="Google Shape;3145;p53">
              <a:extLst>
                <a:ext uri="{FF2B5EF4-FFF2-40B4-BE49-F238E27FC236}">
                  <a16:creationId xmlns:a16="http://schemas.microsoft.com/office/drawing/2014/main" id="{4F623A0C-CA58-804C-B008-BE32FD66258C}"/>
                </a:ext>
              </a:extLst>
            </p:cNvPr>
            <p:cNvSpPr/>
            <p:nvPr/>
          </p:nvSpPr>
          <p:spPr>
            <a:xfrm>
              <a:off x="5442084" y="1294198"/>
              <a:ext cx="54999" cy="47536"/>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91" name="Google Shape;3146;p53">
              <a:extLst>
                <a:ext uri="{FF2B5EF4-FFF2-40B4-BE49-F238E27FC236}">
                  <a16:creationId xmlns:a16="http://schemas.microsoft.com/office/drawing/2014/main" id="{4DC81446-73B6-3145-BC4A-D02BEC59C333}"/>
                </a:ext>
              </a:extLst>
            </p:cNvPr>
            <p:cNvSpPr/>
            <p:nvPr/>
          </p:nvSpPr>
          <p:spPr>
            <a:xfrm>
              <a:off x="6182725" y="1158129"/>
              <a:ext cx="54999" cy="47625"/>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92" name="Google Shape;3147;p53">
              <a:extLst>
                <a:ext uri="{FF2B5EF4-FFF2-40B4-BE49-F238E27FC236}">
                  <a16:creationId xmlns:a16="http://schemas.microsoft.com/office/drawing/2014/main" id="{899F70CB-60F1-3345-A3E1-841B96ED97D3}"/>
                </a:ext>
              </a:extLst>
            </p:cNvPr>
            <p:cNvSpPr/>
            <p:nvPr/>
          </p:nvSpPr>
          <p:spPr>
            <a:xfrm>
              <a:off x="6182725" y="1226175"/>
              <a:ext cx="54999" cy="47603"/>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93" name="Google Shape;3148;p53">
              <a:extLst>
                <a:ext uri="{FF2B5EF4-FFF2-40B4-BE49-F238E27FC236}">
                  <a16:creationId xmlns:a16="http://schemas.microsoft.com/office/drawing/2014/main" id="{E27855B0-2BC8-B642-89EA-CF13D07E5264}"/>
                </a:ext>
              </a:extLst>
            </p:cNvPr>
            <p:cNvSpPr/>
            <p:nvPr/>
          </p:nvSpPr>
          <p:spPr>
            <a:xfrm>
              <a:off x="6249900" y="1158129"/>
              <a:ext cx="55176" cy="47625"/>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94" name="Google Shape;3149;p53">
              <a:extLst>
                <a:ext uri="{FF2B5EF4-FFF2-40B4-BE49-F238E27FC236}">
                  <a16:creationId xmlns:a16="http://schemas.microsoft.com/office/drawing/2014/main" id="{3428A8EE-D325-DF43-BDF9-79A7F94D6171}"/>
                </a:ext>
              </a:extLst>
            </p:cNvPr>
            <p:cNvSpPr/>
            <p:nvPr/>
          </p:nvSpPr>
          <p:spPr>
            <a:xfrm>
              <a:off x="6249900" y="1226175"/>
              <a:ext cx="55176" cy="47603"/>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95" name="Google Shape;3150;p53">
              <a:extLst>
                <a:ext uri="{FF2B5EF4-FFF2-40B4-BE49-F238E27FC236}">
                  <a16:creationId xmlns:a16="http://schemas.microsoft.com/office/drawing/2014/main" id="{BD5C7244-0236-524D-8F12-B7AD7563CCD3}"/>
                </a:ext>
              </a:extLst>
            </p:cNvPr>
            <p:cNvSpPr/>
            <p:nvPr/>
          </p:nvSpPr>
          <p:spPr>
            <a:xfrm>
              <a:off x="6317273" y="1090084"/>
              <a:ext cx="55176" cy="47714"/>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96" name="Google Shape;3151;p53">
              <a:extLst>
                <a:ext uri="{FF2B5EF4-FFF2-40B4-BE49-F238E27FC236}">
                  <a16:creationId xmlns:a16="http://schemas.microsoft.com/office/drawing/2014/main" id="{ECDD3A82-5BBB-034F-9172-5E40C5CA8F2F}"/>
                </a:ext>
              </a:extLst>
            </p:cNvPr>
            <p:cNvSpPr/>
            <p:nvPr/>
          </p:nvSpPr>
          <p:spPr>
            <a:xfrm>
              <a:off x="6317273" y="1158129"/>
              <a:ext cx="55176" cy="47625"/>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97" name="Google Shape;3152;p53">
              <a:extLst>
                <a:ext uri="{FF2B5EF4-FFF2-40B4-BE49-F238E27FC236}">
                  <a16:creationId xmlns:a16="http://schemas.microsoft.com/office/drawing/2014/main" id="{A94D6B85-F462-5943-B2EE-A73048F47A28}"/>
                </a:ext>
              </a:extLst>
            </p:cNvPr>
            <p:cNvSpPr/>
            <p:nvPr/>
          </p:nvSpPr>
          <p:spPr>
            <a:xfrm>
              <a:off x="6317273" y="1226175"/>
              <a:ext cx="55176" cy="47603"/>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98" name="Google Shape;3153;p53">
              <a:extLst>
                <a:ext uri="{FF2B5EF4-FFF2-40B4-BE49-F238E27FC236}">
                  <a16:creationId xmlns:a16="http://schemas.microsoft.com/office/drawing/2014/main" id="{7508424F-CD98-7746-87B7-5C69D075B02B}"/>
                </a:ext>
              </a:extLst>
            </p:cNvPr>
            <p:cNvSpPr/>
            <p:nvPr/>
          </p:nvSpPr>
          <p:spPr>
            <a:xfrm>
              <a:off x="6384646" y="1158129"/>
              <a:ext cx="54977" cy="47625"/>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99" name="Google Shape;3154;p53">
              <a:extLst>
                <a:ext uri="{FF2B5EF4-FFF2-40B4-BE49-F238E27FC236}">
                  <a16:creationId xmlns:a16="http://schemas.microsoft.com/office/drawing/2014/main" id="{783F47D1-214A-314B-A02E-69938962F4EB}"/>
                </a:ext>
              </a:extLst>
            </p:cNvPr>
            <p:cNvSpPr/>
            <p:nvPr/>
          </p:nvSpPr>
          <p:spPr>
            <a:xfrm>
              <a:off x="6384646" y="1226175"/>
              <a:ext cx="54977" cy="47603"/>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00" name="Google Shape;3155;p53">
              <a:extLst>
                <a:ext uri="{FF2B5EF4-FFF2-40B4-BE49-F238E27FC236}">
                  <a16:creationId xmlns:a16="http://schemas.microsoft.com/office/drawing/2014/main" id="{6F4760AE-9E41-8E4C-91A4-B6588BE00B3E}"/>
                </a:ext>
              </a:extLst>
            </p:cNvPr>
            <p:cNvSpPr/>
            <p:nvPr/>
          </p:nvSpPr>
          <p:spPr>
            <a:xfrm>
              <a:off x="6451997" y="1158129"/>
              <a:ext cx="54999" cy="47625"/>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01" name="Google Shape;3156;p53">
              <a:extLst>
                <a:ext uri="{FF2B5EF4-FFF2-40B4-BE49-F238E27FC236}">
                  <a16:creationId xmlns:a16="http://schemas.microsoft.com/office/drawing/2014/main" id="{C4AB57A3-9388-5F42-93F2-3DF6D7EB3356}"/>
                </a:ext>
              </a:extLst>
            </p:cNvPr>
            <p:cNvSpPr/>
            <p:nvPr/>
          </p:nvSpPr>
          <p:spPr>
            <a:xfrm>
              <a:off x="6855994" y="1226175"/>
              <a:ext cx="55176" cy="47603"/>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02" name="Google Shape;3157;p53">
              <a:extLst>
                <a:ext uri="{FF2B5EF4-FFF2-40B4-BE49-F238E27FC236}">
                  <a16:creationId xmlns:a16="http://schemas.microsoft.com/office/drawing/2014/main" id="{480432DE-718F-2D47-A534-DEB903B4D135}"/>
                </a:ext>
              </a:extLst>
            </p:cNvPr>
            <p:cNvSpPr/>
            <p:nvPr/>
          </p:nvSpPr>
          <p:spPr>
            <a:xfrm>
              <a:off x="6519371" y="1158129"/>
              <a:ext cx="54977" cy="47625"/>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03" name="Google Shape;3158;p53">
              <a:extLst>
                <a:ext uri="{FF2B5EF4-FFF2-40B4-BE49-F238E27FC236}">
                  <a16:creationId xmlns:a16="http://schemas.microsoft.com/office/drawing/2014/main" id="{9B442462-B47E-A248-A21E-32A07653BB91}"/>
                </a:ext>
              </a:extLst>
            </p:cNvPr>
            <p:cNvSpPr/>
            <p:nvPr/>
          </p:nvSpPr>
          <p:spPr>
            <a:xfrm>
              <a:off x="6586545" y="1158129"/>
              <a:ext cx="55176" cy="47625"/>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04" name="Google Shape;3159;p53">
              <a:extLst>
                <a:ext uri="{FF2B5EF4-FFF2-40B4-BE49-F238E27FC236}">
                  <a16:creationId xmlns:a16="http://schemas.microsoft.com/office/drawing/2014/main" id="{1ACA77A3-E982-1644-A0FD-C12FEF06BE89}"/>
                </a:ext>
              </a:extLst>
            </p:cNvPr>
            <p:cNvSpPr/>
            <p:nvPr/>
          </p:nvSpPr>
          <p:spPr>
            <a:xfrm>
              <a:off x="6654095" y="1158129"/>
              <a:ext cx="54977" cy="47625"/>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05" name="Google Shape;3160;p53">
              <a:extLst>
                <a:ext uri="{FF2B5EF4-FFF2-40B4-BE49-F238E27FC236}">
                  <a16:creationId xmlns:a16="http://schemas.microsoft.com/office/drawing/2014/main" id="{BBB5CF4C-383E-E74C-9007-62984F083E38}"/>
                </a:ext>
              </a:extLst>
            </p:cNvPr>
            <p:cNvSpPr/>
            <p:nvPr/>
          </p:nvSpPr>
          <p:spPr>
            <a:xfrm>
              <a:off x="6788642" y="1226175"/>
              <a:ext cx="55154" cy="47603"/>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06" name="Google Shape;3161;p53">
              <a:extLst>
                <a:ext uri="{FF2B5EF4-FFF2-40B4-BE49-F238E27FC236}">
                  <a16:creationId xmlns:a16="http://schemas.microsoft.com/office/drawing/2014/main" id="{441154BB-57C9-2C43-9FD8-700B011EA834}"/>
                </a:ext>
              </a:extLst>
            </p:cNvPr>
            <p:cNvSpPr/>
            <p:nvPr/>
          </p:nvSpPr>
          <p:spPr>
            <a:xfrm>
              <a:off x="6721446" y="1226175"/>
              <a:ext cx="54999" cy="47603"/>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07" name="Google Shape;3162;p53">
              <a:extLst>
                <a:ext uri="{FF2B5EF4-FFF2-40B4-BE49-F238E27FC236}">
                  <a16:creationId xmlns:a16="http://schemas.microsoft.com/office/drawing/2014/main" id="{0F3DF29F-47B2-1343-B02A-F73156DD4EC3}"/>
                </a:ext>
              </a:extLst>
            </p:cNvPr>
            <p:cNvSpPr/>
            <p:nvPr/>
          </p:nvSpPr>
          <p:spPr>
            <a:xfrm>
              <a:off x="6654095" y="1226175"/>
              <a:ext cx="54977" cy="47603"/>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08" name="Google Shape;3163;p53">
              <a:extLst>
                <a:ext uri="{FF2B5EF4-FFF2-40B4-BE49-F238E27FC236}">
                  <a16:creationId xmlns:a16="http://schemas.microsoft.com/office/drawing/2014/main" id="{FA37D305-2046-3B43-96B6-D5ABE7DDEFEC}"/>
                </a:ext>
              </a:extLst>
            </p:cNvPr>
            <p:cNvSpPr/>
            <p:nvPr/>
          </p:nvSpPr>
          <p:spPr>
            <a:xfrm>
              <a:off x="6586545" y="1226175"/>
              <a:ext cx="55176" cy="47603"/>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09" name="Google Shape;3164;p53">
              <a:extLst>
                <a:ext uri="{FF2B5EF4-FFF2-40B4-BE49-F238E27FC236}">
                  <a16:creationId xmlns:a16="http://schemas.microsoft.com/office/drawing/2014/main" id="{B4CD1279-751C-704F-8C16-3700BA9A7442}"/>
                </a:ext>
              </a:extLst>
            </p:cNvPr>
            <p:cNvSpPr/>
            <p:nvPr/>
          </p:nvSpPr>
          <p:spPr>
            <a:xfrm>
              <a:off x="6519371" y="1226175"/>
              <a:ext cx="54977" cy="47603"/>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10" name="Google Shape;3165;p53">
              <a:extLst>
                <a:ext uri="{FF2B5EF4-FFF2-40B4-BE49-F238E27FC236}">
                  <a16:creationId xmlns:a16="http://schemas.microsoft.com/office/drawing/2014/main" id="{D74F005D-9F19-5941-A5F3-2A5838212F69}"/>
                </a:ext>
              </a:extLst>
            </p:cNvPr>
            <p:cNvSpPr/>
            <p:nvPr/>
          </p:nvSpPr>
          <p:spPr>
            <a:xfrm>
              <a:off x="6451997" y="1226175"/>
              <a:ext cx="54999" cy="47603"/>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11" name="Google Shape;3166;p53">
              <a:extLst>
                <a:ext uri="{FF2B5EF4-FFF2-40B4-BE49-F238E27FC236}">
                  <a16:creationId xmlns:a16="http://schemas.microsoft.com/office/drawing/2014/main" id="{16111868-A58D-AC42-947A-558D6824E45C}"/>
                </a:ext>
              </a:extLst>
            </p:cNvPr>
            <p:cNvSpPr/>
            <p:nvPr/>
          </p:nvSpPr>
          <p:spPr>
            <a:xfrm>
              <a:off x="6451997" y="1294198"/>
              <a:ext cx="54999" cy="47536"/>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12" name="Google Shape;3167;p53">
              <a:extLst>
                <a:ext uri="{FF2B5EF4-FFF2-40B4-BE49-F238E27FC236}">
                  <a16:creationId xmlns:a16="http://schemas.microsoft.com/office/drawing/2014/main" id="{6A0CBF67-48FE-BC43-A6C0-5DDF9212997E}"/>
                </a:ext>
              </a:extLst>
            </p:cNvPr>
            <p:cNvSpPr/>
            <p:nvPr/>
          </p:nvSpPr>
          <p:spPr>
            <a:xfrm>
              <a:off x="6384646" y="1294198"/>
              <a:ext cx="54977" cy="47536"/>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13" name="Google Shape;3168;p53">
              <a:extLst>
                <a:ext uri="{FF2B5EF4-FFF2-40B4-BE49-F238E27FC236}">
                  <a16:creationId xmlns:a16="http://schemas.microsoft.com/office/drawing/2014/main" id="{DD52D716-11FF-8F47-B8A9-0AEF46FBF004}"/>
                </a:ext>
              </a:extLst>
            </p:cNvPr>
            <p:cNvSpPr/>
            <p:nvPr/>
          </p:nvSpPr>
          <p:spPr>
            <a:xfrm>
              <a:off x="6317273" y="1294198"/>
              <a:ext cx="55176" cy="47536"/>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14" name="Google Shape;3169;p53">
              <a:extLst>
                <a:ext uri="{FF2B5EF4-FFF2-40B4-BE49-F238E27FC236}">
                  <a16:creationId xmlns:a16="http://schemas.microsoft.com/office/drawing/2014/main" id="{E61F4068-AB66-C140-80D8-E658058201B8}"/>
                </a:ext>
              </a:extLst>
            </p:cNvPr>
            <p:cNvSpPr/>
            <p:nvPr/>
          </p:nvSpPr>
          <p:spPr>
            <a:xfrm>
              <a:off x="6249900" y="1294198"/>
              <a:ext cx="55176" cy="47536"/>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15" name="Google Shape;3170;p53">
              <a:extLst>
                <a:ext uri="{FF2B5EF4-FFF2-40B4-BE49-F238E27FC236}">
                  <a16:creationId xmlns:a16="http://schemas.microsoft.com/office/drawing/2014/main" id="{821AB366-16CA-2E40-8439-CBA5DF1DF774}"/>
                </a:ext>
              </a:extLst>
            </p:cNvPr>
            <p:cNvSpPr/>
            <p:nvPr/>
          </p:nvSpPr>
          <p:spPr>
            <a:xfrm>
              <a:off x="6182725" y="1294198"/>
              <a:ext cx="54999" cy="47536"/>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16" name="Google Shape;3171;p53">
              <a:extLst>
                <a:ext uri="{FF2B5EF4-FFF2-40B4-BE49-F238E27FC236}">
                  <a16:creationId xmlns:a16="http://schemas.microsoft.com/office/drawing/2014/main" id="{5B4B8C73-8AE0-4541-9318-0F842AB5629D}"/>
                </a:ext>
              </a:extLst>
            </p:cNvPr>
            <p:cNvSpPr/>
            <p:nvPr/>
          </p:nvSpPr>
          <p:spPr>
            <a:xfrm>
              <a:off x="5778729" y="1838116"/>
              <a:ext cx="54999" cy="47625"/>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17" name="Google Shape;3172;p53">
              <a:extLst>
                <a:ext uri="{FF2B5EF4-FFF2-40B4-BE49-F238E27FC236}">
                  <a16:creationId xmlns:a16="http://schemas.microsoft.com/office/drawing/2014/main" id="{80A95350-DB7E-5545-A93E-CB513C1C0115}"/>
                </a:ext>
              </a:extLst>
            </p:cNvPr>
            <p:cNvSpPr/>
            <p:nvPr/>
          </p:nvSpPr>
          <p:spPr>
            <a:xfrm>
              <a:off x="5778729" y="2042230"/>
              <a:ext cx="54999" cy="47625"/>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18" name="Google Shape;3173;p53">
              <a:extLst>
                <a:ext uri="{FF2B5EF4-FFF2-40B4-BE49-F238E27FC236}">
                  <a16:creationId xmlns:a16="http://schemas.microsoft.com/office/drawing/2014/main" id="{5F92F2DD-A399-A64A-B19E-47DB84BBFB5D}"/>
                </a:ext>
              </a:extLst>
            </p:cNvPr>
            <p:cNvSpPr/>
            <p:nvPr/>
          </p:nvSpPr>
          <p:spPr>
            <a:xfrm>
              <a:off x="5846080" y="1158129"/>
              <a:ext cx="54999" cy="47625"/>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19" name="Google Shape;3174;p53">
              <a:extLst>
                <a:ext uri="{FF2B5EF4-FFF2-40B4-BE49-F238E27FC236}">
                  <a16:creationId xmlns:a16="http://schemas.microsoft.com/office/drawing/2014/main" id="{40C2FA16-2F01-104C-9A5E-67303278244E}"/>
                </a:ext>
              </a:extLst>
            </p:cNvPr>
            <p:cNvSpPr/>
            <p:nvPr/>
          </p:nvSpPr>
          <p:spPr>
            <a:xfrm>
              <a:off x="5846080" y="1226175"/>
              <a:ext cx="54999" cy="47603"/>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20" name="Google Shape;3175;p53">
              <a:extLst>
                <a:ext uri="{FF2B5EF4-FFF2-40B4-BE49-F238E27FC236}">
                  <a16:creationId xmlns:a16="http://schemas.microsoft.com/office/drawing/2014/main" id="{8BC4E261-2446-3849-ABB6-0E5163234B0C}"/>
                </a:ext>
              </a:extLst>
            </p:cNvPr>
            <p:cNvSpPr/>
            <p:nvPr/>
          </p:nvSpPr>
          <p:spPr>
            <a:xfrm>
              <a:off x="5846080" y="1294198"/>
              <a:ext cx="54999" cy="47536"/>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21" name="Google Shape;3176;p53">
              <a:extLst>
                <a:ext uri="{FF2B5EF4-FFF2-40B4-BE49-F238E27FC236}">
                  <a16:creationId xmlns:a16="http://schemas.microsoft.com/office/drawing/2014/main" id="{07173176-1E38-7D4F-AF33-19AEB452076D}"/>
                </a:ext>
              </a:extLst>
            </p:cNvPr>
            <p:cNvSpPr/>
            <p:nvPr/>
          </p:nvSpPr>
          <p:spPr>
            <a:xfrm>
              <a:off x="5846080" y="1362043"/>
              <a:ext cx="54999" cy="47714"/>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22" name="Google Shape;3177;p53">
              <a:extLst>
                <a:ext uri="{FF2B5EF4-FFF2-40B4-BE49-F238E27FC236}">
                  <a16:creationId xmlns:a16="http://schemas.microsoft.com/office/drawing/2014/main" id="{98927EE9-6481-4642-A2A0-EB842E0708B8}"/>
                </a:ext>
              </a:extLst>
            </p:cNvPr>
            <p:cNvSpPr/>
            <p:nvPr/>
          </p:nvSpPr>
          <p:spPr>
            <a:xfrm>
              <a:off x="5846080" y="1430088"/>
              <a:ext cx="54999" cy="47625"/>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23" name="Google Shape;3178;p53">
              <a:extLst>
                <a:ext uri="{FF2B5EF4-FFF2-40B4-BE49-F238E27FC236}">
                  <a16:creationId xmlns:a16="http://schemas.microsoft.com/office/drawing/2014/main" id="{76623AED-BB27-D944-8A12-B483A5E804D7}"/>
                </a:ext>
              </a:extLst>
            </p:cNvPr>
            <p:cNvSpPr/>
            <p:nvPr/>
          </p:nvSpPr>
          <p:spPr>
            <a:xfrm>
              <a:off x="5846080" y="1498134"/>
              <a:ext cx="54999" cy="47603"/>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24" name="Google Shape;3179;p53">
              <a:extLst>
                <a:ext uri="{FF2B5EF4-FFF2-40B4-BE49-F238E27FC236}">
                  <a16:creationId xmlns:a16="http://schemas.microsoft.com/office/drawing/2014/main" id="{9C040956-CB49-D14F-9A88-DB77A8E3F5A9}"/>
                </a:ext>
              </a:extLst>
            </p:cNvPr>
            <p:cNvSpPr/>
            <p:nvPr/>
          </p:nvSpPr>
          <p:spPr>
            <a:xfrm>
              <a:off x="5846080" y="1566157"/>
              <a:ext cx="54999" cy="47558"/>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25" name="Google Shape;3180;p53">
              <a:extLst>
                <a:ext uri="{FF2B5EF4-FFF2-40B4-BE49-F238E27FC236}">
                  <a16:creationId xmlns:a16="http://schemas.microsoft.com/office/drawing/2014/main" id="{22C5B55E-D3A7-A548-9DE1-078EAFE1431B}"/>
                </a:ext>
              </a:extLst>
            </p:cNvPr>
            <p:cNvSpPr/>
            <p:nvPr/>
          </p:nvSpPr>
          <p:spPr>
            <a:xfrm>
              <a:off x="5846080" y="1634002"/>
              <a:ext cx="54999" cy="47714"/>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26" name="Google Shape;3181;p53">
              <a:extLst>
                <a:ext uri="{FF2B5EF4-FFF2-40B4-BE49-F238E27FC236}">
                  <a16:creationId xmlns:a16="http://schemas.microsoft.com/office/drawing/2014/main" id="{023BB9EB-8306-CF41-8EDA-31349D65376A}"/>
                </a:ext>
              </a:extLst>
            </p:cNvPr>
            <p:cNvSpPr/>
            <p:nvPr/>
          </p:nvSpPr>
          <p:spPr>
            <a:xfrm>
              <a:off x="5846080" y="1702047"/>
              <a:ext cx="54999" cy="47714"/>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27" name="Google Shape;3182;p53">
              <a:extLst>
                <a:ext uri="{FF2B5EF4-FFF2-40B4-BE49-F238E27FC236}">
                  <a16:creationId xmlns:a16="http://schemas.microsoft.com/office/drawing/2014/main" id="{60173370-149B-B244-A683-B4B3F96504C8}"/>
                </a:ext>
              </a:extLst>
            </p:cNvPr>
            <p:cNvSpPr/>
            <p:nvPr/>
          </p:nvSpPr>
          <p:spPr>
            <a:xfrm>
              <a:off x="5913277" y="1158129"/>
              <a:ext cx="55176" cy="47625"/>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28" name="Google Shape;3183;p53">
              <a:extLst>
                <a:ext uri="{FF2B5EF4-FFF2-40B4-BE49-F238E27FC236}">
                  <a16:creationId xmlns:a16="http://schemas.microsoft.com/office/drawing/2014/main" id="{06DF6955-70B6-B046-987C-B051D0B746E6}"/>
                </a:ext>
              </a:extLst>
            </p:cNvPr>
            <p:cNvSpPr/>
            <p:nvPr/>
          </p:nvSpPr>
          <p:spPr>
            <a:xfrm>
              <a:off x="5913277" y="1226175"/>
              <a:ext cx="55176" cy="47603"/>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29" name="Google Shape;3184;p53">
              <a:extLst>
                <a:ext uri="{FF2B5EF4-FFF2-40B4-BE49-F238E27FC236}">
                  <a16:creationId xmlns:a16="http://schemas.microsoft.com/office/drawing/2014/main" id="{78EBC6F0-D20E-4842-8BAC-900FBE6A4AA0}"/>
                </a:ext>
              </a:extLst>
            </p:cNvPr>
            <p:cNvSpPr/>
            <p:nvPr/>
          </p:nvSpPr>
          <p:spPr>
            <a:xfrm>
              <a:off x="5913277" y="1294198"/>
              <a:ext cx="55176" cy="47536"/>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30" name="Google Shape;3185;p53">
              <a:extLst>
                <a:ext uri="{FF2B5EF4-FFF2-40B4-BE49-F238E27FC236}">
                  <a16:creationId xmlns:a16="http://schemas.microsoft.com/office/drawing/2014/main" id="{1199595E-6E30-AD41-9BDC-DFAC6EEA30BA}"/>
                </a:ext>
              </a:extLst>
            </p:cNvPr>
            <p:cNvSpPr/>
            <p:nvPr/>
          </p:nvSpPr>
          <p:spPr>
            <a:xfrm>
              <a:off x="5913277" y="1362043"/>
              <a:ext cx="55176" cy="47714"/>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31" name="Google Shape;3186;p53">
              <a:extLst>
                <a:ext uri="{FF2B5EF4-FFF2-40B4-BE49-F238E27FC236}">
                  <a16:creationId xmlns:a16="http://schemas.microsoft.com/office/drawing/2014/main" id="{216E6F2C-0CA6-EF4C-A977-DC59570D7A8A}"/>
                </a:ext>
              </a:extLst>
            </p:cNvPr>
            <p:cNvSpPr/>
            <p:nvPr/>
          </p:nvSpPr>
          <p:spPr>
            <a:xfrm>
              <a:off x="5913277" y="1430088"/>
              <a:ext cx="55176" cy="47625"/>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32" name="Google Shape;3187;p53">
              <a:extLst>
                <a:ext uri="{FF2B5EF4-FFF2-40B4-BE49-F238E27FC236}">
                  <a16:creationId xmlns:a16="http://schemas.microsoft.com/office/drawing/2014/main" id="{5B344010-CAFF-D645-A128-9A770C11777E}"/>
                </a:ext>
              </a:extLst>
            </p:cNvPr>
            <p:cNvSpPr/>
            <p:nvPr/>
          </p:nvSpPr>
          <p:spPr>
            <a:xfrm>
              <a:off x="5913277" y="1498134"/>
              <a:ext cx="55176" cy="47603"/>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33" name="Google Shape;3188;p53">
              <a:extLst>
                <a:ext uri="{FF2B5EF4-FFF2-40B4-BE49-F238E27FC236}">
                  <a16:creationId xmlns:a16="http://schemas.microsoft.com/office/drawing/2014/main" id="{B3D83924-C154-3040-ABA7-4303634AD45A}"/>
                </a:ext>
              </a:extLst>
            </p:cNvPr>
            <p:cNvSpPr/>
            <p:nvPr/>
          </p:nvSpPr>
          <p:spPr>
            <a:xfrm>
              <a:off x="5913277" y="1566157"/>
              <a:ext cx="55176" cy="47625"/>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34" name="Google Shape;3189;p53">
              <a:extLst>
                <a:ext uri="{FF2B5EF4-FFF2-40B4-BE49-F238E27FC236}">
                  <a16:creationId xmlns:a16="http://schemas.microsoft.com/office/drawing/2014/main" id="{89D44F95-6CAE-024B-B29E-C66410114847}"/>
                </a:ext>
              </a:extLst>
            </p:cNvPr>
            <p:cNvSpPr/>
            <p:nvPr/>
          </p:nvSpPr>
          <p:spPr>
            <a:xfrm>
              <a:off x="5913277" y="1634002"/>
              <a:ext cx="55176" cy="47714"/>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35" name="Google Shape;3190;p53">
              <a:extLst>
                <a:ext uri="{FF2B5EF4-FFF2-40B4-BE49-F238E27FC236}">
                  <a16:creationId xmlns:a16="http://schemas.microsoft.com/office/drawing/2014/main" id="{1FFDBB2E-001B-414E-9D26-CE75BE0CD4CA}"/>
                </a:ext>
              </a:extLst>
            </p:cNvPr>
            <p:cNvSpPr/>
            <p:nvPr/>
          </p:nvSpPr>
          <p:spPr>
            <a:xfrm>
              <a:off x="5980628" y="1158129"/>
              <a:ext cx="55176" cy="47625"/>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36" name="Google Shape;3191;p53">
              <a:extLst>
                <a:ext uri="{FF2B5EF4-FFF2-40B4-BE49-F238E27FC236}">
                  <a16:creationId xmlns:a16="http://schemas.microsoft.com/office/drawing/2014/main" id="{C75BF8EF-0171-D44F-B155-2849814425D9}"/>
                </a:ext>
              </a:extLst>
            </p:cNvPr>
            <p:cNvSpPr/>
            <p:nvPr/>
          </p:nvSpPr>
          <p:spPr>
            <a:xfrm>
              <a:off x="5980628" y="1226175"/>
              <a:ext cx="55176" cy="47603"/>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37" name="Google Shape;3192;p53">
              <a:extLst>
                <a:ext uri="{FF2B5EF4-FFF2-40B4-BE49-F238E27FC236}">
                  <a16:creationId xmlns:a16="http://schemas.microsoft.com/office/drawing/2014/main" id="{D1D8C1BB-6530-2A42-B24F-DBDF01550F49}"/>
                </a:ext>
              </a:extLst>
            </p:cNvPr>
            <p:cNvSpPr/>
            <p:nvPr/>
          </p:nvSpPr>
          <p:spPr>
            <a:xfrm>
              <a:off x="5980628" y="1294198"/>
              <a:ext cx="55176" cy="47536"/>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38" name="Google Shape;3193;p53">
              <a:extLst>
                <a:ext uri="{FF2B5EF4-FFF2-40B4-BE49-F238E27FC236}">
                  <a16:creationId xmlns:a16="http://schemas.microsoft.com/office/drawing/2014/main" id="{E9F7A09C-8BA5-EE45-B6E2-F6CE8F7A1D5B}"/>
                </a:ext>
              </a:extLst>
            </p:cNvPr>
            <p:cNvSpPr/>
            <p:nvPr/>
          </p:nvSpPr>
          <p:spPr>
            <a:xfrm>
              <a:off x="5980628" y="1362043"/>
              <a:ext cx="55176" cy="47714"/>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39" name="Google Shape;3194;p53">
              <a:extLst>
                <a:ext uri="{FF2B5EF4-FFF2-40B4-BE49-F238E27FC236}">
                  <a16:creationId xmlns:a16="http://schemas.microsoft.com/office/drawing/2014/main" id="{9C097061-39C2-4044-88B9-ECB8492B0220}"/>
                </a:ext>
              </a:extLst>
            </p:cNvPr>
            <p:cNvSpPr/>
            <p:nvPr/>
          </p:nvSpPr>
          <p:spPr>
            <a:xfrm>
              <a:off x="5980628" y="1430088"/>
              <a:ext cx="55176" cy="47625"/>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40" name="Google Shape;3195;p53">
              <a:extLst>
                <a:ext uri="{FF2B5EF4-FFF2-40B4-BE49-F238E27FC236}">
                  <a16:creationId xmlns:a16="http://schemas.microsoft.com/office/drawing/2014/main" id="{66576F7D-E628-C34A-B1D4-1CF7156DAC15}"/>
                </a:ext>
              </a:extLst>
            </p:cNvPr>
            <p:cNvSpPr/>
            <p:nvPr/>
          </p:nvSpPr>
          <p:spPr>
            <a:xfrm>
              <a:off x="5980628" y="1498134"/>
              <a:ext cx="55176" cy="47603"/>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41" name="Google Shape;3196;p53">
              <a:extLst>
                <a:ext uri="{FF2B5EF4-FFF2-40B4-BE49-F238E27FC236}">
                  <a16:creationId xmlns:a16="http://schemas.microsoft.com/office/drawing/2014/main" id="{0DD9091A-7AD5-FD42-BAF8-E7A15AF41BA4}"/>
                </a:ext>
              </a:extLst>
            </p:cNvPr>
            <p:cNvSpPr/>
            <p:nvPr/>
          </p:nvSpPr>
          <p:spPr>
            <a:xfrm>
              <a:off x="5980628" y="1566157"/>
              <a:ext cx="55176" cy="47558"/>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42" name="Google Shape;3197;p53">
              <a:extLst>
                <a:ext uri="{FF2B5EF4-FFF2-40B4-BE49-F238E27FC236}">
                  <a16:creationId xmlns:a16="http://schemas.microsoft.com/office/drawing/2014/main" id="{4596F393-E78E-3243-914F-458A434D5D5D}"/>
                </a:ext>
              </a:extLst>
            </p:cNvPr>
            <p:cNvSpPr/>
            <p:nvPr/>
          </p:nvSpPr>
          <p:spPr>
            <a:xfrm>
              <a:off x="5980628" y="1634002"/>
              <a:ext cx="55176" cy="47714"/>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43" name="Google Shape;3198;p53">
              <a:extLst>
                <a:ext uri="{FF2B5EF4-FFF2-40B4-BE49-F238E27FC236}">
                  <a16:creationId xmlns:a16="http://schemas.microsoft.com/office/drawing/2014/main" id="{1F525833-3AAB-8D4B-A645-72EA04DF48BF}"/>
                </a:ext>
              </a:extLst>
            </p:cNvPr>
            <p:cNvSpPr/>
            <p:nvPr/>
          </p:nvSpPr>
          <p:spPr>
            <a:xfrm>
              <a:off x="6048001" y="1158129"/>
              <a:ext cx="54999" cy="47625"/>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44" name="Google Shape;3199;p53">
              <a:extLst>
                <a:ext uri="{FF2B5EF4-FFF2-40B4-BE49-F238E27FC236}">
                  <a16:creationId xmlns:a16="http://schemas.microsoft.com/office/drawing/2014/main" id="{D0A377C4-A402-5B4A-9003-5882FA76AC02}"/>
                </a:ext>
              </a:extLst>
            </p:cNvPr>
            <p:cNvSpPr/>
            <p:nvPr/>
          </p:nvSpPr>
          <p:spPr>
            <a:xfrm>
              <a:off x="6048001" y="1226175"/>
              <a:ext cx="54999" cy="47603"/>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45" name="Google Shape;3200;p53">
              <a:extLst>
                <a:ext uri="{FF2B5EF4-FFF2-40B4-BE49-F238E27FC236}">
                  <a16:creationId xmlns:a16="http://schemas.microsoft.com/office/drawing/2014/main" id="{17DBFF87-C059-1045-90E3-41045416B1D7}"/>
                </a:ext>
              </a:extLst>
            </p:cNvPr>
            <p:cNvSpPr/>
            <p:nvPr/>
          </p:nvSpPr>
          <p:spPr>
            <a:xfrm>
              <a:off x="6048001" y="1294198"/>
              <a:ext cx="54999" cy="47536"/>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46" name="Google Shape;3201;p53">
              <a:extLst>
                <a:ext uri="{FF2B5EF4-FFF2-40B4-BE49-F238E27FC236}">
                  <a16:creationId xmlns:a16="http://schemas.microsoft.com/office/drawing/2014/main" id="{42176622-C2E3-D74A-AFC7-DC338A2889BA}"/>
                </a:ext>
              </a:extLst>
            </p:cNvPr>
            <p:cNvSpPr/>
            <p:nvPr/>
          </p:nvSpPr>
          <p:spPr>
            <a:xfrm>
              <a:off x="6115374" y="1158129"/>
              <a:ext cx="54977" cy="47625"/>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47" name="Google Shape;3202;p53">
              <a:extLst>
                <a:ext uri="{FF2B5EF4-FFF2-40B4-BE49-F238E27FC236}">
                  <a16:creationId xmlns:a16="http://schemas.microsoft.com/office/drawing/2014/main" id="{F728884D-7426-2243-B6BF-DC6097CAFDC4}"/>
                </a:ext>
              </a:extLst>
            </p:cNvPr>
            <p:cNvSpPr/>
            <p:nvPr/>
          </p:nvSpPr>
          <p:spPr>
            <a:xfrm>
              <a:off x="6115374" y="1226175"/>
              <a:ext cx="54977" cy="47603"/>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48" name="Google Shape;3203;p53">
              <a:extLst>
                <a:ext uri="{FF2B5EF4-FFF2-40B4-BE49-F238E27FC236}">
                  <a16:creationId xmlns:a16="http://schemas.microsoft.com/office/drawing/2014/main" id="{48EB9FC0-6CB5-0B43-AE37-568ED2028D24}"/>
                </a:ext>
              </a:extLst>
            </p:cNvPr>
            <p:cNvSpPr/>
            <p:nvPr/>
          </p:nvSpPr>
          <p:spPr>
            <a:xfrm>
              <a:off x="6115374" y="1294198"/>
              <a:ext cx="54977" cy="47536"/>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49" name="Google Shape;3204;p53">
              <a:extLst>
                <a:ext uri="{FF2B5EF4-FFF2-40B4-BE49-F238E27FC236}">
                  <a16:creationId xmlns:a16="http://schemas.microsoft.com/office/drawing/2014/main" id="{CF6D5995-836E-B04A-A6B5-E50D563039B0}"/>
                </a:ext>
              </a:extLst>
            </p:cNvPr>
            <p:cNvSpPr/>
            <p:nvPr/>
          </p:nvSpPr>
          <p:spPr>
            <a:xfrm>
              <a:off x="6115374" y="1362043"/>
              <a:ext cx="54977" cy="47714"/>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50" name="Google Shape;3205;p53">
              <a:extLst>
                <a:ext uri="{FF2B5EF4-FFF2-40B4-BE49-F238E27FC236}">
                  <a16:creationId xmlns:a16="http://schemas.microsoft.com/office/drawing/2014/main" id="{8CB976F5-05B9-984C-9C44-5AA3D62D99BB}"/>
                </a:ext>
              </a:extLst>
            </p:cNvPr>
            <p:cNvSpPr/>
            <p:nvPr/>
          </p:nvSpPr>
          <p:spPr>
            <a:xfrm>
              <a:off x="6048001" y="1362043"/>
              <a:ext cx="54999" cy="47714"/>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51" name="Google Shape;3206;p53">
              <a:extLst>
                <a:ext uri="{FF2B5EF4-FFF2-40B4-BE49-F238E27FC236}">
                  <a16:creationId xmlns:a16="http://schemas.microsoft.com/office/drawing/2014/main" id="{C1C33F85-70E8-4C43-BB48-06A9E73F32E8}"/>
                </a:ext>
              </a:extLst>
            </p:cNvPr>
            <p:cNvSpPr/>
            <p:nvPr/>
          </p:nvSpPr>
          <p:spPr>
            <a:xfrm>
              <a:off x="6048001" y="1430088"/>
              <a:ext cx="54999" cy="47625"/>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52" name="Google Shape;3207;p53">
              <a:extLst>
                <a:ext uri="{FF2B5EF4-FFF2-40B4-BE49-F238E27FC236}">
                  <a16:creationId xmlns:a16="http://schemas.microsoft.com/office/drawing/2014/main" id="{863EBE4F-E4D7-BD47-89F2-F0F41982364F}"/>
                </a:ext>
              </a:extLst>
            </p:cNvPr>
            <p:cNvSpPr/>
            <p:nvPr/>
          </p:nvSpPr>
          <p:spPr>
            <a:xfrm>
              <a:off x="6048001" y="1498134"/>
              <a:ext cx="54999" cy="47603"/>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53" name="Google Shape;3208;p53">
              <a:extLst>
                <a:ext uri="{FF2B5EF4-FFF2-40B4-BE49-F238E27FC236}">
                  <a16:creationId xmlns:a16="http://schemas.microsoft.com/office/drawing/2014/main" id="{E36FC703-5233-7E4F-8E19-E788F6B61DAE}"/>
                </a:ext>
              </a:extLst>
            </p:cNvPr>
            <p:cNvSpPr/>
            <p:nvPr/>
          </p:nvSpPr>
          <p:spPr>
            <a:xfrm>
              <a:off x="6048001" y="1566157"/>
              <a:ext cx="54999" cy="47558"/>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54" name="Google Shape;3209;p53">
              <a:extLst>
                <a:ext uri="{FF2B5EF4-FFF2-40B4-BE49-F238E27FC236}">
                  <a16:creationId xmlns:a16="http://schemas.microsoft.com/office/drawing/2014/main" id="{A00E692D-61EC-5D44-8A26-70A5BCE7694A}"/>
                </a:ext>
              </a:extLst>
            </p:cNvPr>
            <p:cNvSpPr/>
            <p:nvPr/>
          </p:nvSpPr>
          <p:spPr>
            <a:xfrm>
              <a:off x="6048001" y="1634002"/>
              <a:ext cx="54999" cy="47714"/>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55" name="Google Shape;3210;p53">
              <a:extLst>
                <a:ext uri="{FF2B5EF4-FFF2-40B4-BE49-F238E27FC236}">
                  <a16:creationId xmlns:a16="http://schemas.microsoft.com/office/drawing/2014/main" id="{B39AB0D9-77CF-F241-B93D-A12F9396AD40}"/>
                </a:ext>
              </a:extLst>
            </p:cNvPr>
            <p:cNvSpPr/>
            <p:nvPr/>
          </p:nvSpPr>
          <p:spPr>
            <a:xfrm>
              <a:off x="6048001" y="1702047"/>
              <a:ext cx="54999" cy="47714"/>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56" name="Google Shape;3211;p53">
              <a:extLst>
                <a:ext uri="{FF2B5EF4-FFF2-40B4-BE49-F238E27FC236}">
                  <a16:creationId xmlns:a16="http://schemas.microsoft.com/office/drawing/2014/main" id="{BBE93B4B-C3F4-0447-A2BD-E3A8EC075BAD}"/>
                </a:ext>
              </a:extLst>
            </p:cNvPr>
            <p:cNvSpPr/>
            <p:nvPr/>
          </p:nvSpPr>
          <p:spPr>
            <a:xfrm>
              <a:off x="5980628" y="1702047"/>
              <a:ext cx="55176" cy="47714"/>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57" name="Google Shape;3212;p53">
              <a:extLst>
                <a:ext uri="{FF2B5EF4-FFF2-40B4-BE49-F238E27FC236}">
                  <a16:creationId xmlns:a16="http://schemas.microsoft.com/office/drawing/2014/main" id="{D51AAF58-8B80-F44C-B2E9-3141B644DCE9}"/>
                </a:ext>
              </a:extLst>
            </p:cNvPr>
            <p:cNvSpPr/>
            <p:nvPr/>
          </p:nvSpPr>
          <p:spPr>
            <a:xfrm>
              <a:off x="5913277" y="1702047"/>
              <a:ext cx="55176" cy="47714"/>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58" name="Google Shape;3213;p53">
              <a:extLst>
                <a:ext uri="{FF2B5EF4-FFF2-40B4-BE49-F238E27FC236}">
                  <a16:creationId xmlns:a16="http://schemas.microsoft.com/office/drawing/2014/main" id="{6C731E50-136B-B846-BC5D-99F300D8C4FE}"/>
                </a:ext>
              </a:extLst>
            </p:cNvPr>
            <p:cNvSpPr/>
            <p:nvPr/>
          </p:nvSpPr>
          <p:spPr>
            <a:xfrm>
              <a:off x="5913277" y="1770093"/>
              <a:ext cx="55176" cy="47603"/>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59" name="Google Shape;3214;p53">
              <a:extLst>
                <a:ext uri="{FF2B5EF4-FFF2-40B4-BE49-F238E27FC236}">
                  <a16:creationId xmlns:a16="http://schemas.microsoft.com/office/drawing/2014/main" id="{FBD60898-3864-4F47-A4FB-2D716592C7E3}"/>
                </a:ext>
              </a:extLst>
            </p:cNvPr>
            <p:cNvSpPr/>
            <p:nvPr/>
          </p:nvSpPr>
          <p:spPr>
            <a:xfrm>
              <a:off x="5846080" y="1770093"/>
              <a:ext cx="54999" cy="47603"/>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60" name="Google Shape;3215;p53">
              <a:extLst>
                <a:ext uri="{FF2B5EF4-FFF2-40B4-BE49-F238E27FC236}">
                  <a16:creationId xmlns:a16="http://schemas.microsoft.com/office/drawing/2014/main" id="{02501028-BCB8-254C-87DA-E75754B5C1F6}"/>
                </a:ext>
              </a:extLst>
            </p:cNvPr>
            <p:cNvSpPr/>
            <p:nvPr/>
          </p:nvSpPr>
          <p:spPr>
            <a:xfrm>
              <a:off x="5442084" y="1362043"/>
              <a:ext cx="54999" cy="47714"/>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61" name="Google Shape;3216;p53">
              <a:extLst>
                <a:ext uri="{FF2B5EF4-FFF2-40B4-BE49-F238E27FC236}">
                  <a16:creationId xmlns:a16="http://schemas.microsoft.com/office/drawing/2014/main" id="{EF984D66-31F4-8B49-AF4C-416E5C47BCF0}"/>
                </a:ext>
              </a:extLst>
            </p:cNvPr>
            <p:cNvSpPr/>
            <p:nvPr/>
          </p:nvSpPr>
          <p:spPr>
            <a:xfrm>
              <a:off x="5442084" y="1430088"/>
              <a:ext cx="54999" cy="47625"/>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62" name="Google Shape;3217;p53">
              <a:extLst>
                <a:ext uri="{FF2B5EF4-FFF2-40B4-BE49-F238E27FC236}">
                  <a16:creationId xmlns:a16="http://schemas.microsoft.com/office/drawing/2014/main" id="{DD7D0343-C144-174C-B1CE-F053F91DFF90}"/>
                </a:ext>
              </a:extLst>
            </p:cNvPr>
            <p:cNvSpPr/>
            <p:nvPr/>
          </p:nvSpPr>
          <p:spPr>
            <a:xfrm>
              <a:off x="5442084" y="1498134"/>
              <a:ext cx="54999" cy="47603"/>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63" name="Google Shape;3218;p53">
              <a:extLst>
                <a:ext uri="{FF2B5EF4-FFF2-40B4-BE49-F238E27FC236}">
                  <a16:creationId xmlns:a16="http://schemas.microsoft.com/office/drawing/2014/main" id="{A30964DB-BF3A-1D46-A8E1-690295DEF829}"/>
                </a:ext>
              </a:extLst>
            </p:cNvPr>
            <p:cNvSpPr/>
            <p:nvPr/>
          </p:nvSpPr>
          <p:spPr>
            <a:xfrm>
              <a:off x="5442084" y="1566157"/>
              <a:ext cx="54999" cy="47581"/>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64" name="Google Shape;3219;p53">
              <a:extLst>
                <a:ext uri="{FF2B5EF4-FFF2-40B4-BE49-F238E27FC236}">
                  <a16:creationId xmlns:a16="http://schemas.microsoft.com/office/drawing/2014/main" id="{C3D1F5BD-D03A-5A46-A15B-341FA116F780}"/>
                </a:ext>
              </a:extLst>
            </p:cNvPr>
            <p:cNvSpPr/>
            <p:nvPr/>
          </p:nvSpPr>
          <p:spPr>
            <a:xfrm>
              <a:off x="5442084" y="1634002"/>
              <a:ext cx="54999" cy="47714"/>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65" name="Google Shape;3220;p53">
              <a:extLst>
                <a:ext uri="{FF2B5EF4-FFF2-40B4-BE49-F238E27FC236}">
                  <a16:creationId xmlns:a16="http://schemas.microsoft.com/office/drawing/2014/main" id="{B2D9E00F-ED21-8142-A8BD-2E2C9CDB4976}"/>
                </a:ext>
              </a:extLst>
            </p:cNvPr>
            <p:cNvSpPr/>
            <p:nvPr/>
          </p:nvSpPr>
          <p:spPr>
            <a:xfrm>
              <a:off x="5442084" y="1702047"/>
              <a:ext cx="54999" cy="47714"/>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66" name="Google Shape;3221;p53">
              <a:extLst>
                <a:ext uri="{FF2B5EF4-FFF2-40B4-BE49-F238E27FC236}">
                  <a16:creationId xmlns:a16="http://schemas.microsoft.com/office/drawing/2014/main" id="{0BE18E3A-3419-8245-ABCA-B0D06C20AA43}"/>
                </a:ext>
              </a:extLst>
            </p:cNvPr>
            <p:cNvSpPr/>
            <p:nvPr/>
          </p:nvSpPr>
          <p:spPr>
            <a:xfrm>
              <a:off x="5442084" y="1770093"/>
              <a:ext cx="54999" cy="47603"/>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67" name="Google Shape;3222;p53">
              <a:extLst>
                <a:ext uri="{FF2B5EF4-FFF2-40B4-BE49-F238E27FC236}">
                  <a16:creationId xmlns:a16="http://schemas.microsoft.com/office/drawing/2014/main" id="{9B53A5A0-DE96-4447-8D9B-3EB274A4C0A7}"/>
                </a:ext>
              </a:extLst>
            </p:cNvPr>
            <p:cNvSpPr/>
            <p:nvPr/>
          </p:nvSpPr>
          <p:spPr>
            <a:xfrm>
              <a:off x="5442084" y="1838116"/>
              <a:ext cx="54999" cy="47625"/>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68" name="Google Shape;3223;p53">
              <a:extLst>
                <a:ext uri="{FF2B5EF4-FFF2-40B4-BE49-F238E27FC236}">
                  <a16:creationId xmlns:a16="http://schemas.microsoft.com/office/drawing/2014/main" id="{180160C6-9975-A94C-A7C4-03DC559A0739}"/>
                </a:ext>
              </a:extLst>
            </p:cNvPr>
            <p:cNvSpPr/>
            <p:nvPr/>
          </p:nvSpPr>
          <p:spPr>
            <a:xfrm>
              <a:off x="5442084" y="1906162"/>
              <a:ext cx="55132" cy="47692"/>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69" name="Google Shape;3224;p53">
              <a:extLst>
                <a:ext uri="{FF2B5EF4-FFF2-40B4-BE49-F238E27FC236}">
                  <a16:creationId xmlns:a16="http://schemas.microsoft.com/office/drawing/2014/main" id="{C7315F59-DE7C-7B44-909C-5583C77EFB48}"/>
                </a:ext>
              </a:extLst>
            </p:cNvPr>
            <p:cNvSpPr/>
            <p:nvPr/>
          </p:nvSpPr>
          <p:spPr>
            <a:xfrm>
              <a:off x="5442084" y="1974185"/>
              <a:ext cx="54999" cy="47714"/>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70" name="Google Shape;3225;p53">
              <a:extLst>
                <a:ext uri="{FF2B5EF4-FFF2-40B4-BE49-F238E27FC236}">
                  <a16:creationId xmlns:a16="http://schemas.microsoft.com/office/drawing/2014/main" id="{146F9468-80B2-444E-89ED-671A2B91A776}"/>
                </a:ext>
              </a:extLst>
            </p:cNvPr>
            <p:cNvSpPr/>
            <p:nvPr/>
          </p:nvSpPr>
          <p:spPr>
            <a:xfrm>
              <a:off x="5442084" y="2110254"/>
              <a:ext cx="54999" cy="47581"/>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71" name="Google Shape;3226;p53">
              <a:extLst>
                <a:ext uri="{FF2B5EF4-FFF2-40B4-BE49-F238E27FC236}">
                  <a16:creationId xmlns:a16="http://schemas.microsoft.com/office/drawing/2014/main" id="{615BBA5E-ABF6-8C4D-9859-90F80E90E2E5}"/>
                </a:ext>
              </a:extLst>
            </p:cNvPr>
            <p:cNvSpPr/>
            <p:nvPr/>
          </p:nvSpPr>
          <p:spPr>
            <a:xfrm>
              <a:off x="5442084" y="2178121"/>
              <a:ext cx="54999" cy="47692"/>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72" name="Google Shape;3227;p53">
              <a:extLst>
                <a:ext uri="{FF2B5EF4-FFF2-40B4-BE49-F238E27FC236}">
                  <a16:creationId xmlns:a16="http://schemas.microsoft.com/office/drawing/2014/main" id="{83409534-D072-CF4F-8F14-57D24BB07FDB}"/>
                </a:ext>
              </a:extLst>
            </p:cNvPr>
            <p:cNvSpPr/>
            <p:nvPr/>
          </p:nvSpPr>
          <p:spPr>
            <a:xfrm>
              <a:off x="5442084" y="2246144"/>
              <a:ext cx="54999" cy="47714"/>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73" name="Google Shape;3228;p53">
              <a:extLst>
                <a:ext uri="{FF2B5EF4-FFF2-40B4-BE49-F238E27FC236}">
                  <a16:creationId xmlns:a16="http://schemas.microsoft.com/office/drawing/2014/main" id="{F8B533C8-B45F-5D48-A2A3-68996AAD5FE7}"/>
                </a:ext>
              </a:extLst>
            </p:cNvPr>
            <p:cNvSpPr/>
            <p:nvPr/>
          </p:nvSpPr>
          <p:spPr>
            <a:xfrm>
              <a:off x="5442084" y="2314190"/>
              <a:ext cx="54999" cy="47625"/>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74" name="Google Shape;3229;p53">
              <a:extLst>
                <a:ext uri="{FF2B5EF4-FFF2-40B4-BE49-F238E27FC236}">
                  <a16:creationId xmlns:a16="http://schemas.microsoft.com/office/drawing/2014/main" id="{1F742FB8-17BA-DE40-B4F0-603DE4F79624}"/>
                </a:ext>
              </a:extLst>
            </p:cNvPr>
            <p:cNvSpPr/>
            <p:nvPr/>
          </p:nvSpPr>
          <p:spPr>
            <a:xfrm>
              <a:off x="5442084" y="2382213"/>
              <a:ext cx="54999" cy="47625"/>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75" name="Google Shape;3230;p53">
              <a:extLst>
                <a:ext uri="{FF2B5EF4-FFF2-40B4-BE49-F238E27FC236}">
                  <a16:creationId xmlns:a16="http://schemas.microsoft.com/office/drawing/2014/main" id="{B8EA68D2-EA25-3344-AB4F-51E8EEB7451C}"/>
                </a:ext>
              </a:extLst>
            </p:cNvPr>
            <p:cNvSpPr/>
            <p:nvPr/>
          </p:nvSpPr>
          <p:spPr>
            <a:xfrm>
              <a:off x="5509457" y="1022060"/>
              <a:ext cx="54977" cy="47714"/>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76" name="Google Shape;3231;p53">
              <a:extLst>
                <a:ext uri="{FF2B5EF4-FFF2-40B4-BE49-F238E27FC236}">
                  <a16:creationId xmlns:a16="http://schemas.microsoft.com/office/drawing/2014/main" id="{E12116E8-50F2-FA41-9D6F-BFB49F1C332D}"/>
                </a:ext>
              </a:extLst>
            </p:cNvPr>
            <p:cNvSpPr/>
            <p:nvPr/>
          </p:nvSpPr>
          <p:spPr>
            <a:xfrm>
              <a:off x="5509457" y="1090084"/>
              <a:ext cx="54977" cy="47714"/>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77" name="Google Shape;3232;p53">
              <a:extLst>
                <a:ext uri="{FF2B5EF4-FFF2-40B4-BE49-F238E27FC236}">
                  <a16:creationId xmlns:a16="http://schemas.microsoft.com/office/drawing/2014/main" id="{35CDFF4C-EF4F-A644-8A7D-9E29DCEF81E9}"/>
                </a:ext>
              </a:extLst>
            </p:cNvPr>
            <p:cNvSpPr/>
            <p:nvPr/>
          </p:nvSpPr>
          <p:spPr>
            <a:xfrm>
              <a:off x="5509457" y="1158129"/>
              <a:ext cx="54977" cy="47625"/>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78" name="Google Shape;3233;p53">
              <a:extLst>
                <a:ext uri="{FF2B5EF4-FFF2-40B4-BE49-F238E27FC236}">
                  <a16:creationId xmlns:a16="http://schemas.microsoft.com/office/drawing/2014/main" id="{C0357D5E-C403-F244-A7D8-1C9577ADA5EA}"/>
                </a:ext>
              </a:extLst>
            </p:cNvPr>
            <p:cNvSpPr/>
            <p:nvPr/>
          </p:nvSpPr>
          <p:spPr>
            <a:xfrm>
              <a:off x="5509457" y="1226175"/>
              <a:ext cx="54977" cy="47603"/>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79" name="Google Shape;3234;p53">
              <a:extLst>
                <a:ext uri="{FF2B5EF4-FFF2-40B4-BE49-F238E27FC236}">
                  <a16:creationId xmlns:a16="http://schemas.microsoft.com/office/drawing/2014/main" id="{F407C054-ECE5-8F44-93F1-9C64F7952E6A}"/>
                </a:ext>
              </a:extLst>
            </p:cNvPr>
            <p:cNvSpPr/>
            <p:nvPr/>
          </p:nvSpPr>
          <p:spPr>
            <a:xfrm>
              <a:off x="5509457" y="1294198"/>
              <a:ext cx="54977" cy="47536"/>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80" name="Google Shape;3235;p53">
              <a:extLst>
                <a:ext uri="{FF2B5EF4-FFF2-40B4-BE49-F238E27FC236}">
                  <a16:creationId xmlns:a16="http://schemas.microsoft.com/office/drawing/2014/main" id="{05FA8C9A-DB36-0448-8748-858C8AFB0BF8}"/>
                </a:ext>
              </a:extLst>
            </p:cNvPr>
            <p:cNvSpPr/>
            <p:nvPr/>
          </p:nvSpPr>
          <p:spPr>
            <a:xfrm>
              <a:off x="5509457" y="1362043"/>
              <a:ext cx="54977" cy="47714"/>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81" name="Google Shape;3236;p53">
              <a:extLst>
                <a:ext uri="{FF2B5EF4-FFF2-40B4-BE49-F238E27FC236}">
                  <a16:creationId xmlns:a16="http://schemas.microsoft.com/office/drawing/2014/main" id="{9A6B3DA1-73C9-B549-872C-569970D0E26F}"/>
                </a:ext>
              </a:extLst>
            </p:cNvPr>
            <p:cNvSpPr/>
            <p:nvPr/>
          </p:nvSpPr>
          <p:spPr>
            <a:xfrm>
              <a:off x="5509457" y="1430088"/>
              <a:ext cx="54977" cy="47625"/>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chemeClr val="tx2">
                <a:lumMod val="75000"/>
              </a:schemeClr>
            </a:solidFill>
            <a:ln>
              <a:solidFill>
                <a:srgbClr val="0C343D"/>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82" name="Google Shape;3237;p53">
              <a:extLst>
                <a:ext uri="{FF2B5EF4-FFF2-40B4-BE49-F238E27FC236}">
                  <a16:creationId xmlns:a16="http://schemas.microsoft.com/office/drawing/2014/main" id="{226B83F9-F35D-5240-B935-143305423814}"/>
                </a:ext>
              </a:extLst>
            </p:cNvPr>
            <p:cNvSpPr/>
            <p:nvPr/>
          </p:nvSpPr>
          <p:spPr>
            <a:xfrm>
              <a:off x="5509457" y="1498134"/>
              <a:ext cx="54977" cy="47603"/>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83" name="Google Shape;3238;p53">
              <a:extLst>
                <a:ext uri="{FF2B5EF4-FFF2-40B4-BE49-F238E27FC236}">
                  <a16:creationId xmlns:a16="http://schemas.microsoft.com/office/drawing/2014/main" id="{44A75CC8-821F-4B40-A011-B0296D4B20D6}"/>
                </a:ext>
              </a:extLst>
            </p:cNvPr>
            <p:cNvSpPr/>
            <p:nvPr/>
          </p:nvSpPr>
          <p:spPr>
            <a:xfrm>
              <a:off x="5509457" y="1566157"/>
              <a:ext cx="54977" cy="47625"/>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84" name="Google Shape;3239;p53">
              <a:extLst>
                <a:ext uri="{FF2B5EF4-FFF2-40B4-BE49-F238E27FC236}">
                  <a16:creationId xmlns:a16="http://schemas.microsoft.com/office/drawing/2014/main" id="{4733EF32-06D3-DD48-A3C4-424967F5075E}"/>
                </a:ext>
              </a:extLst>
            </p:cNvPr>
            <p:cNvSpPr/>
            <p:nvPr/>
          </p:nvSpPr>
          <p:spPr>
            <a:xfrm>
              <a:off x="5509457" y="1634002"/>
              <a:ext cx="54977" cy="47714"/>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85" name="Google Shape;3240;p53">
              <a:extLst>
                <a:ext uri="{FF2B5EF4-FFF2-40B4-BE49-F238E27FC236}">
                  <a16:creationId xmlns:a16="http://schemas.microsoft.com/office/drawing/2014/main" id="{38397952-6981-AD49-9806-1BC4418DE201}"/>
                </a:ext>
              </a:extLst>
            </p:cNvPr>
            <p:cNvSpPr/>
            <p:nvPr/>
          </p:nvSpPr>
          <p:spPr>
            <a:xfrm>
              <a:off x="5509457" y="1702047"/>
              <a:ext cx="54977" cy="47714"/>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86" name="Google Shape;3241;p53">
              <a:extLst>
                <a:ext uri="{FF2B5EF4-FFF2-40B4-BE49-F238E27FC236}">
                  <a16:creationId xmlns:a16="http://schemas.microsoft.com/office/drawing/2014/main" id="{D1DABA3A-B754-3D4B-A031-71FC3A645398}"/>
                </a:ext>
              </a:extLst>
            </p:cNvPr>
            <p:cNvSpPr/>
            <p:nvPr/>
          </p:nvSpPr>
          <p:spPr>
            <a:xfrm>
              <a:off x="5509457" y="1770093"/>
              <a:ext cx="54977" cy="47603"/>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87" name="Google Shape;3242;p53">
              <a:extLst>
                <a:ext uri="{FF2B5EF4-FFF2-40B4-BE49-F238E27FC236}">
                  <a16:creationId xmlns:a16="http://schemas.microsoft.com/office/drawing/2014/main" id="{3B2BD0F9-CEE2-E943-BEC3-608953A9D7D0}"/>
                </a:ext>
              </a:extLst>
            </p:cNvPr>
            <p:cNvSpPr/>
            <p:nvPr/>
          </p:nvSpPr>
          <p:spPr>
            <a:xfrm>
              <a:off x="5509457" y="1838116"/>
              <a:ext cx="54977" cy="47625"/>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88" name="Google Shape;3243;p53">
              <a:extLst>
                <a:ext uri="{FF2B5EF4-FFF2-40B4-BE49-F238E27FC236}">
                  <a16:creationId xmlns:a16="http://schemas.microsoft.com/office/drawing/2014/main" id="{DB0889B7-A0A0-CC46-8572-A08F0D4327F1}"/>
                </a:ext>
              </a:extLst>
            </p:cNvPr>
            <p:cNvSpPr/>
            <p:nvPr/>
          </p:nvSpPr>
          <p:spPr>
            <a:xfrm>
              <a:off x="5509457" y="1906162"/>
              <a:ext cx="55176" cy="47692"/>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89" name="Google Shape;3244;p53">
              <a:extLst>
                <a:ext uri="{FF2B5EF4-FFF2-40B4-BE49-F238E27FC236}">
                  <a16:creationId xmlns:a16="http://schemas.microsoft.com/office/drawing/2014/main" id="{69F31C2C-97F7-C24E-AC4C-7BF79A335301}"/>
                </a:ext>
              </a:extLst>
            </p:cNvPr>
            <p:cNvSpPr/>
            <p:nvPr/>
          </p:nvSpPr>
          <p:spPr>
            <a:xfrm>
              <a:off x="5509457" y="1974185"/>
              <a:ext cx="54977" cy="47714"/>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90" name="Google Shape;3245;p53">
              <a:extLst>
                <a:ext uri="{FF2B5EF4-FFF2-40B4-BE49-F238E27FC236}">
                  <a16:creationId xmlns:a16="http://schemas.microsoft.com/office/drawing/2014/main" id="{D342DFE6-2285-6A44-8E7E-97F606AD1C46}"/>
                </a:ext>
              </a:extLst>
            </p:cNvPr>
            <p:cNvSpPr/>
            <p:nvPr/>
          </p:nvSpPr>
          <p:spPr>
            <a:xfrm>
              <a:off x="5509457" y="2110254"/>
              <a:ext cx="54977" cy="47581"/>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91" name="Google Shape;3246;p53">
              <a:extLst>
                <a:ext uri="{FF2B5EF4-FFF2-40B4-BE49-F238E27FC236}">
                  <a16:creationId xmlns:a16="http://schemas.microsoft.com/office/drawing/2014/main" id="{4962541A-F510-BC42-A393-D24278383FF0}"/>
                </a:ext>
              </a:extLst>
            </p:cNvPr>
            <p:cNvSpPr/>
            <p:nvPr/>
          </p:nvSpPr>
          <p:spPr>
            <a:xfrm>
              <a:off x="5509457" y="2178121"/>
              <a:ext cx="54977" cy="47692"/>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92" name="Google Shape;3247;p53">
              <a:extLst>
                <a:ext uri="{FF2B5EF4-FFF2-40B4-BE49-F238E27FC236}">
                  <a16:creationId xmlns:a16="http://schemas.microsoft.com/office/drawing/2014/main" id="{D0637A53-FA03-C342-A063-C81305F2B5C5}"/>
                </a:ext>
              </a:extLst>
            </p:cNvPr>
            <p:cNvSpPr/>
            <p:nvPr/>
          </p:nvSpPr>
          <p:spPr>
            <a:xfrm>
              <a:off x="5509457" y="2246144"/>
              <a:ext cx="54977" cy="47714"/>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93" name="Google Shape;3248;p53">
              <a:extLst>
                <a:ext uri="{FF2B5EF4-FFF2-40B4-BE49-F238E27FC236}">
                  <a16:creationId xmlns:a16="http://schemas.microsoft.com/office/drawing/2014/main" id="{61485467-A3C9-8243-8615-1F0D650F028F}"/>
                </a:ext>
              </a:extLst>
            </p:cNvPr>
            <p:cNvSpPr/>
            <p:nvPr/>
          </p:nvSpPr>
          <p:spPr>
            <a:xfrm>
              <a:off x="5509457" y="2450258"/>
              <a:ext cx="54977" cy="47558"/>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94" name="Google Shape;3249;p53">
              <a:extLst>
                <a:ext uri="{FF2B5EF4-FFF2-40B4-BE49-F238E27FC236}">
                  <a16:creationId xmlns:a16="http://schemas.microsoft.com/office/drawing/2014/main" id="{58AB0A01-880C-8A44-A4DC-F34867DC3891}"/>
                </a:ext>
              </a:extLst>
            </p:cNvPr>
            <p:cNvSpPr/>
            <p:nvPr/>
          </p:nvSpPr>
          <p:spPr>
            <a:xfrm>
              <a:off x="5509457" y="2382213"/>
              <a:ext cx="54977" cy="47625"/>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95" name="Google Shape;3250;p53">
              <a:extLst>
                <a:ext uri="{FF2B5EF4-FFF2-40B4-BE49-F238E27FC236}">
                  <a16:creationId xmlns:a16="http://schemas.microsoft.com/office/drawing/2014/main" id="{42B1E38E-3D0A-034C-9F8B-33FADDA2477E}"/>
                </a:ext>
              </a:extLst>
            </p:cNvPr>
            <p:cNvSpPr/>
            <p:nvPr/>
          </p:nvSpPr>
          <p:spPr>
            <a:xfrm>
              <a:off x="5509457" y="2314190"/>
              <a:ext cx="54977" cy="47625"/>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96" name="Google Shape;3251;p53">
              <a:extLst>
                <a:ext uri="{FF2B5EF4-FFF2-40B4-BE49-F238E27FC236}">
                  <a16:creationId xmlns:a16="http://schemas.microsoft.com/office/drawing/2014/main" id="{4EA95072-356C-234D-9E52-55668B8E3245}"/>
                </a:ext>
              </a:extLst>
            </p:cNvPr>
            <p:cNvSpPr/>
            <p:nvPr/>
          </p:nvSpPr>
          <p:spPr>
            <a:xfrm>
              <a:off x="5576808" y="1158129"/>
              <a:ext cx="54999" cy="47625"/>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97" name="Google Shape;3252;p53">
              <a:extLst>
                <a:ext uri="{FF2B5EF4-FFF2-40B4-BE49-F238E27FC236}">
                  <a16:creationId xmlns:a16="http://schemas.microsoft.com/office/drawing/2014/main" id="{52A24AB3-781E-A749-A599-385E9057ADBB}"/>
                </a:ext>
              </a:extLst>
            </p:cNvPr>
            <p:cNvSpPr/>
            <p:nvPr/>
          </p:nvSpPr>
          <p:spPr>
            <a:xfrm>
              <a:off x="5576808" y="1226175"/>
              <a:ext cx="54999" cy="47603"/>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98" name="Google Shape;3253;p53">
              <a:extLst>
                <a:ext uri="{FF2B5EF4-FFF2-40B4-BE49-F238E27FC236}">
                  <a16:creationId xmlns:a16="http://schemas.microsoft.com/office/drawing/2014/main" id="{9923CC00-4CCB-8045-A99A-8FFBA4DF881F}"/>
                </a:ext>
              </a:extLst>
            </p:cNvPr>
            <p:cNvSpPr/>
            <p:nvPr/>
          </p:nvSpPr>
          <p:spPr>
            <a:xfrm>
              <a:off x="5576808" y="1294198"/>
              <a:ext cx="54999" cy="47536"/>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99" name="Google Shape;3254;p53">
              <a:extLst>
                <a:ext uri="{FF2B5EF4-FFF2-40B4-BE49-F238E27FC236}">
                  <a16:creationId xmlns:a16="http://schemas.microsoft.com/office/drawing/2014/main" id="{D23D057B-975B-8447-BB32-97F871221F99}"/>
                </a:ext>
              </a:extLst>
            </p:cNvPr>
            <p:cNvSpPr/>
            <p:nvPr/>
          </p:nvSpPr>
          <p:spPr>
            <a:xfrm>
              <a:off x="5576808" y="1362043"/>
              <a:ext cx="54999" cy="47714"/>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00" name="Google Shape;3255;p53">
              <a:extLst>
                <a:ext uri="{FF2B5EF4-FFF2-40B4-BE49-F238E27FC236}">
                  <a16:creationId xmlns:a16="http://schemas.microsoft.com/office/drawing/2014/main" id="{3A18751C-1AE9-F241-A67E-4392E67C1B74}"/>
                </a:ext>
              </a:extLst>
            </p:cNvPr>
            <p:cNvSpPr/>
            <p:nvPr/>
          </p:nvSpPr>
          <p:spPr>
            <a:xfrm>
              <a:off x="5576808" y="1430088"/>
              <a:ext cx="54999" cy="47625"/>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01" name="Google Shape;3256;p53">
              <a:extLst>
                <a:ext uri="{FF2B5EF4-FFF2-40B4-BE49-F238E27FC236}">
                  <a16:creationId xmlns:a16="http://schemas.microsoft.com/office/drawing/2014/main" id="{C97EE0FB-146E-C64C-AD94-E25007F8C848}"/>
                </a:ext>
              </a:extLst>
            </p:cNvPr>
            <p:cNvSpPr/>
            <p:nvPr/>
          </p:nvSpPr>
          <p:spPr>
            <a:xfrm>
              <a:off x="5576808" y="1498134"/>
              <a:ext cx="54999" cy="47603"/>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02" name="Google Shape;3257;p53">
              <a:extLst>
                <a:ext uri="{FF2B5EF4-FFF2-40B4-BE49-F238E27FC236}">
                  <a16:creationId xmlns:a16="http://schemas.microsoft.com/office/drawing/2014/main" id="{BFA9D64D-6BDE-084D-994E-12EEE978614A}"/>
                </a:ext>
              </a:extLst>
            </p:cNvPr>
            <p:cNvSpPr/>
            <p:nvPr/>
          </p:nvSpPr>
          <p:spPr>
            <a:xfrm>
              <a:off x="5576808" y="1566157"/>
              <a:ext cx="54999" cy="47625"/>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03" name="Google Shape;3258;p53">
              <a:extLst>
                <a:ext uri="{FF2B5EF4-FFF2-40B4-BE49-F238E27FC236}">
                  <a16:creationId xmlns:a16="http://schemas.microsoft.com/office/drawing/2014/main" id="{535B7833-488C-0643-A7C3-CF700CAA35F4}"/>
                </a:ext>
              </a:extLst>
            </p:cNvPr>
            <p:cNvSpPr/>
            <p:nvPr/>
          </p:nvSpPr>
          <p:spPr>
            <a:xfrm>
              <a:off x="5576808" y="1634002"/>
              <a:ext cx="54999" cy="47714"/>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04" name="Google Shape;3259;p53">
              <a:extLst>
                <a:ext uri="{FF2B5EF4-FFF2-40B4-BE49-F238E27FC236}">
                  <a16:creationId xmlns:a16="http://schemas.microsoft.com/office/drawing/2014/main" id="{E389ED41-B5FE-1643-821A-DCE8CD037CC9}"/>
                </a:ext>
              </a:extLst>
            </p:cNvPr>
            <p:cNvSpPr/>
            <p:nvPr/>
          </p:nvSpPr>
          <p:spPr>
            <a:xfrm>
              <a:off x="5576808" y="1702047"/>
              <a:ext cx="54999" cy="47714"/>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05" name="Google Shape;3260;p53">
              <a:extLst>
                <a:ext uri="{FF2B5EF4-FFF2-40B4-BE49-F238E27FC236}">
                  <a16:creationId xmlns:a16="http://schemas.microsoft.com/office/drawing/2014/main" id="{A10BDB6B-C52F-6243-AB6A-1EA3B602A59E}"/>
                </a:ext>
              </a:extLst>
            </p:cNvPr>
            <p:cNvSpPr/>
            <p:nvPr/>
          </p:nvSpPr>
          <p:spPr>
            <a:xfrm>
              <a:off x="5576808" y="1770093"/>
              <a:ext cx="54999" cy="47603"/>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06" name="Google Shape;3261;p53">
              <a:extLst>
                <a:ext uri="{FF2B5EF4-FFF2-40B4-BE49-F238E27FC236}">
                  <a16:creationId xmlns:a16="http://schemas.microsoft.com/office/drawing/2014/main" id="{F349588C-6A70-5D44-B30E-EAEFE7B99863}"/>
                </a:ext>
              </a:extLst>
            </p:cNvPr>
            <p:cNvSpPr/>
            <p:nvPr/>
          </p:nvSpPr>
          <p:spPr>
            <a:xfrm>
              <a:off x="5576808" y="1838116"/>
              <a:ext cx="54999" cy="47625"/>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07" name="Google Shape;3262;p53">
              <a:extLst>
                <a:ext uri="{FF2B5EF4-FFF2-40B4-BE49-F238E27FC236}">
                  <a16:creationId xmlns:a16="http://schemas.microsoft.com/office/drawing/2014/main" id="{9D14037D-C57F-314B-BF2C-CB9AC6930746}"/>
                </a:ext>
              </a:extLst>
            </p:cNvPr>
            <p:cNvSpPr/>
            <p:nvPr/>
          </p:nvSpPr>
          <p:spPr>
            <a:xfrm>
              <a:off x="5576808" y="1906162"/>
              <a:ext cx="55132" cy="47692"/>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08" name="Google Shape;3263;p53">
              <a:extLst>
                <a:ext uri="{FF2B5EF4-FFF2-40B4-BE49-F238E27FC236}">
                  <a16:creationId xmlns:a16="http://schemas.microsoft.com/office/drawing/2014/main" id="{D0E46561-4BDD-D741-92B1-E1DFC7581460}"/>
                </a:ext>
              </a:extLst>
            </p:cNvPr>
            <p:cNvSpPr/>
            <p:nvPr/>
          </p:nvSpPr>
          <p:spPr>
            <a:xfrm>
              <a:off x="5576808" y="1974185"/>
              <a:ext cx="54999" cy="47714"/>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09" name="Google Shape;3264;p53">
              <a:extLst>
                <a:ext uri="{FF2B5EF4-FFF2-40B4-BE49-F238E27FC236}">
                  <a16:creationId xmlns:a16="http://schemas.microsoft.com/office/drawing/2014/main" id="{D63240DF-4EBC-614E-ACF9-EACDA42A2B80}"/>
                </a:ext>
              </a:extLst>
            </p:cNvPr>
            <p:cNvSpPr/>
            <p:nvPr/>
          </p:nvSpPr>
          <p:spPr>
            <a:xfrm>
              <a:off x="5576808" y="2110254"/>
              <a:ext cx="54999" cy="47581"/>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0" name="Google Shape;3265;p53">
              <a:extLst>
                <a:ext uri="{FF2B5EF4-FFF2-40B4-BE49-F238E27FC236}">
                  <a16:creationId xmlns:a16="http://schemas.microsoft.com/office/drawing/2014/main" id="{19A32934-1118-4C42-8F80-D974039FC111}"/>
                </a:ext>
              </a:extLst>
            </p:cNvPr>
            <p:cNvSpPr/>
            <p:nvPr/>
          </p:nvSpPr>
          <p:spPr>
            <a:xfrm>
              <a:off x="5576808" y="2178121"/>
              <a:ext cx="54999" cy="47692"/>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1" name="Google Shape;3266;p53">
              <a:extLst>
                <a:ext uri="{FF2B5EF4-FFF2-40B4-BE49-F238E27FC236}">
                  <a16:creationId xmlns:a16="http://schemas.microsoft.com/office/drawing/2014/main" id="{63A5050D-E963-AD4C-9FD8-0DD0093D318B}"/>
                </a:ext>
              </a:extLst>
            </p:cNvPr>
            <p:cNvSpPr/>
            <p:nvPr/>
          </p:nvSpPr>
          <p:spPr>
            <a:xfrm>
              <a:off x="5576808" y="2314190"/>
              <a:ext cx="54999" cy="47625"/>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2" name="Google Shape;3267;p53">
              <a:extLst>
                <a:ext uri="{FF2B5EF4-FFF2-40B4-BE49-F238E27FC236}">
                  <a16:creationId xmlns:a16="http://schemas.microsoft.com/office/drawing/2014/main" id="{658175DD-E41D-9340-9224-979AB24B94C9}"/>
                </a:ext>
              </a:extLst>
            </p:cNvPr>
            <p:cNvSpPr/>
            <p:nvPr/>
          </p:nvSpPr>
          <p:spPr>
            <a:xfrm>
              <a:off x="5576808" y="2246144"/>
              <a:ext cx="54999" cy="47714"/>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3" name="Google Shape;3268;p53">
              <a:extLst>
                <a:ext uri="{FF2B5EF4-FFF2-40B4-BE49-F238E27FC236}">
                  <a16:creationId xmlns:a16="http://schemas.microsoft.com/office/drawing/2014/main" id="{30C34A93-616A-BE4E-A20A-1120469B88B9}"/>
                </a:ext>
              </a:extLst>
            </p:cNvPr>
            <p:cNvSpPr/>
            <p:nvPr/>
          </p:nvSpPr>
          <p:spPr>
            <a:xfrm>
              <a:off x="5644182" y="1158129"/>
              <a:ext cx="54999" cy="47625"/>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4" name="Google Shape;3269;p53">
              <a:extLst>
                <a:ext uri="{FF2B5EF4-FFF2-40B4-BE49-F238E27FC236}">
                  <a16:creationId xmlns:a16="http://schemas.microsoft.com/office/drawing/2014/main" id="{0BA5135C-1592-A443-8771-57005A26686D}"/>
                </a:ext>
              </a:extLst>
            </p:cNvPr>
            <p:cNvSpPr/>
            <p:nvPr/>
          </p:nvSpPr>
          <p:spPr>
            <a:xfrm>
              <a:off x="5644182" y="1226175"/>
              <a:ext cx="54999" cy="47603"/>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5" name="Google Shape;3270;p53">
              <a:extLst>
                <a:ext uri="{FF2B5EF4-FFF2-40B4-BE49-F238E27FC236}">
                  <a16:creationId xmlns:a16="http://schemas.microsoft.com/office/drawing/2014/main" id="{BF485569-6DD8-5142-BF50-85A959A02ECE}"/>
                </a:ext>
              </a:extLst>
            </p:cNvPr>
            <p:cNvSpPr/>
            <p:nvPr/>
          </p:nvSpPr>
          <p:spPr>
            <a:xfrm>
              <a:off x="5644182" y="1294198"/>
              <a:ext cx="54933" cy="47536"/>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6" name="Google Shape;3271;p53">
              <a:extLst>
                <a:ext uri="{FF2B5EF4-FFF2-40B4-BE49-F238E27FC236}">
                  <a16:creationId xmlns:a16="http://schemas.microsoft.com/office/drawing/2014/main" id="{A8145524-23ED-314B-B010-04B7C069F225}"/>
                </a:ext>
              </a:extLst>
            </p:cNvPr>
            <p:cNvSpPr/>
            <p:nvPr/>
          </p:nvSpPr>
          <p:spPr>
            <a:xfrm>
              <a:off x="5644182" y="1362043"/>
              <a:ext cx="54999" cy="47714"/>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7" name="Google Shape;3272;p53">
              <a:extLst>
                <a:ext uri="{FF2B5EF4-FFF2-40B4-BE49-F238E27FC236}">
                  <a16:creationId xmlns:a16="http://schemas.microsoft.com/office/drawing/2014/main" id="{9D40E062-3703-454E-A6AE-A86F57AA1B1F}"/>
                </a:ext>
              </a:extLst>
            </p:cNvPr>
            <p:cNvSpPr/>
            <p:nvPr/>
          </p:nvSpPr>
          <p:spPr>
            <a:xfrm>
              <a:off x="5644182" y="1430088"/>
              <a:ext cx="54999" cy="47625"/>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8" name="Google Shape;3273;p53">
              <a:extLst>
                <a:ext uri="{FF2B5EF4-FFF2-40B4-BE49-F238E27FC236}">
                  <a16:creationId xmlns:a16="http://schemas.microsoft.com/office/drawing/2014/main" id="{325C22A4-0B0F-6041-882E-139A7761346C}"/>
                </a:ext>
              </a:extLst>
            </p:cNvPr>
            <p:cNvSpPr/>
            <p:nvPr/>
          </p:nvSpPr>
          <p:spPr>
            <a:xfrm>
              <a:off x="5644182" y="1498134"/>
              <a:ext cx="54999" cy="47603"/>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9" name="Google Shape;3274;p53">
              <a:extLst>
                <a:ext uri="{FF2B5EF4-FFF2-40B4-BE49-F238E27FC236}">
                  <a16:creationId xmlns:a16="http://schemas.microsoft.com/office/drawing/2014/main" id="{35D39F4A-8FE0-D64A-A9FA-FE1389A5A0DB}"/>
                </a:ext>
              </a:extLst>
            </p:cNvPr>
            <p:cNvSpPr/>
            <p:nvPr/>
          </p:nvSpPr>
          <p:spPr>
            <a:xfrm>
              <a:off x="5644182" y="1566157"/>
              <a:ext cx="54999" cy="47558"/>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20" name="Google Shape;3275;p53">
              <a:extLst>
                <a:ext uri="{FF2B5EF4-FFF2-40B4-BE49-F238E27FC236}">
                  <a16:creationId xmlns:a16="http://schemas.microsoft.com/office/drawing/2014/main" id="{FCFFA3C9-07B1-F145-892D-3946D804D58C}"/>
                </a:ext>
              </a:extLst>
            </p:cNvPr>
            <p:cNvSpPr/>
            <p:nvPr/>
          </p:nvSpPr>
          <p:spPr>
            <a:xfrm>
              <a:off x="5644182" y="1634002"/>
              <a:ext cx="54999" cy="47714"/>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21" name="Google Shape;3276;p53">
              <a:extLst>
                <a:ext uri="{FF2B5EF4-FFF2-40B4-BE49-F238E27FC236}">
                  <a16:creationId xmlns:a16="http://schemas.microsoft.com/office/drawing/2014/main" id="{58C2F84F-D474-2643-A1C6-C878A0C557BA}"/>
                </a:ext>
              </a:extLst>
            </p:cNvPr>
            <p:cNvSpPr/>
            <p:nvPr/>
          </p:nvSpPr>
          <p:spPr>
            <a:xfrm>
              <a:off x="5644182" y="1702047"/>
              <a:ext cx="54999" cy="47714"/>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22" name="Google Shape;3277;p53">
              <a:extLst>
                <a:ext uri="{FF2B5EF4-FFF2-40B4-BE49-F238E27FC236}">
                  <a16:creationId xmlns:a16="http://schemas.microsoft.com/office/drawing/2014/main" id="{ADC8A1B4-AF42-564C-908D-91D390848180}"/>
                </a:ext>
              </a:extLst>
            </p:cNvPr>
            <p:cNvSpPr/>
            <p:nvPr/>
          </p:nvSpPr>
          <p:spPr>
            <a:xfrm>
              <a:off x="5644182" y="1770093"/>
              <a:ext cx="54999" cy="47603"/>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23" name="Google Shape;3278;p53">
              <a:extLst>
                <a:ext uri="{FF2B5EF4-FFF2-40B4-BE49-F238E27FC236}">
                  <a16:creationId xmlns:a16="http://schemas.microsoft.com/office/drawing/2014/main" id="{39AD95B6-5CCC-C04B-837B-43305420049E}"/>
                </a:ext>
              </a:extLst>
            </p:cNvPr>
            <p:cNvSpPr/>
            <p:nvPr/>
          </p:nvSpPr>
          <p:spPr>
            <a:xfrm>
              <a:off x="5644182" y="1838116"/>
              <a:ext cx="54999" cy="47625"/>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24" name="Google Shape;3279;p53">
              <a:extLst>
                <a:ext uri="{FF2B5EF4-FFF2-40B4-BE49-F238E27FC236}">
                  <a16:creationId xmlns:a16="http://schemas.microsoft.com/office/drawing/2014/main" id="{9A81F73D-432A-584C-8222-EA3523738698}"/>
                </a:ext>
              </a:extLst>
            </p:cNvPr>
            <p:cNvSpPr/>
            <p:nvPr/>
          </p:nvSpPr>
          <p:spPr>
            <a:xfrm>
              <a:off x="5644182" y="1906162"/>
              <a:ext cx="55109" cy="47692"/>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25" name="Google Shape;3280;p53">
              <a:extLst>
                <a:ext uri="{FF2B5EF4-FFF2-40B4-BE49-F238E27FC236}">
                  <a16:creationId xmlns:a16="http://schemas.microsoft.com/office/drawing/2014/main" id="{2C671966-442D-6E44-A4FF-95F685CEAB9C}"/>
                </a:ext>
              </a:extLst>
            </p:cNvPr>
            <p:cNvSpPr/>
            <p:nvPr/>
          </p:nvSpPr>
          <p:spPr>
            <a:xfrm>
              <a:off x="5644182" y="1974185"/>
              <a:ext cx="54999" cy="47714"/>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26" name="Google Shape;3281;p53">
              <a:extLst>
                <a:ext uri="{FF2B5EF4-FFF2-40B4-BE49-F238E27FC236}">
                  <a16:creationId xmlns:a16="http://schemas.microsoft.com/office/drawing/2014/main" id="{30D42B0A-DE79-7A4A-BE36-ACBB236DC4E4}"/>
                </a:ext>
              </a:extLst>
            </p:cNvPr>
            <p:cNvSpPr/>
            <p:nvPr/>
          </p:nvSpPr>
          <p:spPr>
            <a:xfrm>
              <a:off x="5644005" y="2110254"/>
              <a:ext cx="55176" cy="47581"/>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27" name="Google Shape;3282;p53">
              <a:extLst>
                <a:ext uri="{FF2B5EF4-FFF2-40B4-BE49-F238E27FC236}">
                  <a16:creationId xmlns:a16="http://schemas.microsoft.com/office/drawing/2014/main" id="{5FA4F4A8-D867-FC43-8ECE-DE32700F3003}"/>
                </a:ext>
              </a:extLst>
            </p:cNvPr>
            <p:cNvSpPr/>
            <p:nvPr/>
          </p:nvSpPr>
          <p:spPr>
            <a:xfrm>
              <a:off x="5644182" y="2178121"/>
              <a:ext cx="54999" cy="47692"/>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28" name="Google Shape;3283;p53">
              <a:extLst>
                <a:ext uri="{FF2B5EF4-FFF2-40B4-BE49-F238E27FC236}">
                  <a16:creationId xmlns:a16="http://schemas.microsoft.com/office/drawing/2014/main" id="{5DFFF4CC-7C43-BA4C-9DB1-9A1D6B0A3375}"/>
                </a:ext>
              </a:extLst>
            </p:cNvPr>
            <p:cNvSpPr/>
            <p:nvPr/>
          </p:nvSpPr>
          <p:spPr>
            <a:xfrm>
              <a:off x="5644005" y="2246144"/>
              <a:ext cx="55176" cy="47714"/>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29" name="Google Shape;3284;p53">
              <a:extLst>
                <a:ext uri="{FF2B5EF4-FFF2-40B4-BE49-F238E27FC236}">
                  <a16:creationId xmlns:a16="http://schemas.microsoft.com/office/drawing/2014/main" id="{4FCD13F7-CAAE-EA42-B71B-A5BF35AE1A5B}"/>
                </a:ext>
              </a:extLst>
            </p:cNvPr>
            <p:cNvSpPr/>
            <p:nvPr/>
          </p:nvSpPr>
          <p:spPr>
            <a:xfrm>
              <a:off x="5711555" y="1158129"/>
              <a:ext cx="54977" cy="47625"/>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30" name="Google Shape;3285;p53">
              <a:extLst>
                <a:ext uri="{FF2B5EF4-FFF2-40B4-BE49-F238E27FC236}">
                  <a16:creationId xmlns:a16="http://schemas.microsoft.com/office/drawing/2014/main" id="{1F1D3717-1671-7042-B3A9-5D960D2960F6}"/>
                </a:ext>
              </a:extLst>
            </p:cNvPr>
            <p:cNvSpPr/>
            <p:nvPr/>
          </p:nvSpPr>
          <p:spPr>
            <a:xfrm>
              <a:off x="5711555" y="1226175"/>
              <a:ext cx="54933" cy="47558"/>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31" name="Google Shape;3286;p53">
              <a:extLst>
                <a:ext uri="{FF2B5EF4-FFF2-40B4-BE49-F238E27FC236}">
                  <a16:creationId xmlns:a16="http://schemas.microsoft.com/office/drawing/2014/main" id="{2DC408DB-480E-1B45-AF11-FA1BA54BB497}"/>
                </a:ext>
              </a:extLst>
            </p:cNvPr>
            <p:cNvSpPr/>
            <p:nvPr/>
          </p:nvSpPr>
          <p:spPr>
            <a:xfrm>
              <a:off x="5711555" y="1294198"/>
              <a:ext cx="54933" cy="47558"/>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32" name="Google Shape;3287;p53">
              <a:extLst>
                <a:ext uri="{FF2B5EF4-FFF2-40B4-BE49-F238E27FC236}">
                  <a16:creationId xmlns:a16="http://schemas.microsoft.com/office/drawing/2014/main" id="{A42F49A6-BF47-B143-A3B3-DFFBD8B96779}"/>
                </a:ext>
              </a:extLst>
            </p:cNvPr>
            <p:cNvSpPr/>
            <p:nvPr/>
          </p:nvSpPr>
          <p:spPr>
            <a:xfrm>
              <a:off x="5711555" y="1362043"/>
              <a:ext cx="54977" cy="47714"/>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33" name="Google Shape;3288;p53">
              <a:extLst>
                <a:ext uri="{FF2B5EF4-FFF2-40B4-BE49-F238E27FC236}">
                  <a16:creationId xmlns:a16="http://schemas.microsoft.com/office/drawing/2014/main" id="{5194D4C1-B32F-F544-9F1A-86340F194A7D}"/>
                </a:ext>
              </a:extLst>
            </p:cNvPr>
            <p:cNvSpPr/>
            <p:nvPr/>
          </p:nvSpPr>
          <p:spPr>
            <a:xfrm>
              <a:off x="5711555" y="1430088"/>
              <a:ext cx="54977" cy="47625"/>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34" name="Google Shape;3289;p53">
              <a:extLst>
                <a:ext uri="{FF2B5EF4-FFF2-40B4-BE49-F238E27FC236}">
                  <a16:creationId xmlns:a16="http://schemas.microsoft.com/office/drawing/2014/main" id="{4AF04901-E45F-FE4C-BE57-1F2BC07DAFD8}"/>
                </a:ext>
              </a:extLst>
            </p:cNvPr>
            <p:cNvSpPr/>
            <p:nvPr/>
          </p:nvSpPr>
          <p:spPr>
            <a:xfrm>
              <a:off x="5711555" y="1498112"/>
              <a:ext cx="54933" cy="47581"/>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35" name="Google Shape;3290;p53">
              <a:extLst>
                <a:ext uri="{FF2B5EF4-FFF2-40B4-BE49-F238E27FC236}">
                  <a16:creationId xmlns:a16="http://schemas.microsoft.com/office/drawing/2014/main" id="{6F742712-CC9E-674C-B5F0-AF82DA5E1B2E}"/>
                </a:ext>
              </a:extLst>
            </p:cNvPr>
            <p:cNvSpPr/>
            <p:nvPr/>
          </p:nvSpPr>
          <p:spPr>
            <a:xfrm>
              <a:off x="5711555" y="1566157"/>
              <a:ext cx="54933" cy="47558"/>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36" name="Google Shape;3291;p53">
              <a:extLst>
                <a:ext uri="{FF2B5EF4-FFF2-40B4-BE49-F238E27FC236}">
                  <a16:creationId xmlns:a16="http://schemas.microsoft.com/office/drawing/2014/main" id="{8A55B275-BDF4-9644-A846-CB07E63B1273}"/>
                </a:ext>
              </a:extLst>
            </p:cNvPr>
            <p:cNvSpPr/>
            <p:nvPr/>
          </p:nvSpPr>
          <p:spPr>
            <a:xfrm>
              <a:off x="5711555" y="1634002"/>
              <a:ext cx="54977" cy="47759"/>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37" name="Google Shape;3292;p53">
              <a:extLst>
                <a:ext uri="{FF2B5EF4-FFF2-40B4-BE49-F238E27FC236}">
                  <a16:creationId xmlns:a16="http://schemas.microsoft.com/office/drawing/2014/main" id="{E6647CFD-0D06-1A49-B09D-B759800D230C}"/>
                </a:ext>
              </a:extLst>
            </p:cNvPr>
            <p:cNvSpPr/>
            <p:nvPr/>
          </p:nvSpPr>
          <p:spPr>
            <a:xfrm>
              <a:off x="5711555" y="1702047"/>
              <a:ext cx="54977" cy="47714"/>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38" name="Google Shape;3293;p53">
              <a:extLst>
                <a:ext uri="{FF2B5EF4-FFF2-40B4-BE49-F238E27FC236}">
                  <a16:creationId xmlns:a16="http://schemas.microsoft.com/office/drawing/2014/main" id="{BC48DBEB-7E59-914F-B41A-E3F60E967B24}"/>
                </a:ext>
              </a:extLst>
            </p:cNvPr>
            <p:cNvSpPr/>
            <p:nvPr/>
          </p:nvSpPr>
          <p:spPr>
            <a:xfrm>
              <a:off x="5778729" y="1158129"/>
              <a:ext cx="54999" cy="47625"/>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39" name="Google Shape;3294;p53">
              <a:extLst>
                <a:ext uri="{FF2B5EF4-FFF2-40B4-BE49-F238E27FC236}">
                  <a16:creationId xmlns:a16="http://schemas.microsoft.com/office/drawing/2014/main" id="{0951040C-771C-184F-95FC-70F3EEFCF5D0}"/>
                </a:ext>
              </a:extLst>
            </p:cNvPr>
            <p:cNvSpPr/>
            <p:nvPr/>
          </p:nvSpPr>
          <p:spPr>
            <a:xfrm>
              <a:off x="5778729" y="1226175"/>
              <a:ext cx="54999" cy="47603"/>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40" name="Google Shape;3295;p53">
              <a:extLst>
                <a:ext uri="{FF2B5EF4-FFF2-40B4-BE49-F238E27FC236}">
                  <a16:creationId xmlns:a16="http://schemas.microsoft.com/office/drawing/2014/main" id="{09A70E4F-F5DA-EE40-9AB1-D85325D37E28}"/>
                </a:ext>
              </a:extLst>
            </p:cNvPr>
            <p:cNvSpPr/>
            <p:nvPr/>
          </p:nvSpPr>
          <p:spPr>
            <a:xfrm>
              <a:off x="5778729" y="1294198"/>
              <a:ext cx="54999" cy="47536"/>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41" name="Google Shape;3296;p53">
              <a:extLst>
                <a:ext uri="{FF2B5EF4-FFF2-40B4-BE49-F238E27FC236}">
                  <a16:creationId xmlns:a16="http://schemas.microsoft.com/office/drawing/2014/main" id="{13377B91-451B-5F44-8A53-6C8E9748C071}"/>
                </a:ext>
              </a:extLst>
            </p:cNvPr>
            <p:cNvSpPr/>
            <p:nvPr/>
          </p:nvSpPr>
          <p:spPr>
            <a:xfrm>
              <a:off x="5778729" y="1362043"/>
              <a:ext cx="54999" cy="47714"/>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42" name="Google Shape;3297;p53">
              <a:extLst>
                <a:ext uri="{FF2B5EF4-FFF2-40B4-BE49-F238E27FC236}">
                  <a16:creationId xmlns:a16="http://schemas.microsoft.com/office/drawing/2014/main" id="{3FEEE4BD-3F67-1A4F-BEC1-F28C92BC4B36}"/>
                </a:ext>
              </a:extLst>
            </p:cNvPr>
            <p:cNvSpPr/>
            <p:nvPr/>
          </p:nvSpPr>
          <p:spPr>
            <a:xfrm>
              <a:off x="5778729" y="1430088"/>
              <a:ext cx="54999" cy="47625"/>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43" name="Google Shape;3298;p53">
              <a:extLst>
                <a:ext uri="{FF2B5EF4-FFF2-40B4-BE49-F238E27FC236}">
                  <a16:creationId xmlns:a16="http://schemas.microsoft.com/office/drawing/2014/main" id="{6351B8B7-E95C-F34E-88CC-9280CD643F33}"/>
                </a:ext>
              </a:extLst>
            </p:cNvPr>
            <p:cNvSpPr/>
            <p:nvPr/>
          </p:nvSpPr>
          <p:spPr>
            <a:xfrm>
              <a:off x="5778729" y="1498134"/>
              <a:ext cx="54999" cy="47603"/>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44" name="Google Shape;3299;p53">
              <a:extLst>
                <a:ext uri="{FF2B5EF4-FFF2-40B4-BE49-F238E27FC236}">
                  <a16:creationId xmlns:a16="http://schemas.microsoft.com/office/drawing/2014/main" id="{BEEDE7B5-6D3D-1846-95F9-7E1EA37A150A}"/>
                </a:ext>
              </a:extLst>
            </p:cNvPr>
            <p:cNvSpPr/>
            <p:nvPr/>
          </p:nvSpPr>
          <p:spPr>
            <a:xfrm>
              <a:off x="5778729" y="1566157"/>
              <a:ext cx="54999" cy="47625"/>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45" name="Google Shape;3300;p53">
              <a:extLst>
                <a:ext uri="{FF2B5EF4-FFF2-40B4-BE49-F238E27FC236}">
                  <a16:creationId xmlns:a16="http://schemas.microsoft.com/office/drawing/2014/main" id="{BF42B1E8-BA0F-554D-A704-1BF81CF18F83}"/>
                </a:ext>
              </a:extLst>
            </p:cNvPr>
            <p:cNvSpPr/>
            <p:nvPr/>
          </p:nvSpPr>
          <p:spPr>
            <a:xfrm>
              <a:off x="5778729" y="1634002"/>
              <a:ext cx="54999" cy="47714"/>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46" name="Google Shape;3301;p53">
              <a:extLst>
                <a:ext uri="{FF2B5EF4-FFF2-40B4-BE49-F238E27FC236}">
                  <a16:creationId xmlns:a16="http://schemas.microsoft.com/office/drawing/2014/main" id="{60BB6DAD-9A3F-B347-A13B-06E07D97CDA1}"/>
                </a:ext>
              </a:extLst>
            </p:cNvPr>
            <p:cNvSpPr/>
            <p:nvPr/>
          </p:nvSpPr>
          <p:spPr>
            <a:xfrm>
              <a:off x="5778729" y="1702047"/>
              <a:ext cx="54999" cy="47714"/>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47" name="Google Shape;3302;p53">
              <a:extLst>
                <a:ext uri="{FF2B5EF4-FFF2-40B4-BE49-F238E27FC236}">
                  <a16:creationId xmlns:a16="http://schemas.microsoft.com/office/drawing/2014/main" id="{0AD3F230-1208-2E49-B66A-5BEA63B2EE13}"/>
                </a:ext>
              </a:extLst>
            </p:cNvPr>
            <p:cNvSpPr/>
            <p:nvPr/>
          </p:nvSpPr>
          <p:spPr>
            <a:xfrm>
              <a:off x="5778729" y="1770093"/>
              <a:ext cx="54999" cy="47603"/>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48" name="Google Shape;3303;p53">
              <a:extLst>
                <a:ext uri="{FF2B5EF4-FFF2-40B4-BE49-F238E27FC236}">
                  <a16:creationId xmlns:a16="http://schemas.microsoft.com/office/drawing/2014/main" id="{FA808C86-0DC9-9F43-AE07-051B252AE1AB}"/>
                </a:ext>
              </a:extLst>
            </p:cNvPr>
            <p:cNvSpPr/>
            <p:nvPr/>
          </p:nvSpPr>
          <p:spPr>
            <a:xfrm>
              <a:off x="5711555" y="1770093"/>
              <a:ext cx="54977" cy="47603"/>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49" name="Google Shape;3304;p53">
              <a:extLst>
                <a:ext uri="{FF2B5EF4-FFF2-40B4-BE49-F238E27FC236}">
                  <a16:creationId xmlns:a16="http://schemas.microsoft.com/office/drawing/2014/main" id="{C7EC1C7A-309D-FC42-AAF8-97CABF195E76}"/>
                </a:ext>
              </a:extLst>
            </p:cNvPr>
            <p:cNvSpPr/>
            <p:nvPr/>
          </p:nvSpPr>
          <p:spPr>
            <a:xfrm>
              <a:off x="5711555" y="1838116"/>
              <a:ext cx="54933" cy="47558"/>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50" name="Google Shape;3305;p53">
              <a:extLst>
                <a:ext uri="{FF2B5EF4-FFF2-40B4-BE49-F238E27FC236}">
                  <a16:creationId xmlns:a16="http://schemas.microsoft.com/office/drawing/2014/main" id="{BD4FEBFD-149B-4A4D-842C-623F9518E7A5}"/>
                </a:ext>
              </a:extLst>
            </p:cNvPr>
            <p:cNvSpPr/>
            <p:nvPr/>
          </p:nvSpPr>
          <p:spPr>
            <a:xfrm>
              <a:off x="5711555" y="1906162"/>
              <a:ext cx="55109" cy="47692"/>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51" name="Google Shape;3306;p53">
              <a:extLst>
                <a:ext uri="{FF2B5EF4-FFF2-40B4-BE49-F238E27FC236}">
                  <a16:creationId xmlns:a16="http://schemas.microsoft.com/office/drawing/2014/main" id="{D4CDE89D-E073-FE46-8135-FDFB55344589}"/>
                </a:ext>
              </a:extLst>
            </p:cNvPr>
            <p:cNvSpPr/>
            <p:nvPr/>
          </p:nvSpPr>
          <p:spPr>
            <a:xfrm>
              <a:off x="5711555" y="1974185"/>
              <a:ext cx="54977" cy="47714"/>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52" name="Google Shape;3307;p53">
              <a:extLst>
                <a:ext uri="{FF2B5EF4-FFF2-40B4-BE49-F238E27FC236}">
                  <a16:creationId xmlns:a16="http://schemas.microsoft.com/office/drawing/2014/main" id="{3E87A272-0C2B-B848-A5D3-116A886B0DF0}"/>
                </a:ext>
              </a:extLst>
            </p:cNvPr>
            <p:cNvSpPr/>
            <p:nvPr/>
          </p:nvSpPr>
          <p:spPr>
            <a:xfrm>
              <a:off x="5711356" y="2246144"/>
              <a:ext cx="55176" cy="47714"/>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53" name="Google Shape;3308;p53">
              <a:extLst>
                <a:ext uri="{FF2B5EF4-FFF2-40B4-BE49-F238E27FC236}">
                  <a16:creationId xmlns:a16="http://schemas.microsoft.com/office/drawing/2014/main" id="{E227B30B-88C5-DD4F-B735-DB226F3D9D8E}"/>
                </a:ext>
              </a:extLst>
            </p:cNvPr>
            <p:cNvSpPr/>
            <p:nvPr/>
          </p:nvSpPr>
          <p:spPr>
            <a:xfrm>
              <a:off x="5711555" y="2178121"/>
              <a:ext cx="54977" cy="47692"/>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54" name="Google Shape;3309;p53">
              <a:extLst>
                <a:ext uri="{FF2B5EF4-FFF2-40B4-BE49-F238E27FC236}">
                  <a16:creationId xmlns:a16="http://schemas.microsoft.com/office/drawing/2014/main" id="{40AC6B70-C802-3944-9701-D43B011F8344}"/>
                </a:ext>
              </a:extLst>
            </p:cNvPr>
            <p:cNvSpPr/>
            <p:nvPr/>
          </p:nvSpPr>
          <p:spPr>
            <a:xfrm>
              <a:off x="5711356" y="2110254"/>
              <a:ext cx="55176" cy="47581"/>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55" name="Google Shape;3310;p53">
              <a:extLst>
                <a:ext uri="{FF2B5EF4-FFF2-40B4-BE49-F238E27FC236}">
                  <a16:creationId xmlns:a16="http://schemas.microsoft.com/office/drawing/2014/main" id="{CC56819E-AC51-5441-9755-C71BDF146044}"/>
                </a:ext>
              </a:extLst>
            </p:cNvPr>
            <p:cNvSpPr/>
            <p:nvPr/>
          </p:nvSpPr>
          <p:spPr>
            <a:xfrm>
              <a:off x="5711555" y="2042230"/>
              <a:ext cx="54933" cy="47558"/>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56" name="Google Shape;3311;p53">
              <a:extLst>
                <a:ext uri="{FF2B5EF4-FFF2-40B4-BE49-F238E27FC236}">
                  <a16:creationId xmlns:a16="http://schemas.microsoft.com/office/drawing/2014/main" id="{9F3817A5-6667-D247-98DB-FC1DFF702146}"/>
                </a:ext>
              </a:extLst>
            </p:cNvPr>
            <p:cNvSpPr/>
            <p:nvPr/>
          </p:nvSpPr>
          <p:spPr>
            <a:xfrm>
              <a:off x="5644182" y="2042230"/>
              <a:ext cx="54999" cy="47625"/>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57" name="Google Shape;3312;p53">
              <a:extLst>
                <a:ext uri="{FF2B5EF4-FFF2-40B4-BE49-F238E27FC236}">
                  <a16:creationId xmlns:a16="http://schemas.microsoft.com/office/drawing/2014/main" id="{A15DF838-C465-5F4E-B485-A6191064C4A1}"/>
                </a:ext>
              </a:extLst>
            </p:cNvPr>
            <p:cNvSpPr/>
            <p:nvPr/>
          </p:nvSpPr>
          <p:spPr>
            <a:xfrm>
              <a:off x="5576808" y="2042230"/>
              <a:ext cx="54999" cy="47625"/>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58" name="Google Shape;3313;p53">
              <a:extLst>
                <a:ext uri="{FF2B5EF4-FFF2-40B4-BE49-F238E27FC236}">
                  <a16:creationId xmlns:a16="http://schemas.microsoft.com/office/drawing/2014/main" id="{0BAF5E46-2EB6-4849-8069-5B8E4B05318B}"/>
                </a:ext>
              </a:extLst>
            </p:cNvPr>
            <p:cNvSpPr/>
            <p:nvPr/>
          </p:nvSpPr>
          <p:spPr>
            <a:xfrm>
              <a:off x="5509457" y="2042230"/>
              <a:ext cx="54977" cy="47625"/>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59" name="Google Shape;3314;p53">
              <a:extLst>
                <a:ext uri="{FF2B5EF4-FFF2-40B4-BE49-F238E27FC236}">
                  <a16:creationId xmlns:a16="http://schemas.microsoft.com/office/drawing/2014/main" id="{69B9279C-7EA7-CF41-99E2-C9800AD330EE}"/>
                </a:ext>
              </a:extLst>
            </p:cNvPr>
            <p:cNvSpPr/>
            <p:nvPr/>
          </p:nvSpPr>
          <p:spPr>
            <a:xfrm>
              <a:off x="5442084" y="2042230"/>
              <a:ext cx="54999" cy="47625"/>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60" name="Google Shape;3315;p53">
              <a:extLst>
                <a:ext uri="{FF2B5EF4-FFF2-40B4-BE49-F238E27FC236}">
                  <a16:creationId xmlns:a16="http://schemas.microsoft.com/office/drawing/2014/main" id="{9C47C856-6364-E24C-87F8-DBC0D890A3A7}"/>
                </a:ext>
              </a:extLst>
            </p:cNvPr>
            <p:cNvSpPr/>
            <p:nvPr/>
          </p:nvSpPr>
          <p:spPr>
            <a:xfrm>
              <a:off x="5374733" y="2042230"/>
              <a:ext cx="55176" cy="47625"/>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61" name="Google Shape;3316;p53">
              <a:extLst>
                <a:ext uri="{FF2B5EF4-FFF2-40B4-BE49-F238E27FC236}">
                  <a16:creationId xmlns:a16="http://schemas.microsoft.com/office/drawing/2014/main" id="{7C107F4B-7C47-2741-BC23-D82D3E4EF825}"/>
                </a:ext>
              </a:extLst>
            </p:cNvPr>
            <p:cNvSpPr/>
            <p:nvPr/>
          </p:nvSpPr>
          <p:spPr>
            <a:xfrm>
              <a:off x="5307360" y="2042230"/>
              <a:ext cx="55176" cy="47625"/>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62" name="Google Shape;3317;p53">
              <a:extLst>
                <a:ext uri="{FF2B5EF4-FFF2-40B4-BE49-F238E27FC236}">
                  <a16:creationId xmlns:a16="http://schemas.microsoft.com/office/drawing/2014/main" id="{DD8855A7-8516-E34C-86F8-1D4E062C1173}"/>
                </a:ext>
              </a:extLst>
            </p:cNvPr>
            <p:cNvSpPr/>
            <p:nvPr/>
          </p:nvSpPr>
          <p:spPr>
            <a:xfrm>
              <a:off x="5913277" y="2926131"/>
              <a:ext cx="55176" cy="47625"/>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63" name="Google Shape;3318;p53">
              <a:extLst>
                <a:ext uri="{FF2B5EF4-FFF2-40B4-BE49-F238E27FC236}">
                  <a16:creationId xmlns:a16="http://schemas.microsoft.com/office/drawing/2014/main" id="{0165FF52-850C-CD4D-BDE9-F482E6FD9203}"/>
                </a:ext>
              </a:extLst>
            </p:cNvPr>
            <p:cNvSpPr/>
            <p:nvPr/>
          </p:nvSpPr>
          <p:spPr>
            <a:xfrm>
              <a:off x="5913277" y="2858108"/>
              <a:ext cx="55176" cy="47692"/>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64" name="Google Shape;3319;p53">
              <a:extLst>
                <a:ext uri="{FF2B5EF4-FFF2-40B4-BE49-F238E27FC236}">
                  <a16:creationId xmlns:a16="http://schemas.microsoft.com/office/drawing/2014/main" id="{3705853F-9D72-B946-9ABD-D17C38737618}"/>
                </a:ext>
              </a:extLst>
            </p:cNvPr>
            <p:cNvSpPr/>
            <p:nvPr/>
          </p:nvSpPr>
          <p:spPr>
            <a:xfrm>
              <a:off x="5980628" y="2722217"/>
              <a:ext cx="55176" cy="47558"/>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65" name="Google Shape;3320;p53">
              <a:extLst>
                <a:ext uri="{FF2B5EF4-FFF2-40B4-BE49-F238E27FC236}">
                  <a16:creationId xmlns:a16="http://schemas.microsoft.com/office/drawing/2014/main" id="{EC7D7C5E-6B77-8243-910D-B995D75E5B7C}"/>
                </a:ext>
              </a:extLst>
            </p:cNvPr>
            <p:cNvSpPr/>
            <p:nvPr/>
          </p:nvSpPr>
          <p:spPr>
            <a:xfrm>
              <a:off x="5980628" y="2654172"/>
              <a:ext cx="55176" cy="47625"/>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66" name="Google Shape;3321;p53">
              <a:extLst>
                <a:ext uri="{FF2B5EF4-FFF2-40B4-BE49-F238E27FC236}">
                  <a16:creationId xmlns:a16="http://schemas.microsoft.com/office/drawing/2014/main" id="{C6012C43-E7FA-6344-8A6D-523BD177E960}"/>
                </a:ext>
              </a:extLst>
            </p:cNvPr>
            <p:cNvSpPr/>
            <p:nvPr/>
          </p:nvSpPr>
          <p:spPr>
            <a:xfrm>
              <a:off x="5846080" y="2654172"/>
              <a:ext cx="54999" cy="47625"/>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67" name="Google Shape;3322;p53">
              <a:extLst>
                <a:ext uri="{FF2B5EF4-FFF2-40B4-BE49-F238E27FC236}">
                  <a16:creationId xmlns:a16="http://schemas.microsoft.com/office/drawing/2014/main" id="{76F7BF47-9576-654E-A543-414552D209F5}"/>
                </a:ext>
              </a:extLst>
            </p:cNvPr>
            <p:cNvSpPr/>
            <p:nvPr/>
          </p:nvSpPr>
          <p:spPr>
            <a:xfrm>
              <a:off x="5846080" y="2518103"/>
              <a:ext cx="54999" cy="47714"/>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68" name="Google Shape;3323;p53">
              <a:extLst>
                <a:ext uri="{FF2B5EF4-FFF2-40B4-BE49-F238E27FC236}">
                  <a16:creationId xmlns:a16="http://schemas.microsoft.com/office/drawing/2014/main" id="{F7783F57-7F99-144B-9D08-E0227DE91E7C}"/>
                </a:ext>
              </a:extLst>
            </p:cNvPr>
            <p:cNvSpPr/>
            <p:nvPr/>
          </p:nvSpPr>
          <p:spPr>
            <a:xfrm>
              <a:off x="5778729" y="2926131"/>
              <a:ext cx="54999" cy="47625"/>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69" name="Google Shape;3324;p53">
              <a:extLst>
                <a:ext uri="{FF2B5EF4-FFF2-40B4-BE49-F238E27FC236}">
                  <a16:creationId xmlns:a16="http://schemas.microsoft.com/office/drawing/2014/main" id="{5F9BB200-741A-8D45-9208-28742B49A8D5}"/>
                </a:ext>
              </a:extLst>
            </p:cNvPr>
            <p:cNvSpPr/>
            <p:nvPr/>
          </p:nvSpPr>
          <p:spPr>
            <a:xfrm>
              <a:off x="5778729" y="2858108"/>
              <a:ext cx="54999" cy="47692"/>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70" name="Google Shape;3325;p53">
              <a:extLst>
                <a:ext uri="{FF2B5EF4-FFF2-40B4-BE49-F238E27FC236}">
                  <a16:creationId xmlns:a16="http://schemas.microsoft.com/office/drawing/2014/main" id="{C059DE51-598B-1845-B98B-32AB53E36010}"/>
                </a:ext>
              </a:extLst>
            </p:cNvPr>
            <p:cNvSpPr/>
            <p:nvPr/>
          </p:nvSpPr>
          <p:spPr>
            <a:xfrm>
              <a:off x="5778729" y="2790062"/>
              <a:ext cx="54999" cy="47714"/>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71" name="Google Shape;3326;p53">
              <a:extLst>
                <a:ext uri="{FF2B5EF4-FFF2-40B4-BE49-F238E27FC236}">
                  <a16:creationId xmlns:a16="http://schemas.microsoft.com/office/drawing/2014/main" id="{338B888B-1860-1745-AE22-05C17D8E55D0}"/>
                </a:ext>
              </a:extLst>
            </p:cNvPr>
            <p:cNvSpPr/>
            <p:nvPr/>
          </p:nvSpPr>
          <p:spPr>
            <a:xfrm>
              <a:off x="5711422" y="2926131"/>
              <a:ext cx="55109" cy="47714"/>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72" name="Google Shape;3327;p53">
              <a:extLst>
                <a:ext uri="{FF2B5EF4-FFF2-40B4-BE49-F238E27FC236}">
                  <a16:creationId xmlns:a16="http://schemas.microsoft.com/office/drawing/2014/main" id="{19DD8C04-77E9-2041-AC50-1AA5535D02C5}"/>
                </a:ext>
              </a:extLst>
            </p:cNvPr>
            <p:cNvSpPr/>
            <p:nvPr/>
          </p:nvSpPr>
          <p:spPr>
            <a:xfrm>
              <a:off x="5711422" y="2858108"/>
              <a:ext cx="55109" cy="47692"/>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73" name="Google Shape;3328;p53">
              <a:extLst>
                <a:ext uri="{FF2B5EF4-FFF2-40B4-BE49-F238E27FC236}">
                  <a16:creationId xmlns:a16="http://schemas.microsoft.com/office/drawing/2014/main" id="{9884BC1C-06A1-A045-AE0A-F14C20EC26BA}"/>
                </a:ext>
              </a:extLst>
            </p:cNvPr>
            <p:cNvSpPr/>
            <p:nvPr/>
          </p:nvSpPr>
          <p:spPr>
            <a:xfrm>
              <a:off x="5913277" y="3062200"/>
              <a:ext cx="55176" cy="47536"/>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74" name="Google Shape;3329;p53">
              <a:extLst>
                <a:ext uri="{FF2B5EF4-FFF2-40B4-BE49-F238E27FC236}">
                  <a16:creationId xmlns:a16="http://schemas.microsoft.com/office/drawing/2014/main" id="{F3427644-69D3-DA4A-8C3D-5ED44E509FA6}"/>
                </a:ext>
              </a:extLst>
            </p:cNvPr>
            <p:cNvSpPr/>
            <p:nvPr/>
          </p:nvSpPr>
          <p:spPr>
            <a:xfrm>
              <a:off x="5846080" y="3062200"/>
              <a:ext cx="54999" cy="47536"/>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75" name="Google Shape;3330;p53">
              <a:extLst>
                <a:ext uri="{FF2B5EF4-FFF2-40B4-BE49-F238E27FC236}">
                  <a16:creationId xmlns:a16="http://schemas.microsoft.com/office/drawing/2014/main" id="{1081FF92-FCB7-3845-8CFD-821821B469DE}"/>
                </a:ext>
              </a:extLst>
            </p:cNvPr>
            <p:cNvSpPr/>
            <p:nvPr/>
          </p:nvSpPr>
          <p:spPr>
            <a:xfrm>
              <a:off x="5778729" y="3062200"/>
              <a:ext cx="54999" cy="47536"/>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76" name="Google Shape;3331;p53">
              <a:extLst>
                <a:ext uri="{FF2B5EF4-FFF2-40B4-BE49-F238E27FC236}">
                  <a16:creationId xmlns:a16="http://schemas.microsoft.com/office/drawing/2014/main" id="{29A38624-71C3-4A4E-A27A-41FF9FCC3F75}"/>
                </a:ext>
              </a:extLst>
            </p:cNvPr>
            <p:cNvSpPr/>
            <p:nvPr/>
          </p:nvSpPr>
          <p:spPr>
            <a:xfrm>
              <a:off x="5711356" y="3062200"/>
              <a:ext cx="55132" cy="47581"/>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77" name="Google Shape;3332;p53">
              <a:extLst>
                <a:ext uri="{FF2B5EF4-FFF2-40B4-BE49-F238E27FC236}">
                  <a16:creationId xmlns:a16="http://schemas.microsoft.com/office/drawing/2014/main" id="{94CAA954-4221-D246-B0FE-FF37624D5151}"/>
                </a:ext>
              </a:extLst>
            </p:cNvPr>
            <p:cNvSpPr/>
            <p:nvPr/>
          </p:nvSpPr>
          <p:spPr>
            <a:xfrm>
              <a:off x="5644182" y="3062200"/>
              <a:ext cx="54933" cy="47581"/>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78" name="Google Shape;3333;p53">
              <a:extLst>
                <a:ext uri="{FF2B5EF4-FFF2-40B4-BE49-F238E27FC236}">
                  <a16:creationId xmlns:a16="http://schemas.microsoft.com/office/drawing/2014/main" id="{31384DC2-8B43-5848-A753-B39BB9EFBC72}"/>
                </a:ext>
              </a:extLst>
            </p:cNvPr>
            <p:cNvSpPr/>
            <p:nvPr/>
          </p:nvSpPr>
          <p:spPr>
            <a:xfrm>
              <a:off x="5644182" y="2994176"/>
              <a:ext cx="54999" cy="47625"/>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79" name="Google Shape;3334;p53">
              <a:extLst>
                <a:ext uri="{FF2B5EF4-FFF2-40B4-BE49-F238E27FC236}">
                  <a16:creationId xmlns:a16="http://schemas.microsoft.com/office/drawing/2014/main" id="{8F8D28F0-22F5-9D4E-8BE4-BBD4FD8E0536}"/>
                </a:ext>
              </a:extLst>
            </p:cNvPr>
            <p:cNvSpPr/>
            <p:nvPr/>
          </p:nvSpPr>
          <p:spPr>
            <a:xfrm>
              <a:off x="5576808" y="2994176"/>
              <a:ext cx="54999" cy="47625"/>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80" name="Google Shape;3335;p53">
              <a:extLst>
                <a:ext uri="{FF2B5EF4-FFF2-40B4-BE49-F238E27FC236}">
                  <a16:creationId xmlns:a16="http://schemas.microsoft.com/office/drawing/2014/main" id="{E5201CB9-4151-924E-84C3-9CD9E0C37AB7}"/>
                </a:ext>
              </a:extLst>
            </p:cNvPr>
            <p:cNvSpPr/>
            <p:nvPr/>
          </p:nvSpPr>
          <p:spPr>
            <a:xfrm>
              <a:off x="5576698" y="2926131"/>
              <a:ext cx="55109" cy="47625"/>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81" name="Google Shape;3336;p53">
              <a:extLst>
                <a:ext uri="{FF2B5EF4-FFF2-40B4-BE49-F238E27FC236}">
                  <a16:creationId xmlns:a16="http://schemas.microsoft.com/office/drawing/2014/main" id="{617D6394-53E4-964C-A364-DC32222CB132}"/>
                </a:ext>
              </a:extLst>
            </p:cNvPr>
            <p:cNvSpPr/>
            <p:nvPr/>
          </p:nvSpPr>
          <p:spPr>
            <a:xfrm>
              <a:off x="5509325" y="2926131"/>
              <a:ext cx="55109" cy="47625"/>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82" name="Google Shape;3337;p53">
              <a:extLst>
                <a:ext uri="{FF2B5EF4-FFF2-40B4-BE49-F238E27FC236}">
                  <a16:creationId xmlns:a16="http://schemas.microsoft.com/office/drawing/2014/main" id="{8A1A48B6-607B-264B-A9E8-077099EA4A5C}"/>
                </a:ext>
              </a:extLst>
            </p:cNvPr>
            <p:cNvSpPr/>
            <p:nvPr/>
          </p:nvSpPr>
          <p:spPr>
            <a:xfrm>
              <a:off x="5509325" y="2858108"/>
              <a:ext cx="55109" cy="47692"/>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83" name="Google Shape;3338;p53">
              <a:extLst>
                <a:ext uri="{FF2B5EF4-FFF2-40B4-BE49-F238E27FC236}">
                  <a16:creationId xmlns:a16="http://schemas.microsoft.com/office/drawing/2014/main" id="{39C5E0C3-F998-9649-932D-80B5D93E143E}"/>
                </a:ext>
              </a:extLst>
            </p:cNvPr>
            <p:cNvSpPr/>
            <p:nvPr/>
          </p:nvSpPr>
          <p:spPr>
            <a:xfrm>
              <a:off x="5441974" y="2858108"/>
              <a:ext cx="55109" cy="47692"/>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84" name="Google Shape;3339;p53">
              <a:extLst>
                <a:ext uri="{FF2B5EF4-FFF2-40B4-BE49-F238E27FC236}">
                  <a16:creationId xmlns:a16="http://schemas.microsoft.com/office/drawing/2014/main" id="{483FEB72-DB3E-E046-B98D-A1AC1740B549}"/>
                </a:ext>
              </a:extLst>
            </p:cNvPr>
            <p:cNvSpPr/>
            <p:nvPr/>
          </p:nvSpPr>
          <p:spPr>
            <a:xfrm>
              <a:off x="5441974" y="2790062"/>
              <a:ext cx="55109" cy="47759"/>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85" name="Google Shape;3340;p53">
              <a:extLst>
                <a:ext uri="{FF2B5EF4-FFF2-40B4-BE49-F238E27FC236}">
                  <a16:creationId xmlns:a16="http://schemas.microsoft.com/office/drawing/2014/main" id="{216915D1-6E18-B84F-B196-B2A2F1242983}"/>
                </a:ext>
              </a:extLst>
            </p:cNvPr>
            <p:cNvSpPr/>
            <p:nvPr/>
          </p:nvSpPr>
          <p:spPr>
            <a:xfrm>
              <a:off x="5576698" y="2790062"/>
              <a:ext cx="55109" cy="47714"/>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86" name="Google Shape;3341;p53">
              <a:extLst>
                <a:ext uri="{FF2B5EF4-FFF2-40B4-BE49-F238E27FC236}">
                  <a16:creationId xmlns:a16="http://schemas.microsoft.com/office/drawing/2014/main" id="{FDB0C8F8-C5BF-DA4A-A133-AD3F81E8FCFB}"/>
                </a:ext>
              </a:extLst>
            </p:cNvPr>
            <p:cNvSpPr/>
            <p:nvPr/>
          </p:nvSpPr>
          <p:spPr>
            <a:xfrm>
              <a:off x="5509457" y="2722217"/>
              <a:ext cx="54977" cy="47625"/>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87" name="Google Shape;3342;p53">
              <a:extLst>
                <a:ext uri="{FF2B5EF4-FFF2-40B4-BE49-F238E27FC236}">
                  <a16:creationId xmlns:a16="http://schemas.microsoft.com/office/drawing/2014/main" id="{DEB5D62C-776C-784F-BEC3-83160DDC2C28}"/>
                </a:ext>
              </a:extLst>
            </p:cNvPr>
            <p:cNvSpPr/>
            <p:nvPr/>
          </p:nvSpPr>
          <p:spPr>
            <a:xfrm>
              <a:off x="5442084" y="2654172"/>
              <a:ext cx="54999" cy="47625"/>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88" name="Google Shape;3343;p53">
              <a:extLst>
                <a:ext uri="{FF2B5EF4-FFF2-40B4-BE49-F238E27FC236}">
                  <a16:creationId xmlns:a16="http://schemas.microsoft.com/office/drawing/2014/main" id="{BDEA8640-0050-874D-BD9C-B7622DA7FF94}"/>
                </a:ext>
              </a:extLst>
            </p:cNvPr>
            <p:cNvSpPr/>
            <p:nvPr/>
          </p:nvSpPr>
          <p:spPr>
            <a:xfrm>
              <a:off x="7057914" y="1226175"/>
              <a:ext cx="55154" cy="47603"/>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89" name="Google Shape;3344;p53">
              <a:extLst>
                <a:ext uri="{FF2B5EF4-FFF2-40B4-BE49-F238E27FC236}">
                  <a16:creationId xmlns:a16="http://schemas.microsoft.com/office/drawing/2014/main" id="{4D71A1AB-CDDB-3B48-A9F8-C8B1326C2903}"/>
                </a:ext>
              </a:extLst>
            </p:cNvPr>
            <p:cNvSpPr/>
            <p:nvPr/>
          </p:nvSpPr>
          <p:spPr>
            <a:xfrm>
              <a:off x="6990718" y="1226175"/>
              <a:ext cx="54999" cy="47603"/>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90" name="Google Shape;3345;p53">
              <a:extLst>
                <a:ext uri="{FF2B5EF4-FFF2-40B4-BE49-F238E27FC236}">
                  <a16:creationId xmlns:a16="http://schemas.microsoft.com/office/drawing/2014/main" id="{8B61B190-28C3-F34C-AB52-3D6C9973E0E2}"/>
                </a:ext>
              </a:extLst>
            </p:cNvPr>
            <p:cNvSpPr/>
            <p:nvPr/>
          </p:nvSpPr>
          <p:spPr>
            <a:xfrm>
              <a:off x="6990718" y="1158129"/>
              <a:ext cx="54999" cy="47625"/>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91" name="Google Shape;3346;p53">
              <a:extLst>
                <a:ext uri="{FF2B5EF4-FFF2-40B4-BE49-F238E27FC236}">
                  <a16:creationId xmlns:a16="http://schemas.microsoft.com/office/drawing/2014/main" id="{10E1CA99-C6C9-9C4D-A5C6-89C4ADBAC20C}"/>
                </a:ext>
              </a:extLst>
            </p:cNvPr>
            <p:cNvSpPr/>
            <p:nvPr/>
          </p:nvSpPr>
          <p:spPr>
            <a:xfrm>
              <a:off x="6923367" y="1226175"/>
              <a:ext cx="54977" cy="47603"/>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92" name="Google Shape;3347;p53">
              <a:extLst>
                <a:ext uri="{FF2B5EF4-FFF2-40B4-BE49-F238E27FC236}">
                  <a16:creationId xmlns:a16="http://schemas.microsoft.com/office/drawing/2014/main" id="{F6DD28F8-C183-FB43-8D11-C7D457C2FA54}"/>
                </a:ext>
              </a:extLst>
            </p:cNvPr>
            <p:cNvSpPr/>
            <p:nvPr/>
          </p:nvSpPr>
          <p:spPr>
            <a:xfrm>
              <a:off x="6923367" y="1158129"/>
              <a:ext cx="54977" cy="47625"/>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93" name="Google Shape;3348;p53">
              <a:extLst>
                <a:ext uri="{FF2B5EF4-FFF2-40B4-BE49-F238E27FC236}">
                  <a16:creationId xmlns:a16="http://schemas.microsoft.com/office/drawing/2014/main" id="{E211844E-5F90-F74F-A66F-C11B39D6449C}"/>
                </a:ext>
              </a:extLst>
            </p:cNvPr>
            <p:cNvSpPr/>
            <p:nvPr/>
          </p:nvSpPr>
          <p:spPr>
            <a:xfrm>
              <a:off x="6855994" y="1294198"/>
              <a:ext cx="55176" cy="47536"/>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94" name="Google Shape;3349;p53">
              <a:extLst>
                <a:ext uri="{FF2B5EF4-FFF2-40B4-BE49-F238E27FC236}">
                  <a16:creationId xmlns:a16="http://schemas.microsoft.com/office/drawing/2014/main" id="{F37143C1-359C-A94B-AF1E-FBDF3EB4391A}"/>
                </a:ext>
              </a:extLst>
            </p:cNvPr>
            <p:cNvSpPr/>
            <p:nvPr/>
          </p:nvSpPr>
          <p:spPr>
            <a:xfrm>
              <a:off x="6855994" y="1158129"/>
              <a:ext cx="55176" cy="47625"/>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95" name="Google Shape;3350;p53">
              <a:extLst>
                <a:ext uri="{FF2B5EF4-FFF2-40B4-BE49-F238E27FC236}">
                  <a16:creationId xmlns:a16="http://schemas.microsoft.com/office/drawing/2014/main" id="{3FF12BEA-1773-0947-8BDC-A0931750986B}"/>
                </a:ext>
              </a:extLst>
            </p:cNvPr>
            <p:cNvSpPr/>
            <p:nvPr/>
          </p:nvSpPr>
          <p:spPr>
            <a:xfrm>
              <a:off x="6788642" y="1294198"/>
              <a:ext cx="55154" cy="47536"/>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96" name="Google Shape;3351;p53">
              <a:extLst>
                <a:ext uri="{FF2B5EF4-FFF2-40B4-BE49-F238E27FC236}">
                  <a16:creationId xmlns:a16="http://schemas.microsoft.com/office/drawing/2014/main" id="{9CE96DC5-982A-C247-ACA8-14082791428D}"/>
                </a:ext>
              </a:extLst>
            </p:cNvPr>
            <p:cNvSpPr/>
            <p:nvPr/>
          </p:nvSpPr>
          <p:spPr>
            <a:xfrm>
              <a:off x="6788642" y="1158129"/>
              <a:ext cx="55154" cy="47625"/>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97" name="Google Shape;3352;p53">
              <a:extLst>
                <a:ext uri="{FF2B5EF4-FFF2-40B4-BE49-F238E27FC236}">
                  <a16:creationId xmlns:a16="http://schemas.microsoft.com/office/drawing/2014/main" id="{E6CA9ED8-78C0-A548-82F9-9AAD5F3CA971}"/>
                </a:ext>
              </a:extLst>
            </p:cNvPr>
            <p:cNvSpPr/>
            <p:nvPr/>
          </p:nvSpPr>
          <p:spPr>
            <a:xfrm>
              <a:off x="6721446" y="1362043"/>
              <a:ext cx="54999" cy="47714"/>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98" name="Google Shape;3353;p53">
              <a:extLst>
                <a:ext uri="{FF2B5EF4-FFF2-40B4-BE49-F238E27FC236}">
                  <a16:creationId xmlns:a16="http://schemas.microsoft.com/office/drawing/2014/main" id="{2E0EF42B-195D-8445-A82D-F6D89373C623}"/>
                </a:ext>
              </a:extLst>
            </p:cNvPr>
            <p:cNvSpPr/>
            <p:nvPr/>
          </p:nvSpPr>
          <p:spPr>
            <a:xfrm>
              <a:off x="6721446" y="1294198"/>
              <a:ext cx="54999" cy="47536"/>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99" name="Google Shape;3354;p53">
              <a:extLst>
                <a:ext uri="{FF2B5EF4-FFF2-40B4-BE49-F238E27FC236}">
                  <a16:creationId xmlns:a16="http://schemas.microsoft.com/office/drawing/2014/main" id="{F453FD38-C141-0F41-81E6-99D82C3AC7B3}"/>
                </a:ext>
              </a:extLst>
            </p:cNvPr>
            <p:cNvSpPr/>
            <p:nvPr/>
          </p:nvSpPr>
          <p:spPr>
            <a:xfrm>
              <a:off x="6721446" y="1158129"/>
              <a:ext cx="54999" cy="47625"/>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00" name="Google Shape;3355;p53">
              <a:extLst>
                <a:ext uri="{FF2B5EF4-FFF2-40B4-BE49-F238E27FC236}">
                  <a16:creationId xmlns:a16="http://schemas.microsoft.com/office/drawing/2014/main" id="{FD0AB600-B20C-3541-A1D0-D915E6584EA5}"/>
                </a:ext>
              </a:extLst>
            </p:cNvPr>
            <p:cNvSpPr/>
            <p:nvPr/>
          </p:nvSpPr>
          <p:spPr>
            <a:xfrm>
              <a:off x="6721446" y="1090084"/>
              <a:ext cx="54999" cy="47714"/>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01" name="Google Shape;3356;p53">
              <a:extLst>
                <a:ext uri="{FF2B5EF4-FFF2-40B4-BE49-F238E27FC236}">
                  <a16:creationId xmlns:a16="http://schemas.microsoft.com/office/drawing/2014/main" id="{C77DC03E-BEF7-B14B-AE32-CB9B2725A4E2}"/>
                </a:ext>
              </a:extLst>
            </p:cNvPr>
            <p:cNvSpPr/>
            <p:nvPr/>
          </p:nvSpPr>
          <p:spPr>
            <a:xfrm>
              <a:off x="6654095" y="1430088"/>
              <a:ext cx="54977" cy="47625"/>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02" name="Google Shape;3357;p53">
              <a:extLst>
                <a:ext uri="{FF2B5EF4-FFF2-40B4-BE49-F238E27FC236}">
                  <a16:creationId xmlns:a16="http://schemas.microsoft.com/office/drawing/2014/main" id="{F645AFF5-341D-7348-AD08-B24490DF1EE5}"/>
                </a:ext>
              </a:extLst>
            </p:cNvPr>
            <p:cNvSpPr/>
            <p:nvPr/>
          </p:nvSpPr>
          <p:spPr>
            <a:xfrm>
              <a:off x="6654095" y="1362043"/>
              <a:ext cx="54977" cy="47714"/>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03" name="Google Shape;3358;p53">
              <a:extLst>
                <a:ext uri="{FF2B5EF4-FFF2-40B4-BE49-F238E27FC236}">
                  <a16:creationId xmlns:a16="http://schemas.microsoft.com/office/drawing/2014/main" id="{07D3C317-FD8D-6F47-B0BF-7ECE1A395D05}"/>
                </a:ext>
              </a:extLst>
            </p:cNvPr>
            <p:cNvSpPr/>
            <p:nvPr/>
          </p:nvSpPr>
          <p:spPr>
            <a:xfrm>
              <a:off x="6654095" y="1294198"/>
              <a:ext cx="54977" cy="47536"/>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04" name="Google Shape;3359;p53">
              <a:extLst>
                <a:ext uri="{FF2B5EF4-FFF2-40B4-BE49-F238E27FC236}">
                  <a16:creationId xmlns:a16="http://schemas.microsoft.com/office/drawing/2014/main" id="{D8C34C3D-5D5E-5A40-990A-2303F7532EB9}"/>
                </a:ext>
              </a:extLst>
            </p:cNvPr>
            <p:cNvSpPr/>
            <p:nvPr/>
          </p:nvSpPr>
          <p:spPr>
            <a:xfrm>
              <a:off x="6654095" y="1090084"/>
              <a:ext cx="54977" cy="47714"/>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05" name="Google Shape;3360;p53">
              <a:extLst>
                <a:ext uri="{FF2B5EF4-FFF2-40B4-BE49-F238E27FC236}">
                  <a16:creationId xmlns:a16="http://schemas.microsoft.com/office/drawing/2014/main" id="{3B2B9575-675F-1845-96CE-F2AD74D2C449}"/>
                </a:ext>
              </a:extLst>
            </p:cNvPr>
            <p:cNvSpPr/>
            <p:nvPr/>
          </p:nvSpPr>
          <p:spPr>
            <a:xfrm>
              <a:off x="6586545" y="1498134"/>
              <a:ext cx="55176" cy="47603"/>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06" name="Google Shape;3361;p53">
              <a:extLst>
                <a:ext uri="{FF2B5EF4-FFF2-40B4-BE49-F238E27FC236}">
                  <a16:creationId xmlns:a16="http://schemas.microsoft.com/office/drawing/2014/main" id="{CDECEF44-647F-744C-A5B0-A6C3E0132A73}"/>
                </a:ext>
              </a:extLst>
            </p:cNvPr>
            <p:cNvSpPr/>
            <p:nvPr/>
          </p:nvSpPr>
          <p:spPr>
            <a:xfrm>
              <a:off x="6586545" y="1430088"/>
              <a:ext cx="55176" cy="47625"/>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07" name="Google Shape;3362;p53">
              <a:extLst>
                <a:ext uri="{FF2B5EF4-FFF2-40B4-BE49-F238E27FC236}">
                  <a16:creationId xmlns:a16="http://schemas.microsoft.com/office/drawing/2014/main" id="{D97275D3-17F1-0647-9580-D811205FB3DD}"/>
                </a:ext>
              </a:extLst>
            </p:cNvPr>
            <p:cNvSpPr/>
            <p:nvPr/>
          </p:nvSpPr>
          <p:spPr>
            <a:xfrm>
              <a:off x="6586545" y="1294198"/>
              <a:ext cx="55176" cy="47536"/>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08" name="Google Shape;3363;p53">
              <a:extLst>
                <a:ext uri="{FF2B5EF4-FFF2-40B4-BE49-F238E27FC236}">
                  <a16:creationId xmlns:a16="http://schemas.microsoft.com/office/drawing/2014/main" id="{69954336-3E07-C947-A882-07E5E2609CFB}"/>
                </a:ext>
              </a:extLst>
            </p:cNvPr>
            <p:cNvSpPr/>
            <p:nvPr/>
          </p:nvSpPr>
          <p:spPr>
            <a:xfrm>
              <a:off x="6586545" y="1090084"/>
              <a:ext cx="55176" cy="47714"/>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09" name="Google Shape;3364;p53">
              <a:extLst>
                <a:ext uri="{FF2B5EF4-FFF2-40B4-BE49-F238E27FC236}">
                  <a16:creationId xmlns:a16="http://schemas.microsoft.com/office/drawing/2014/main" id="{E3F8212C-1182-2B4B-9B78-00BAA010CA96}"/>
                </a:ext>
              </a:extLst>
            </p:cNvPr>
            <p:cNvSpPr/>
            <p:nvPr/>
          </p:nvSpPr>
          <p:spPr>
            <a:xfrm>
              <a:off x="6519371" y="1566157"/>
              <a:ext cx="54977" cy="47558"/>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10" name="Google Shape;3365;p53">
              <a:extLst>
                <a:ext uri="{FF2B5EF4-FFF2-40B4-BE49-F238E27FC236}">
                  <a16:creationId xmlns:a16="http://schemas.microsoft.com/office/drawing/2014/main" id="{FBE1490E-8015-CE44-BF2F-54644B6472CA}"/>
                </a:ext>
              </a:extLst>
            </p:cNvPr>
            <p:cNvSpPr/>
            <p:nvPr/>
          </p:nvSpPr>
          <p:spPr>
            <a:xfrm>
              <a:off x="6519371" y="1498134"/>
              <a:ext cx="54977" cy="47603"/>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11" name="Google Shape;3366;p53">
              <a:extLst>
                <a:ext uri="{FF2B5EF4-FFF2-40B4-BE49-F238E27FC236}">
                  <a16:creationId xmlns:a16="http://schemas.microsoft.com/office/drawing/2014/main" id="{84C4A9EB-196F-EA43-8FDF-CAF811012112}"/>
                </a:ext>
              </a:extLst>
            </p:cNvPr>
            <p:cNvSpPr/>
            <p:nvPr/>
          </p:nvSpPr>
          <p:spPr>
            <a:xfrm>
              <a:off x="6519371" y="1362043"/>
              <a:ext cx="54977" cy="47714"/>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12" name="Google Shape;3367;p53">
              <a:extLst>
                <a:ext uri="{FF2B5EF4-FFF2-40B4-BE49-F238E27FC236}">
                  <a16:creationId xmlns:a16="http://schemas.microsoft.com/office/drawing/2014/main" id="{6A98E7D9-3772-5847-9A43-A89F5F06144C}"/>
                </a:ext>
              </a:extLst>
            </p:cNvPr>
            <p:cNvSpPr/>
            <p:nvPr/>
          </p:nvSpPr>
          <p:spPr>
            <a:xfrm>
              <a:off x="6519371" y="1294198"/>
              <a:ext cx="54977" cy="47536"/>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13" name="Google Shape;3368;p53">
              <a:extLst>
                <a:ext uri="{FF2B5EF4-FFF2-40B4-BE49-F238E27FC236}">
                  <a16:creationId xmlns:a16="http://schemas.microsoft.com/office/drawing/2014/main" id="{7F5D93DE-463D-7044-8136-D0E08D91DAE5}"/>
                </a:ext>
              </a:extLst>
            </p:cNvPr>
            <p:cNvSpPr/>
            <p:nvPr/>
          </p:nvSpPr>
          <p:spPr>
            <a:xfrm>
              <a:off x="6519371" y="1090084"/>
              <a:ext cx="54977" cy="47714"/>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14" name="Google Shape;3369;p53">
              <a:extLst>
                <a:ext uri="{FF2B5EF4-FFF2-40B4-BE49-F238E27FC236}">
                  <a16:creationId xmlns:a16="http://schemas.microsoft.com/office/drawing/2014/main" id="{FCCF57F7-BF38-8F48-830C-624E3D67A5E7}"/>
                </a:ext>
              </a:extLst>
            </p:cNvPr>
            <p:cNvSpPr/>
            <p:nvPr/>
          </p:nvSpPr>
          <p:spPr>
            <a:xfrm>
              <a:off x="6451997" y="1362043"/>
              <a:ext cx="54999" cy="47714"/>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15" name="Google Shape;3370;p53">
              <a:extLst>
                <a:ext uri="{FF2B5EF4-FFF2-40B4-BE49-F238E27FC236}">
                  <a16:creationId xmlns:a16="http://schemas.microsoft.com/office/drawing/2014/main" id="{22AD0209-4646-B748-B27F-DEE501141E9D}"/>
                </a:ext>
              </a:extLst>
            </p:cNvPr>
            <p:cNvSpPr/>
            <p:nvPr/>
          </p:nvSpPr>
          <p:spPr>
            <a:xfrm>
              <a:off x="6451997" y="1090084"/>
              <a:ext cx="54999" cy="47714"/>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16" name="Google Shape;3371;p53">
              <a:extLst>
                <a:ext uri="{FF2B5EF4-FFF2-40B4-BE49-F238E27FC236}">
                  <a16:creationId xmlns:a16="http://schemas.microsoft.com/office/drawing/2014/main" id="{8ED4C800-CF60-7040-9018-5DF292923E15}"/>
                </a:ext>
              </a:extLst>
            </p:cNvPr>
            <p:cNvSpPr/>
            <p:nvPr/>
          </p:nvSpPr>
          <p:spPr>
            <a:xfrm>
              <a:off x="6384646" y="1362043"/>
              <a:ext cx="54977" cy="47714"/>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17" name="Google Shape;3372;p53">
              <a:extLst>
                <a:ext uri="{FF2B5EF4-FFF2-40B4-BE49-F238E27FC236}">
                  <a16:creationId xmlns:a16="http://schemas.microsoft.com/office/drawing/2014/main" id="{B31E7F89-2A4B-B946-B372-E4CC6D1943A8}"/>
                </a:ext>
              </a:extLst>
            </p:cNvPr>
            <p:cNvSpPr/>
            <p:nvPr/>
          </p:nvSpPr>
          <p:spPr>
            <a:xfrm>
              <a:off x="6384646" y="1090084"/>
              <a:ext cx="54977" cy="47714"/>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18" name="Google Shape;3373;p53">
              <a:extLst>
                <a:ext uri="{FF2B5EF4-FFF2-40B4-BE49-F238E27FC236}">
                  <a16:creationId xmlns:a16="http://schemas.microsoft.com/office/drawing/2014/main" id="{252B684E-31CA-4E4C-829F-4B3AEC8A4292}"/>
                </a:ext>
              </a:extLst>
            </p:cNvPr>
            <p:cNvSpPr/>
            <p:nvPr/>
          </p:nvSpPr>
          <p:spPr>
            <a:xfrm>
              <a:off x="6384646" y="1022060"/>
              <a:ext cx="54977" cy="47714"/>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19" name="Google Shape;3374;p53">
              <a:extLst>
                <a:ext uri="{FF2B5EF4-FFF2-40B4-BE49-F238E27FC236}">
                  <a16:creationId xmlns:a16="http://schemas.microsoft.com/office/drawing/2014/main" id="{0013B2F2-7475-D44C-82AC-B3FED8AF9187}"/>
                </a:ext>
              </a:extLst>
            </p:cNvPr>
            <p:cNvSpPr/>
            <p:nvPr/>
          </p:nvSpPr>
          <p:spPr>
            <a:xfrm>
              <a:off x="6317273" y="1362043"/>
              <a:ext cx="55176" cy="47714"/>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20" name="Google Shape;3375;p53">
              <a:extLst>
                <a:ext uri="{FF2B5EF4-FFF2-40B4-BE49-F238E27FC236}">
                  <a16:creationId xmlns:a16="http://schemas.microsoft.com/office/drawing/2014/main" id="{4AAA4BB6-04E2-FB44-80CE-2676EC9A7558}"/>
                </a:ext>
              </a:extLst>
            </p:cNvPr>
            <p:cNvSpPr/>
            <p:nvPr/>
          </p:nvSpPr>
          <p:spPr>
            <a:xfrm>
              <a:off x="6317273" y="1022060"/>
              <a:ext cx="55176" cy="47714"/>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21" name="Google Shape;3376;p53">
              <a:extLst>
                <a:ext uri="{FF2B5EF4-FFF2-40B4-BE49-F238E27FC236}">
                  <a16:creationId xmlns:a16="http://schemas.microsoft.com/office/drawing/2014/main" id="{3DEDBE88-5F6C-ED48-B8BF-7FCC8B3C23FC}"/>
                </a:ext>
              </a:extLst>
            </p:cNvPr>
            <p:cNvSpPr/>
            <p:nvPr/>
          </p:nvSpPr>
          <p:spPr>
            <a:xfrm>
              <a:off x="6249900" y="1974185"/>
              <a:ext cx="55176" cy="47714"/>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22" name="Google Shape;3377;p53">
              <a:extLst>
                <a:ext uri="{FF2B5EF4-FFF2-40B4-BE49-F238E27FC236}">
                  <a16:creationId xmlns:a16="http://schemas.microsoft.com/office/drawing/2014/main" id="{1582A324-7740-B248-93F4-24AEE36B55EC}"/>
                </a:ext>
              </a:extLst>
            </p:cNvPr>
            <p:cNvSpPr/>
            <p:nvPr/>
          </p:nvSpPr>
          <p:spPr>
            <a:xfrm>
              <a:off x="6249900" y="1906162"/>
              <a:ext cx="55308" cy="47692"/>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23" name="Google Shape;3378;p53">
              <a:extLst>
                <a:ext uri="{FF2B5EF4-FFF2-40B4-BE49-F238E27FC236}">
                  <a16:creationId xmlns:a16="http://schemas.microsoft.com/office/drawing/2014/main" id="{884CF96E-DBEF-964E-9F49-69093FB6F20C}"/>
                </a:ext>
              </a:extLst>
            </p:cNvPr>
            <p:cNvSpPr/>
            <p:nvPr/>
          </p:nvSpPr>
          <p:spPr>
            <a:xfrm>
              <a:off x="6249900" y="1770093"/>
              <a:ext cx="55176" cy="47603"/>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24" name="Google Shape;3379;p53">
              <a:extLst>
                <a:ext uri="{FF2B5EF4-FFF2-40B4-BE49-F238E27FC236}">
                  <a16:creationId xmlns:a16="http://schemas.microsoft.com/office/drawing/2014/main" id="{E63036CC-F559-9F4D-A7F7-9C5AF1DE213B}"/>
                </a:ext>
              </a:extLst>
            </p:cNvPr>
            <p:cNvSpPr/>
            <p:nvPr/>
          </p:nvSpPr>
          <p:spPr>
            <a:xfrm>
              <a:off x="6249900" y="1498134"/>
              <a:ext cx="55176" cy="47603"/>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25" name="Google Shape;3380;p53">
              <a:extLst>
                <a:ext uri="{FF2B5EF4-FFF2-40B4-BE49-F238E27FC236}">
                  <a16:creationId xmlns:a16="http://schemas.microsoft.com/office/drawing/2014/main" id="{92B275A7-D376-5C47-A2D3-DA11A8CFA927}"/>
                </a:ext>
              </a:extLst>
            </p:cNvPr>
            <p:cNvSpPr/>
            <p:nvPr/>
          </p:nvSpPr>
          <p:spPr>
            <a:xfrm>
              <a:off x="6249900" y="1362043"/>
              <a:ext cx="55176" cy="47714"/>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26" name="Google Shape;3381;p53">
              <a:extLst>
                <a:ext uri="{FF2B5EF4-FFF2-40B4-BE49-F238E27FC236}">
                  <a16:creationId xmlns:a16="http://schemas.microsoft.com/office/drawing/2014/main" id="{712842DC-2DD4-744D-AEE7-1997946D9F8B}"/>
                </a:ext>
              </a:extLst>
            </p:cNvPr>
            <p:cNvSpPr/>
            <p:nvPr/>
          </p:nvSpPr>
          <p:spPr>
            <a:xfrm>
              <a:off x="6249900" y="1090084"/>
              <a:ext cx="55176" cy="47714"/>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27" name="Google Shape;3382;p53">
              <a:extLst>
                <a:ext uri="{FF2B5EF4-FFF2-40B4-BE49-F238E27FC236}">
                  <a16:creationId xmlns:a16="http://schemas.microsoft.com/office/drawing/2014/main" id="{975F885A-EC89-0646-B987-E035CCADA887}"/>
                </a:ext>
              </a:extLst>
            </p:cNvPr>
            <p:cNvSpPr/>
            <p:nvPr/>
          </p:nvSpPr>
          <p:spPr>
            <a:xfrm>
              <a:off x="6249900" y="1022060"/>
              <a:ext cx="55176" cy="47714"/>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28" name="Google Shape;3383;p53">
              <a:extLst>
                <a:ext uri="{FF2B5EF4-FFF2-40B4-BE49-F238E27FC236}">
                  <a16:creationId xmlns:a16="http://schemas.microsoft.com/office/drawing/2014/main" id="{E4E5AA17-35ED-A542-9C19-AB731A2192BE}"/>
                </a:ext>
              </a:extLst>
            </p:cNvPr>
            <p:cNvSpPr/>
            <p:nvPr/>
          </p:nvSpPr>
          <p:spPr>
            <a:xfrm>
              <a:off x="6182725" y="2042230"/>
              <a:ext cx="54999" cy="47625"/>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29" name="Google Shape;3384;p53">
              <a:extLst>
                <a:ext uri="{FF2B5EF4-FFF2-40B4-BE49-F238E27FC236}">
                  <a16:creationId xmlns:a16="http://schemas.microsoft.com/office/drawing/2014/main" id="{CAC239E5-C9E1-254C-8123-1B4EB170EC16}"/>
                </a:ext>
              </a:extLst>
            </p:cNvPr>
            <p:cNvSpPr/>
            <p:nvPr/>
          </p:nvSpPr>
          <p:spPr>
            <a:xfrm>
              <a:off x="6182725" y="1974185"/>
              <a:ext cx="54999" cy="47714"/>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30" name="Google Shape;3385;p53">
              <a:extLst>
                <a:ext uri="{FF2B5EF4-FFF2-40B4-BE49-F238E27FC236}">
                  <a16:creationId xmlns:a16="http://schemas.microsoft.com/office/drawing/2014/main" id="{A1D0180A-430A-9244-8D7D-8D80FAB5B506}"/>
                </a:ext>
              </a:extLst>
            </p:cNvPr>
            <p:cNvSpPr/>
            <p:nvPr/>
          </p:nvSpPr>
          <p:spPr>
            <a:xfrm>
              <a:off x="6182725" y="1634002"/>
              <a:ext cx="54999" cy="47714"/>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31" name="Google Shape;3386;p53">
              <a:extLst>
                <a:ext uri="{FF2B5EF4-FFF2-40B4-BE49-F238E27FC236}">
                  <a16:creationId xmlns:a16="http://schemas.microsoft.com/office/drawing/2014/main" id="{4B61FF21-80F4-C64E-AAC6-DFAB05BF9D22}"/>
                </a:ext>
              </a:extLst>
            </p:cNvPr>
            <p:cNvSpPr/>
            <p:nvPr/>
          </p:nvSpPr>
          <p:spPr>
            <a:xfrm>
              <a:off x="6182725" y="1566157"/>
              <a:ext cx="54999" cy="47558"/>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32" name="Google Shape;3387;p53">
              <a:extLst>
                <a:ext uri="{FF2B5EF4-FFF2-40B4-BE49-F238E27FC236}">
                  <a16:creationId xmlns:a16="http://schemas.microsoft.com/office/drawing/2014/main" id="{0B8D50FA-FC86-FC4F-AB48-35101BD17B7F}"/>
                </a:ext>
              </a:extLst>
            </p:cNvPr>
            <p:cNvSpPr/>
            <p:nvPr/>
          </p:nvSpPr>
          <p:spPr>
            <a:xfrm>
              <a:off x="6182725" y="1430088"/>
              <a:ext cx="54999" cy="47625"/>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33" name="Google Shape;3388;p53">
              <a:extLst>
                <a:ext uri="{FF2B5EF4-FFF2-40B4-BE49-F238E27FC236}">
                  <a16:creationId xmlns:a16="http://schemas.microsoft.com/office/drawing/2014/main" id="{8671AA53-7EEE-7045-A480-474F1BD536B3}"/>
                </a:ext>
              </a:extLst>
            </p:cNvPr>
            <p:cNvSpPr/>
            <p:nvPr/>
          </p:nvSpPr>
          <p:spPr>
            <a:xfrm>
              <a:off x="6182725" y="1362043"/>
              <a:ext cx="54999" cy="47714"/>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34" name="Google Shape;3389;p53">
              <a:extLst>
                <a:ext uri="{FF2B5EF4-FFF2-40B4-BE49-F238E27FC236}">
                  <a16:creationId xmlns:a16="http://schemas.microsoft.com/office/drawing/2014/main" id="{F25C1855-7AD1-B34F-882F-E394A476256F}"/>
                </a:ext>
              </a:extLst>
            </p:cNvPr>
            <p:cNvSpPr/>
            <p:nvPr/>
          </p:nvSpPr>
          <p:spPr>
            <a:xfrm>
              <a:off x="6182725" y="1090084"/>
              <a:ext cx="54999" cy="47714"/>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35" name="Google Shape;3390;p53">
              <a:extLst>
                <a:ext uri="{FF2B5EF4-FFF2-40B4-BE49-F238E27FC236}">
                  <a16:creationId xmlns:a16="http://schemas.microsoft.com/office/drawing/2014/main" id="{A441C507-51A9-3C43-9D17-1B5E3761C8E0}"/>
                </a:ext>
              </a:extLst>
            </p:cNvPr>
            <p:cNvSpPr/>
            <p:nvPr/>
          </p:nvSpPr>
          <p:spPr>
            <a:xfrm>
              <a:off x="6115374" y="2110254"/>
              <a:ext cx="54977" cy="47581"/>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36" name="Google Shape;3391;p53">
              <a:extLst>
                <a:ext uri="{FF2B5EF4-FFF2-40B4-BE49-F238E27FC236}">
                  <a16:creationId xmlns:a16="http://schemas.microsoft.com/office/drawing/2014/main" id="{3B87593F-AE15-774E-86E7-BEBE16DC5654}"/>
                </a:ext>
              </a:extLst>
            </p:cNvPr>
            <p:cNvSpPr/>
            <p:nvPr/>
          </p:nvSpPr>
          <p:spPr>
            <a:xfrm>
              <a:off x="6115374" y="2042230"/>
              <a:ext cx="54977" cy="47625"/>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37" name="Google Shape;3392;p53">
              <a:extLst>
                <a:ext uri="{FF2B5EF4-FFF2-40B4-BE49-F238E27FC236}">
                  <a16:creationId xmlns:a16="http://schemas.microsoft.com/office/drawing/2014/main" id="{E2F98071-617F-0948-98E5-FA1E7EDDCC45}"/>
                </a:ext>
              </a:extLst>
            </p:cNvPr>
            <p:cNvSpPr/>
            <p:nvPr/>
          </p:nvSpPr>
          <p:spPr>
            <a:xfrm>
              <a:off x="6115374" y="1702047"/>
              <a:ext cx="54977" cy="47714"/>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38" name="Google Shape;3393;p53">
              <a:extLst>
                <a:ext uri="{FF2B5EF4-FFF2-40B4-BE49-F238E27FC236}">
                  <a16:creationId xmlns:a16="http://schemas.microsoft.com/office/drawing/2014/main" id="{53C2EE75-C86E-4541-9341-6D014F8CC396}"/>
                </a:ext>
              </a:extLst>
            </p:cNvPr>
            <p:cNvSpPr/>
            <p:nvPr/>
          </p:nvSpPr>
          <p:spPr>
            <a:xfrm>
              <a:off x="6115374" y="1634002"/>
              <a:ext cx="54977" cy="47714"/>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39" name="Google Shape;3394;p53">
              <a:extLst>
                <a:ext uri="{FF2B5EF4-FFF2-40B4-BE49-F238E27FC236}">
                  <a16:creationId xmlns:a16="http://schemas.microsoft.com/office/drawing/2014/main" id="{04CDF693-2E27-434D-8DCB-B5E5F4DBAEA6}"/>
                </a:ext>
              </a:extLst>
            </p:cNvPr>
            <p:cNvSpPr/>
            <p:nvPr/>
          </p:nvSpPr>
          <p:spPr>
            <a:xfrm>
              <a:off x="6115374" y="1566157"/>
              <a:ext cx="54977" cy="47625"/>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40" name="Google Shape;3395;p53">
              <a:extLst>
                <a:ext uri="{FF2B5EF4-FFF2-40B4-BE49-F238E27FC236}">
                  <a16:creationId xmlns:a16="http://schemas.microsoft.com/office/drawing/2014/main" id="{6F99B683-FF74-BA4A-8AD5-1F7D843AAAFF}"/>
                </a:ext>
              </a:extLst>
            </p:cNvPr>
            <p:cNvSpPr/>
            <p:nvPr/>
          </p:nvSpPr>
          <p:spPr>
            <a:xfrm>
              <a:off x="6115374" y="1498134"/>
              <a:ext cx="54977" cy="47603"/>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41" name="Google Shape;3396;p53">
              <a:extLst>
                <a:ext uri="{FF2B5EF4-FFF2-40B4-BE49-F238E27FC236}">
                  <a16:creationId xmlns:a16="http://schemas.microsoft.com/office/drawing/2014/main" id="{3BC0638B-4FEE-DF41-97E1-D70486753AEF}"/>
                </a:ext>
              </a:extLst>
            </p:cNvPr>
            <p:cNvSpPr/>
            <p:nvPr/>
          </p:nvSpPr>
          <p:spPr>
            <a:xfrm>
              <a:off x="6115374" y="1430088"/>
              <a:ext cx="54977" cy="47625"/>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42" name="Google Shape;3397;p53">
              <a:extLst>
                <a:ext uri="{FF2B5EF4-FFF2-40B4-BE49-F238E27FC236}">
                  <a16:creationId xmlns:a16="http://schemas.microsoft.com/office/drawing/2014/main" id="{5A312E1A-6084-F24B-B303-06CD155620C6}"/>
                </a:ext>
              </a:extLst>
            </p:cNvPr>
            <p:cNvSpPr/>
            <p:nvPr/>
          </p:nvSpPr>
          <p:spPr>
            <a:xfrm>
              <a:off x="6115374" y="1090084"/>
              <a:ext cx="54977" cy="47714"/>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43" name="Google Shape;3398;p53">
              <a:extLst>
                <a:ext uri="{FF2B5EF4-FFF2-40B4-BE49-F238E27FC236}">
                  <a16:creationId xmlns:a16="http://schemas.microsoft.com/office/drawing/2014/main" id="{84BDC45D-E973-BD48-9DD9-DDBB4F311562}"/>
                </a:ext>
              </a:extLst>
            </p:cNvPr>
            <p:cNvSpPr/>
            <p:nvPr/>
          </p:nvSpPr>
          <p:spPr>
            <a:xfrm>
              <a:off x="6048001" y="2110254"/>
              <a:ext cx="54999" cy="47581"/>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44" name="Google Shape;3399;p53">
              <a:extLst>
                <a:ext uri="{FF2B5EF4-FFF2-40B4-BE49-F238E27FC236}">
                  <a16:creationId xmlns:a16="http://schemas.microsoft.com/office/drawing/2014/main" id="{E59B22E3-4087-4041-83EA-934F8BD045D2}"/>
                </a:ext>
              </a:extLst>
            </p:cNvPr>
            <p:cNvSpPr/>
            <p:nvPr/>
          </p:nvSpPr>
          <p:spPr>
            <a:xfrm>
              <a:off x="6048001" y="2042230"/>
              <a:ext cx="54999" cy="47625"/>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45" name="Google Shape;3400;p53">
              <a:extLst>
                <a:ext uri="{FF2B5EF4-FFF2-40B4-BE49-F238E27FC236}">
                  <a16:creationId xmlns:a16="http://schemas.microsoft.com/office/drawing/2014/main" id="{20DEE47F-81E8-7D44-A03D-F96E8E6AA1A1}"/>
                </a:ext>
              </a:extLst>
            </p:cNvPr>
            <p:cNvSpPr/>
            <p:nvPr/>
          </p:nvSpPr>
          <p:spPr>
            <a:xfrm>
              <a:off x="6048001" y="1770093"/>
              <a:ext cx="54999" cy="47603"/>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46" name="Google Shape;3401;p53">
              <a:extLst>
                <a:ext uri="{FF2B5EF4-FFF2-40B4-BE49-F238E27FC236}">
                  <a16:creationId xmlns:a16="http://schemas.microsoft.com/office/drawing/2014/main" id="{76B3A686-4CEA-9D4A-B336-B5973ED06176}"/>
                </a:ext>
              </a:extLst>
            </p:cNvPr>
            <p:cNvSpPr/>
            <p:nvPr/>
          </p:nvSpPr>
          <p:spPr>
            <a:xfrm>
              <a:off x="6048001" y="1090084"/>
              <a:ext cx="54999" cy="47714"/>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47" name="Google Shape;3402;p53">
              <a:extLst>
                <a:ext uri="{FF2B5EF4-FFF2-40B4-BE49-F238E27FC236}">
                  <a16:creationId xmlns:a16="http://schemas.microsoft.com/office/drawing/2014/main" id="{A69A94EF-B776-884D-A82F-106A5BBE98E7}"/>
                </a:ext>
              </a:extLst>
            </p:cNvPr>
            <p:cNvSpPr/>
            <p:nvPr/>
          </p:nvSpPr>
          <p:spPr>
            <a:xfrm>
              <a:off x="5980628" y="1974185"/>
              <a:ext cx="55176" cy="47714"/>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48" name="Google Shape;3403;p53">
              <a:extLst>
                <a:ext uri="{FF2B5EF4-FFF2-40B4-BE49-F238E27FC236}">
                  <a16:creationId xmlns:a16="http://schemas.microsoft.com/office/drawing/2014/main" id="{D03813BD-2A11-A749-9E77-35836FCBC23D}"/>
                </a:ext>
              </a:extLst>
            </p:cNvPr>
            <p:cNvSpPr/>
            <p:nvPr/>
          </p:nvSpPr>
          <p:spPr>
            <a:xfrm>
              <a:off x="5980628" y="1906162"/>
              <a:ext cx="55308" cy="47692"/>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49" name="Google Shape;3404;p53">
              <a:extLst>
                <a:ext uri="{FF2B5EF4-FFF2-40B4-BE49-F238E27FC236}">
                  <a16:creationId xmlns:a16="http://schemas.microsoft.com/office/drawing/2014/main" id="{EB80070A-C005-BE44-A9E3-20A8055309D0}"/>
                </a:ext>
              </a:extLst>
            </p:cNvPr>
            <p:cNvSpPr/>
            <p:nvPr/>
          </p:nvSpPr>
          <p:spPr>
            <a:xfrm>
              <a:off x="5980628" y="1838116"/>
              <a:ext cx="55176" cy="47625"/>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50" name="Google Shape;3405;p53">
              <a:extLst>
                <a:ext uri="{FF2B5EF4-FFF2-40B4-BE49-F238E27FC236}">
                  <a16:creationId xmlns:a16="http://schemas.microsoft.com/office/drawing/2014/main" id="{62057BC7-017D-0A49-A3DE-806C3B6BD993}"/>
                </a:ext>
              </a:extLst>
            </p:cNvPr>
            <p:cNvSpPr/>
            <p:nvPr/>
          </p:nvSpPr>
          <p:spPr>
            <a:xfrm>
              <a:off x="5980628" y="1770093"/>
              <a:ext cx="55176" cy="47603"/>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51" name="Google Shape;3406;p53">
              <a:extLst>
                <a:ext uri="{FF2B5EF4-FFF2-40B4-BE49-F238E27FC236}">
                  <a16:creationId xmlns:a16="http://schemas.microsoft.com/office/drawing/2014/main" id="{E355A2FF-5F0F-384B-899A-BA6C4D7E6E46}"/>
                </a:ext>
              </a:extLst>
            </p:cNvPr>
            <p:cNvSpPr/>
            <p:nvPr/>
          </p:nvSpPr>
          <p:spPr>
            <a:xfrm>
              <a:off x="5980628" y="1090084"/>
              <a:ext cx="55176" cy="47714"/>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52" name="Google Shape;3407;p53">
              <a:extLst>
                <a:ext uri="{FF2B5EF4-FFF2-40B4-BE49-F238E27FC236}">
                  <a16:creationId xmlns:a16="http://schemas.microsoft.com/office/drawing/2014/main" id="{F4F86641-3AB9-564C-BD96-9CF9B115FEA8}"/>
                </a:ext>
              </a:extLst>
            </p:cNvPr>
            <p:cNvSpPr/>
            <p:nvPr/>
          </p:nvSpPr>
          <p:spPr>
            <a:xfrm>
              <a:off x="5913277" y="1838116"/>
              <a:ext cx="55176" cy="47625"/>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53" name="Google Shape;3408;p53">
              <a:extLst>
                <a:ext uri="{FF2B5EF4-FFF2-40B4-BE49-F238E27FC236}">
                  <a16:creationId xmlns:a16="http://schemas.microsoft.com/office/drawing/2014/main" id="{9D90973F-14B4-7D44-90B2-6F9594A8FE37}"/>
                </a:ext>
              </a:extLst>
            </p:cNvPr>
            <p:cNvSpPr/>
            <p:nvPr/>
          </p:nvSpPr>
          <p:spPr>
            <a:xfrm>
              <a:off x="5913277" y="1090084"/>
              <a:ext cx="55176" cy="47714"/>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54" name="Google Shape;3409;p53">
              <a:extLst>
                <a:ext uri="{FF2B5EF4-FFF2-40B4-BE49-F238E27FC236}">
                  <a16:creationId xmlns:a16="http://schemas.microsoft.com/office/drawing/2014/main" id="{6BA0D597-1930-DF43-A6F7-AB1A6289B871}"/>
                </a:ext>
              </a:extLst>
            </p:cNvPr>
            <p:cNvSpPr/>
            <p:nvPr/>
          </p:nvSpPr>
          <p:spPr>
            <a:xfrm>
              <a:off x="5846080" y="2110254"/>
              <a:ext cx="54999" cy="47581"/>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55" name="Google Shape;3410;p53">
              <a:extLst>
                <a:ext uri="{FF2B5EF4-FFF2-40B4-BE49-F238E27FC236}">
                  <a16:creationId xmlns:a16="http://schemas.microsoft.com/office/drawing/2014/main" id="{0713A096-5A70-F947-BAAB-E6A7E0C0CB97}"/>
                </a:ext>
              </a:extLst>
            </p:cNvPr>
            <p:cNvSpPr/>
            <p:nvPr/>
          </p:nvSpPr>
          <p:spPr>
            <a:xfrm>
              <a:off x="5846080" y="2042230"/>
              <a:ext cx="54999" cy="47625"/>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56" name="Google Shape;3411;p53">
              <a:extLst>
                <a:ext uri="{FF2B5EF4-FFF2-40B4-BE49-F238E27FC236}">
                  <a16:creationId xmlns:a16="http://schemas.microsoft.com/office/drawing/2014/main" id="{823FEC6F-D2A5-3345-8FAC-9CB61932E0DB}"/>
                </a:ext>
              </a:extLst>
            </p:cNvPr>
            <p:cNvSpPr/>
            <p:nvPr/>
          </p:nvSpPr>
          <p:spPr>
            <a:xfrm>
              <a:off x="5846080" y="1974185"/>
              <a:ext cx="54999" cy="47714"/>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57" name="Google Shape;3412;p53">
              <a:extLst>
                <a:ext uri="{FF2B5EF4-FFF2-40B4-BE49-F238E27FC236}">
                  <a16:creationId xmlns:a16="http://schemas.microsoft.com/office/drawing/2014/main" id="{ADDA27AF-55E1-3345-BEC5-061D5EC88AAC}"/>
                </a:ext>
              </a:extLst>
            </p:cNvPr>
            <p:cNvSpPr/>
            <p:nvPr/>
          </p:nvSpPr>
          <p:spPr>
            <a:xfrm>
              <a:off x="5846080" y="1838116"/>
              <a:ext cx="54999" cy="47625"/>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58" name="Google Shape;3413;p53">
              <a:extLst>
                <a:ext uri="{FF2B5EF4-FFF2-40B4-BE49-F238E27FC236}">
                  <a16:creationId xmlns:a16="http://schemas.microsoft.com/office/drawing/2014/main" id="{ACF9AE22-D7F2-0640-B452-B1171F38D0D5}"/>
                </a:ext>
              </a:extLst>
            </p:cNvPr>
            <p:cNvSpPr/>
            <p:nvPr/>
          </p:nvSpPr>
          <p:spPr>
            <a:xfrm>
              <a:off x="5846080" y="1090084"/>
              <a:ext cx="54999" cy="47714"/>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59" name="Google Shape;3414;p53">
              <a:extLst>
                <a:ext uri="{FF2B5EF4-FFF2-40B4-BE49-F238E27FC236}">
                  <a16:creationId xmlns:a16="http://schemas.microsoft.com/office/drawing/2014/main" id="{E9BE3BE5-C3A7-244B-98C5-848B1013EDE0}"/>
                </a:ext>
              </a:extLst>
            </p:cNvPr>
            <p:cNvSpPr/>
            <p:nvPr/>
          </p:nvSpPr>
          <p:spPr>
            <a:xfrm>
              <a:off x="5778729" y="2314190"/>
              <a:ext cx="54999" cy="47625"/>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60" name="Google Shape;3415;p53">
              <a:extLst>
                <a:ext uri="{FF2B5EF4-FFF2-40B4-BE49-F238E27FC236}">
                  <a16:creationId xmlns:a16="http://schemas.microsoft.com/office/drawing/2014/main" id="{CBE404FC-23DE-4445-B561-A2E4B38E7680}"/>
                </a:ext>
              </a:extLst>
            </p:cNvPr>
            <p:cNvSpPr/>
            <p:nvPr/>
          </p:nvSpPr>
          <p:spPr>
            <a:xfrm>
              <a:off x="5778729" y="2246144"/>
              <a:ext cx="54999" cy="47714"/>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61" name="Google Shape;3416;p53">
              <a:extLst>
                <a:ext uri="{FF2B5EF4-FFF2-40B4-BE49-F238E27FC236}">
                  <a16:creationId xmlns:a16="http://schemas.microsoft.com/office/drawing/2014/main" id="{B3B86D58-8961-DE4E-921B-E5BFC5E92EDD}"/>
                </a:ext>
              </a:extLst>
            </p:cNvPr>
            <p:cNvSpPr/>
            <p:nvPr/>
          </p:nvSpPr>
          <p:spPr>
            <a:xfrm>
              <a:off x="5778729" y="2178121"/>
              <a:ext cx="54999" cy="47692"/>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62" name="Google Shape;3417;p53">
              <a:extLst>
                <a:ext uri="{FF2B5EF4-FFF2-40B4-BE49-F238E27FC236}">
                  <a16:creationId xmlns:a16="http://schemas.microsoft.com/office/drawing/2014/main" id="{DF47D8AB-6D17-1344-B31A-CE30EA549080}"/>
                </a:ext>
              </a:extLst>
            </p:cNvPr>
            <p:cNvSpPr/>
            <p:nvPr/>
          </p:nvSpPr>
          <p:spPr>
            <a:xfrm>
              <a:off x="5778729" y="2110254"/>
              <a:ext cx="54999" cy="47581"/>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63" name="Google Shape;3418;p53">
              <a:extLst>
                <a:ext uri="{FF2B5EF4-FFF2-40B4-BE49-F238E27FC236}">
                  <a16:creationId xmlns:a16="http://schemas.microsoft.com/office/drawing/2014/main" id="{370AA22B-856A-5A4E-8957-8512F207BEB1}"/>
                </a:ext>
              </a:extLst>
            </p:cNvPr>
            <p:cNvSpPr/>
            <p:nvPr/>
          </p:nvSpPr>
          <p:spPr>
            <a:xfrm>
              <a:off x="5778729" y="1974185"/>
              <a:ext cx="54999" cy="47714"/>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64" name="Google Shape;3419;p53">
              <a:extLst>
                <a:ext uri="{FF2B5EF4-FFF2-40B4-BE49-F238E27FC236}">
                  <a16:creationId xmlns:a16="http://schemas.microsoft.com/office/drawing/2014/main" id="{F64D2C8A-3CBC-9645-A462-A31277D4C929}"/>
                </a:ext>
              </a:extLst>
            </p:cNvPr>
            <p:cNvSpPr/>
            <p:nvPr/>
          </p:nvSpPr>
          <p:spPr>
            <a:xfrm>
              <a:off x="5778729" y="1906162"/>
              <a:ext cx="55109" cy="47692"/>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65" name="Google Shape;3420;p53">
              <a:extLst>
                <a:ext uri="{FF2B5EF4-FFF2-40B4-BE49-F238E27FC236}">
                  <a16:creationId xmlns:a16="http://schemas.microsoft.com/office/drawing/2014/main" id="{0BB38AB0-945B-3241-A9A0-282624F77EAC}"/>
                </a:ext>
              </a:extLst>
            </p:cNvPr>
            <p:cNvSpPr/>
            <p:nvPr/>
          </p:nvSpPr>
          <p:spPr>
            <a:xfrm>
              <a:off x="5778729" y="1090084"/>
              <a:ext cx="54999" cy="47714"/>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66" name="Google Shape;3421;p53">
              <a:extLst>
                <a:ext uri="{FF2B5EF4-FFF2-40B4-BE49-F238E27FC236}">
                  <a16:creationId xmlns:a16="http://schemas.microsoft.com/office/drawing/2014/main" id="{540173E5-6FE9-C545-92C6-1E1CBEC90595}"/>
                </a:ext>
              </a:extLst>
            </p:cNvPr>
            <p:cNvSpPr/>
            <p:nvPr/>
          </p:nvSpPr>
          <p:spPr>
            <a:xfrm>
              <a:off x="5711555" y="2314190"/>
              <a:ext cx="54977" cy="47625"/>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67" name="Google Shape;3422;p53">
              <a:extLst>
                <a:ext uri="{FF2B5EF4-FFF2-40B4-BE49-F238E27FC236}">
                  <a16:creationId xmlns:a16="http://schemas.microsoft.com/office/drawing/2014/main" id="{354C0F1A-8C2C-0D4E-90F4-7A9FB3130C0D}"/>
                </a:ext>
              </a:extLst>
            </p:cNvPr>
            <p:cNvSpPr/>
            <p:nvPr/>
          </p:nvSpPr>
          <p:spPr>
            <a:xfrm>
              <a:off x="5711555" y="1090084"/>
              <a:ext cx="54977" cy="47714"/>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68" name="Google Shape;3423;p53">
              <a:extLst>
                <a:ext uri="{FF2B5EF4-FFF2-40B4-BE49-F238E27FC236}">
                  <a16:creationId xmlns:a16="http://schemas.microsoft.com/office/drawing/2014/main" id="{CB71C3F9-F2C0-DB49-88A2-4DBE64D52EB2}"/>
                </a:ext>
              </a:extLst>
            </p:cNvPr>
            <p:cNvSpPr/>
            <p:nvPr/>
          </p:nvSpPr>
          <p:spPr>
            <a:xfrm>
              <a:off x="5711422" y="954216"/>
              <a:ext cx="55109" cy="47692"/>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69" name="Google Shape;3424;p53">
              <a:extLst>
                <a:ext uri="{FF2B5EF4-FFF2-40B4-BE49-F238E27FC236}">
                  <a16:creationId xmlns:a16="http://schemas.microsoft.com/office/drawing/2014/main" id="{E1E0FA03-67DC-1543-B78F-E2E71DFC57EC}"/>
                </a:ext>
              </a:extLst>
            </p:cNvPr>
            <p:cNvSpPr/>
            <p:nvPr/>
          </p:nvSpPr>
          <p:spPr>
            <a:xfrm>
              <a:off x="5644182" y="2654172"/>
              <a:ext cx="54999" cy="47625"/>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70" name="Google Shape;3425;p53">
              <a:extLst>
                <a:ext uri="{FF2B5EF4-FFF2-40B4-BE49-F238E27FC236}">
                  <a16:creationId xmlns:a16="http://schemas.microsoft.com/office/drawing/2014/main" id="{C40BA6E7-A13D-0046-80FF-66F3326FFEFC}"/>
                </a:ext>
              </a:extLst>
            </p:cNvPr>
            <p:cNvSpPr/>
            <p:nvPr/>
          </p:nvSpPr>
          <p:spPr>
            <a:xfrm>
              <a:off x="5644182" y="2586149"/>
              <a:ext cx="54999" cy="47692"/>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71" name="Google Shape;3426;p53">
              <a:extLst>
                <a:ext uri="{FF2B5EF4-FFF2-40B4-BE49-F238E27FC236}">
                  <a16:creationId xmlns:a16="http://schemas.microsoft.com/office/drawing/2014/main" id="{82CA50BA-CEF9-D543-808C-6BBEB5495AD3}"/>
                </a:ext>
              </a:extLst>
            </p:cNvPr>
            <p:cNvSpPr/>
            <p:nvPr/>
          </p:nvSpPr>
          <p:spPr>
            <a:xfrm>
              <a:off x="5644182" y="2518103"/>
              <a:ext cx="54999" cy="47714"/>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72" name="Google Shape;3427;p53">
              <a:extLst>
                <a:ext uri="{FF2B5EF4-FFF2-40B4-BE49-F238E27FC236}">
                  <a16:creationId xmlns:a16="http://schemas.microsoft.com/office/drawing/2014/main" id="{DBB75269-C01F-CD48-A930-E5874E0C9A10}"/>
                </a:ext>
              </a:extLst>
            </p:cNvPr>
            <p:cNvSpPr/>
            <p:nvPr/>
          </p:nvSpPr>
          <p:spPr>
            <a:xfrm>
              <a:off x="5644182" y="2314190"/>
              <a:ext cx="54999" cy="47625"/>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73" name="Google Shape;3428;p53">
              <a:extLst>
                <a:ext uri="{FF2B5EF4-FFF2-40B4-BE49-F238E27FC236}">
                  <a16:creationId xmlns:a16="http://schemas.microsoft.com/office/drawing/2014/main" id="{02F090FA-AD9F-EA48-BA34-13122C42B89A}"/>
                </a:ext>
              </a:extLst>
            </p:cNvPr>
            <p:cNvSpPr/>
            <p:nvPr/>
          </p:nvSpPr>
          <p:spPr>
            <a:xfrm>
              <a:off x="5644182" y="1090084"/>
              <a:ext cx="54999" cy="47714"/>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74" name="Google Shape;3429;p53">
              <a:extLst>
                <a:ext uri="{FF2B5EF4-FFF2-40B4-BE49-F238E27FC236}">
                  <a16:creationId xmlns:a16="http://schemas.microsoft.com/office/drawing/2014/main" id="{FA43ADB7-D911-5842-AADD-5D79839F724E}"/>
                </a:ext>
              </a:extLst>
            </p:cNvPr>
            <p:cNvSpPr/>
            <p:nvPr/>
          </p:nvSpPr>
          <p:spPr>
            <a:xfrm>
              <a:off x="5644049" y="954216"/>
              <a:ext cx="55132" cy="47692"/>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75" name="Google Shape;3430;p53">
              <a:extLst>
                <a:ext uri="{FF2B5EF4-FFF2-40B4-BE49-F238E27FC236}">
                  <a16:creationId xmlns:a16="http://schemas.microsoft.com/office/drawing/2014/main" id="{8DB10EB2-F020-5947-86B6-042CEAE8B161}"/>
                </a:ext>
              </a:extLst>
            </p:cNvPr>
            <p:cNvSpPr/>
            <p:nvPr/>
          </p:nvSpPr>
          <p:spPr>
            <a:xfrm>
              <a:off x="5576808" y="2586149"/>
              <a:ext cx="54999" cy="47692"/>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76" name="Google Shape;3431;p53">
              <a:extLst>
                <a:ext uri="{FF2B5EF4-FFF2-40B4-BE49-F238E27FC236}">
                  <a16:creationId xmlns:a16="http://schemas.microsoft.com/office/drawing/2014/main" id="{7F86DA40-2B08-9642-A9A8-EB849EC0E533}"/>
                </a:ext>
              </a:extLst>
            </p:cNvPr>
            <p:cNvSpPr/>
            <p:nvPr/>
          </p:nvSpPr>
          <p:spPr>
            <a:xfrm>
              <a:off x="5576808" y="2450258"/>
              <a:ext cx="54999" cy="47558"/>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77" name="Google Shape;3432;p53">
              <a:extLst>
                <a:ext uri="{FF2B5EF4-FFF2-40B4-BE49-F238E27FC236}">
                  <a16:creationId xmlns:a16="http://schemas.microsoft.com/office/drawing/2014/main" id="{D207D43F-3F47-2543-AB4D-79068F25DDA1}"/>
                </a:ext>
              </a:extLst>
            </p:cNvPr>
            <p:cNvSpPr/>
            <p:nvPr/>
          </p:nvSpPr>
          <p:spPr>
            <a:xfrm>
              <a:off x="5576808" y="2382213"/>
              <a:ext cx="54999" cy="47625"/>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78" name="Google Shape;3433;p53">
              <a:extLst>
                <a:ext uri="{FF2B5EF4-FFF2-40B4-BE49-F238E27FC236}">
                  <a16:creationId xmlns:a16="http://schemas.microsoft.com/office/drawing/2014/main" id="{DEE698BB-B34D-5141-B11A-2703057AF55F}"/>
                </a:ext>
              </a:extLst>
            </p:cNvPr>
            <p:cNvSpPr/>
            <p:nvPr/>
          </p:nvSpPr>
          <p:spPr>
            <a:xfrm>
              <a:off x="5576808" y="1090084"/>
              <a:ext cx="54999" cy="47714"/>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79" name="Google Shape;3434;p53">
              <a:extLst>
                <a:ext uri="{FF2B5EF4-FFF2-40B4-BE49-F238E27FC236}">
                  <a16:creationId xmlns:a16="http://schemas.microsoft.com/office/drawing/2014/main" id="{16475531-34B2-9B4E-9898-D592E3A2F6D2}"/>
                </a:ext>
              </a:extLst>
            </p:cNvPr>
            <p:cNvSpPr/>
            <p:nvPr/>
          </p:nvSpPr>
          <p:spPr>
            <a:xfrm>
              <a:off x="5576808" y="1022060"/>
              <a:ext cx="54999" cy="47714"/>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80" name="Google Shape;3435;p53">
              <a:extLst>
                <a:ext uri="{FF2B5EF4-FFF2-40B4-BE49-F238E27FC236}">
                  <a16:creationId xmlns:a16="http://schemas.microsoft.com/office/drawing/2014/main" id="{E6C6AEDE-A5D1-B844-9146-8809047F9895}"/>
                </a:ext>
              </a:extLst>
            </p:cNvPr>
            <p:cNvSpPr/>
            <p:nvPr/>
          </p:nvSpPr>
          <p:spPr>
            <a:xfrm>
              <a:off x="5576698" y="954216"/>
              <a:ext cx="55109" cy="47692"/>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81" name="Google Shape;3436;p53">
              <a:extLst>
                <a:ext uri="{FF2B5EF4-FFF2-40B4-BE49-F238E27FC236}">
                  <a16:creationId xmlns:a16="http://schemas.microsoft.com/office/drawing/2014/main" id="{D080B60B-1486-EA42-8C21-A06EE3B6E6EE}"/>
                </a:ext>
              </a:extLst>
            </p:cNvPr>
            <p:cNvSpPr/>
            <p:nvPr/>
          </p:nvSpPr>
          <p:spPr>
            <a:xfrm>
              <a:off x="5509457" y="2586149"/>
              <a:ext cx="54977" cy="47692"/>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82" name="Google Shape;3437;p53">
              <a:extLst>
                <a:ext uri="{FF2B5EF4-FFF2-40B4-BE49-F238E27FC236}">
                  <a16:creationId xmlns:a16="http://schemas.microsoft.com/office/drawing/2014/main" id="{D80F6C5E-B175-0645-878C-4EA7AC3D212D}"/>
                </a:ext>
              </a:extLst>
            </p:cNvPr>
            <p:cNvSpPr/>
            <p:nvPr/>
          </p:nvSpPr>
          <p:spPr>
            <a:xfrm>
              <a:off x="5509457" y="2518103"/>
              <a:ext cx="54977" cy="47714"/>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83" name="Google Shape;3438;p53">
              <a:extLst>
                <a:ext uri="{FF2B5EF4-FFF2-40B4-BE49-F238E27FC236}">
                  <a16:creationId xmlns:a16="http://schemas.microsoft.com/office/drawing/2014/main" id="{0D2022BE-B151-7346-90D0-2375EB977527}"/>
                </a:ext>
              </a:extLst>
            </p:cNvPr>
            <p:cNvSpPr/>
            <p:nvPr/>
          </p:nvSpPr>
          <p:spPr>
            <a:xfrm>
              <a:off x="5509325" y="954216"/>
              <a:ext cx="55109" cy="47603"/>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84" name="Google Shape;3439;p53">
              <a:extLst>
                <a:ext uri="{FF2B5EF4-FFF2-40B4-BE49-F238E27FC236}">
                  <a16:creationId xmlns:a16="http://schemas.microsoft.com/office/drawing/2014/main" id="{2E2A19B0-552C-2349-9061-57CE149D31DD}"/>
                </a:ext>
              </a:extLst>
            </p:cNvPr>
            <p:cNvSpPr/>
            <p:nvPr/>
          </p:nvSpPr>
          <p:spPr>
            <a:xfrm>
              <a:off x="5442084" y="2518103"/>
              <a:ext cx="54999" cy="47714"/>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85" name="Google Shape;3440;p53">
              <a:extLst>
                <a:ext uri="{FF2B5EF4-FFF2-40B4-BE49-F238E27FC236}">
                  <a16:creationId xmlns:a16="http://schemas.microsoft.com/office/drawing/2014/main" id="{199DF8FE-EE7C-6B4C-A904-773F481992A4}"/>
                </a:ext>
              </a:extLst>
            </p:cNvPr>
            <p:cNvSpPr/>
            <p:nvPr/>
          </p:nvSpPr>
          <p:spPr>
            <a:xfrm>
              <a:off x="5442084" y="2450258"/>
              <a:ext cx="54999" cy="47558"/>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86" name="Google Shape;3441;p53">
              <a:extLst>
                <a:ext uri="{FF2B5EF4-FFF2-40B4-BE49-F238E27FC236}">
                  <a16:creationId xmlns:a16="http://schemas.microsoft.com/office/drawing/2014/main" id="{5D3B351F-8015-0842-B09F-F10436CA9674}"/>
                </a:ext>
              </a:extLst>
            </p:cNvPr>
            <p:cNvSpPr/>
            <p:nvPr/>
          </p:nvSpPr>
          <p:spPr>
            <a:xfrm>
              <a:off x="5441974" y="954216"/>
              <a:ext cx="55109" cy="47603"/>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87" name="Google Shape;3442;p53">
              <a:extLst>
                <a:ext uri="{FF2B5EF4-FFF2-40B4-BE49-F238E27FC236}">
                  <a16:creationId xmlns:a16="http://schemas.microsoft.com/office/drawing/2014/main" id="{FA6275AB-14C5-CA4A-92CD-638FFBDC1DAC}"/>
                </a:ext>
              </a:extLst>
            </p:cNvPr>
            <p:cNvSpPr/>
            <p:nvPr/>
          </p:nvSpPr>
          <p:spPr>
            <a:xfrm>
              <a:off x="5374733" y="2450258"/>
              <a:ext cx="55176" cy="47558"/>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88" name="Google Shape;3443;p53">
              <a:extLst>
                <a:ext uri="{FF2B5EF4-FFF2-40B4-BE49-F238E27FC236}">
                  <a16:creationId xmlns:a16="http://schemas.microsoft.com/office/drawing/2014/main" id="{9B007FEE-D99E-F448-9136-FF6CA079D868}"/>
                </a:ext>
              </a:extLst>
            </p:cNvPr>
            <p:cNvSpPr/>
            <p:nvPr/>
          </p:nvSpPr>
          <p:spPr>
            <a:xfrm>
              <a:off x="5374733" y="2382213"/>
              <a:ext cx="55176" cy="47625"/>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89" name="Google Shape;3444;p53">
              <a:extLst>
                <a:ext uri="{FF2B5EF4-FFF2-40B4-BE49-F238E27FC236}">
                  <a16:creationId xmlns:a16="http://schemas.microsoft.com/office/drawing/2014/main" id="{87CD9264-8B2F-1C47-8EC0-4CA01249CE6D}"/>
                </a:ext>
              </a:extLst>
            </p:cNvPr>
            <p:cNvSpPr/>
            <p:nvPr/>
          </p:nvSpPr>
          <p:spPr>
            <a:xfrm>
              <a:off x="5374733" y="1022060"/>
              <a:ext cx="55176" cy="47714"/>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90" name="Google Shape;3445;p53">
              <a:extLst>
                <a:ext uri="{FF2B5EF4-FFF2-40B4-BE49-F238E27FC236}">
                  <a16:creationId xmlns:a16="http://schemas.microsoft.com/office/drawing/2014/main" id="{00EB8B93-DB5C-0B4E-B41A-9DB222D257C5}"/>
                </a:ext>
              </a:extLst>
            </p:cNvPr>
            <p:cNvSpPr/>
            <p:nvPr/>
          </p:nvSpPr>
          <p:spPr>
            <a:xfrm>
              <a:off x="5374733" y="954216"/>
              <a:ext cx="55176" cy="47603"/>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91" name="Google Shape;3446;p53">
              <a:extLst>
                <a:ext uri="{FF2B5EF4-FFF2-40B4-BE49-F238E27FC236}">
                  <a16:creationId xmlns:a16="http://schemas.microsoft.com/office/drawing/2014/main" id="{DE7F6D2D-1FB1-1247-90F1-009D0376777A}"/>
                </a:ext>
              </a:extLst>
            </p:cNvPr>
            <p:cNvSpPr/>
            <p:nvPr/>
          </p:nvSpPr>
          <p:spPr>
            <a:xfrm>
              <a:off x="5307360" y="2314190"/>
              <a:ext cx="55176" cy="47625"/>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92" name="Google Shape;3447;p53">
              <a:extLst>
                <a:ext uri="{FF2B5EF4-FFF2-40B4-BE49-F238E27FC236}">
                  <a16:creationId xmlns:a16="http://schemas.microsoft.com/office/drawing/2014/main" id="{ACF69B43-BC44-7F4E-ADF8-6B155F3A3102}"/>
                </a:ext>
              </a:extLst>
            </p:cNvPr>
            <p:cNvSpPr/>
            <p:nvPr/>
          </p:nvSpPr>
          <p:spPr>
            <a:xfrm>
              <a:off x="5307360" y="1022060"/>
              <a:ext cx="55176" cy="47714"/>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93" name="Google Shape;3448;p53">
              <a:extLst>
                <a:ext uri="{FF2B5EF4-FFF2-40B4-BE49-F238E27FC236}">
                  <a16:creationId xmlns:a16="http://schemas.microsoft.com/office/drawing/2014/main" id="{1DB215AF-8CC1-654B-BB98-AC4FF611ED02}"/>
                </a:ext>
              </a:extLst>
            </p:cNvPr>
            <p:cNvSpPr/>
            <p:nvPr/>
          </p:nvSpPr>
          <p:spPr>
            <a:xfrm>
              <a:off x="5240009" y="2382213"/>
              <a:ext cx="54977" cy="47625"/>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94" name="Google Shape;3449;p53">
              <a:extLst>
                <a:ext uri="{FF2B5EF4-FFF2-40B4-BE49-F238E27FC236}">
                  <a16:creationId xmlns:a16="http://schemas.microsoft.com/office/drawing/2014/main" id="{5E68096B-F637-C947-8083-F8E19EC24D85}"/>
                </a:ext>
              </a:extLst>
            </p:cNvPr>
            <p:cNvSpPr/>
            <p:nvPr/>
          </p:nvSpPr>
          <p:spPr>
            <a:xfrm>
              <a:off x="5240009" y="2314190"/>
              <a:ext cx="54977" cy="47625"/>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95" name="Google Shape;3450;p53">
              <a:extLst>
                <a:ext uri="{FF2B5EF4-FFF2-40B4-BE49-F238E27FC236}">
                  <a16:creationId xmlns:a16="http://schemas.microsoft.com/office/drawing/2014/main" id="{9EFF5A24-4ADC-8C43-968B-70F50F24A7BA}"/>
                </a:ext>
              </a:extLst>
            </p:cNvPr>
            <p:cNvSpPr/>
            <p:nvPr/>
          </p:nvSpPr>
          <p:spPr>
            <a:xfrm>
              <a:off x="5240009" y="1022060"/>
              <a:ext cx="54977" cy="47714"/>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96" name="Google Shape;3451;p53">
              <a:extLst>
                <a:ext uri="{FF2B5EF4-FFF2-40B4-BE49-F238E27FC236}">
                  <a16:creationId xmlns:a16="http://schemas.microsoft.com/office/drawing/2014/main" id="{2AFD9AF9-1DB9-A743-8E36-2F2282DEC5D7}"/>
                </a:ext>
              </a:extLst>
            </p:cNvPr>
            <p:cNvSpPr/>
            <p:nvPr/>
          </p:nvSpPr>
          <p:spPr>
            <a:xfrm>
              <a:off x="5172635" y="2450258"/>
              <a:ext cx="55176" cy="47558"/>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97" name="Google Shape;3452;p53">
              <a:extLst>
                <a:ext uri="{FF2B5EF4-FFF2-40B4-BE49-F238E27FC236}">
                  <a16:creationId xmlns:a16="http://schemas.microsoft.com/office/drawing/2014/main" id="{65AA42BC-AE9B-E046-B248-DA7EE7BD9FF4}"/>
                </a:ext>
              </a:extLst>
            </p:cNvPr>
            <p:cNvSpPr/>
            <p:nvPr/>
          </p:nvSpPr>
          <p:spPr>
            <a:xfrm>
              <a:off x="5172635" y="2382213"/>
              <a:ext cx="54999" cy="47625"/>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98" name="Google Shape;3453;p53">
              <a:extLst>
                <a:ext uri="{FF2B5EF4-FFF2-40B4-BE49-F238E27FC236}">
                  <a16:creationId xmlns:a16="http://schemas.microsoft.com/office/drawing/2014/main" id="{9BB4CA0C-B1B6-9A45-A771-309B013B3DDE}"/>
                </a:ext>
              </a:extLst>
            </p:cNvPr>
            <p:cNvSpPr/>
            <p:nvPr/>
          </p:nvSpPr>
          <p:spPr>
            <a:xfrm>
              <a:off x="5172635" y="1090084"/>
              <a:ext cx="54999" cy="47625"/>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99" name="Google Shape;3454;p53">
              <a:extLst>
                <a:ext uri="{FF2B5EF4-FFF2-40B4-BE49-F238E27FC236}">
                  <a16:creationId xmlns:a16="http://schemas.microsoft.com/office/drawing/2014/main" id="{4227F272-0C37-0140-AFB4-1A6BFFFB5164}"/>
                </a:ext>
              </a:extLst>
            </p:cNvPr>
            <p:cNvSpPr/>
            <p:nvPr/>
          </p:nvSpPr>
          <p:spPr>
            <a:xfrm>
              <a:off x="5105284" y="2654172"/>
              <a:ext cx="55154" cy="47625"/>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00" name="Google Shape;3455;p53">
              <a:extLst>
                <a:ext uri="{FF2B5EF4-FFF2-40B4-BE49-F238E27FC236}">
                  <a16:creationId xmlns:a16="http://schemas.microsoft.com/office/drawing/2014/main" id="{43BE2289-2819-2842-9F87-1D0A44B10C65}"/>
                </a:ext>
              </a:extLst>
            </p:cNvPr>
            <p:cNvSpPr/>
            <p:nvPr/>
          </p:nvSpPr>
          <p:spPr>
            <a:xfrm>
              <a:off x="5105284" y="2586149"/>
              <a:ext cx="55154" cy="47692"/>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01" name="Google Shape;3456;p53">
              <a:extLst>
                <a:ext uri="{FF2B5EF4-FFF2-40B4-BE49-F238E27FC236}">
                  <a16:creationId xmlns:a16="http://schemas.microsoft.com/office/drawing/2014/main" id="{DDFD1001-E0D9-0945-B90E-87E0CCD7F72C}"/>
                </a:ext>
              </a:extLst>
            </p:cNvPr>
            <p:cNvSpPr/>
            <p:nvPr/>
          </p:nvSpPr>
          <p:spPr>
            <a:xfrm>
              <a:off x="5105284" y="2518103"/>
              <a:ext cx="55154" cy="47714"/>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02" name="Google Shape;3457;p53">
              <a:extLst>
                <a:ext uri="{FF2B5EF4-FFF2-40B4-BE49-F238E27FC236}">
                  <a16:creationId xmlns:a16="http://schemas.microsoft.com/office/drawing/2014/main" id="{59FCDF5F-5EF0-D54D-94E9-F0A6E3D56FFE}"/>
                </a:ext>
              </a:extLst>
            </p:cNvPr>
            <p:cNvSpPr/>
            <p:nvPr/>
          </p:nvSpPr>
          <p:spPr>
            <a:xfrm>
              <a:off x="5105284" y="2450258"/>
              <a:ext cx="55154" cy="47558"/>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03" name="Google Shape;3458;p53">
              <a:extLst>
                <a:ext uri="{FF2B5EF4-FFF2-40B4-BE49-F238E27FC236}">
                  <a16:creationId xmlns:a16="http://schemas.microsoft.com/office/drawing/2014/main" id="{C318653A-AE68-1A47-A023-2020526535DC}"/>
                </a:ext>
              </a:extLst>
            </p:cNvPr>
            <p:cNvSpPr/>
            <p:nvPr/>
          </p:nvSpPr>
          <p:spPr>
            <a:xfrm>
              <a:off x="5105284" y="2382213"/>
              <a:ext cx="55154" cy="47625"/>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04" name="Google Shape;3459;p53">
              <a:extLst>
                <a:ext uri="{FF2B5EF4-FFF2-40B4-BE49-F238E27FC236}">
                  <a16:creationId xmlns:a16="http://schemas.microsoft.com/office/drawing/2014/main" id="{0042E414-9B75-094F-9E69-B403ABBE61F8}"/>
                </a:ext>
              </a:extLst>
            </p:cNvPr>
            <p:cNvSpPr/>
            <p:nvPr/>
          </p:nvSpPr>
          <p:spPr>
            <a:xfrm>
              <a:off x="5105284" y="2314190"/>
              <a:ext cx="55154" cy="47625"/>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05" name="Google Shape;3460;p53">
              <a:extLst>
                <a:ext uri="{FF2B5EF4-FFF2-40B4-BE49-F238E27FC236}">
                  <a16:creationId xmlns:a16="http://schemas.microsoft.com/office/drawing/2014/main" id="{9909583E-1F04-C042-BF48-E4B86AA51D78}"/>
                </a:ext>
              </a:extLst>
            </p:cNvPr>
            <p:cNvSpPr/>
            <p:nvPr/>
          </p:nvSpPr>
          <p:spPr>
            <a:xfrm>
              <a:off x="5105284" y="1158129"/>
              <a:ext cx="55154" cy="47625"/>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06" name="Google Shape;3461;p53">
              <a:extLst>
                <a:ext uri="{FF2B5EF4-FFF2-40B4-BE49-F238E27FC236}">
                  <a16:creationId xmlns:a16="http://schemas.microsoft.com/office/drawing/2014/main" id="{B45A46B4-D742-5441-852D-93D94B631B9E}"/>
                </a:ext>
              </a:extLst>
            </p:cNvPr>
            <p:cNvSpPr/>
            <p:nvPr/>
          </p:nvSpPr>
          <p:spPr>
            <a:xfrm>
              <a:off x="5105284" y="1090084"/>
              <a:ext cx="55154" cy="47714"/>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07" name="Google Shape;3462;p53">
              <a:extLst>
                <a:ext uri="{FF2B5EF4-FFF2-40B4-BE49-F238E27FC236}">
                  <a16:creationId xmlns:a16="http://schemas.microsoft.com/office/drawing/2014/main" id="{B426DD14-A854-344C-BE35-EE9FC707AF65}"/>
                </a:ext>
              </a:extLst>
            </p:cNvPr>
            <p:cNvSpPr/>
            <p:nvPr/>
          </p:nvSpPr>
          <p:spPr>
            <a:xfrm>
              <a:off x="5038088" y="2586149"/>
              <a:ext cx="54999" cy="47692"/>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08" name="Google Shape;3463;p53">
              <a:extLst>
                <a:ext uri="{FF2B5EF4-FFF2-40B4-BE49-F238E27FC236}">
                  <a16:creationId xmlns:a16="http://schemas.microsoft.com/office/drawing/2014/main" id="{F1EDF8CA-D1D5-8E45-8DDC-C598A61E160E}"/>
                </a:ext>
              </a:extLst>
            </p:cNvPr>
            <p:cNvSpPr/>
            <p:nvPr/>
          </p:nvSpPr>
          <p:spPr>
            <a:xfrm>
              <a:off x="5038088" y="2518103"/>
              <a:ext cx="54999" cy="47714"/>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09" name="Google Shape;3464;p53">
              <a:extLst>
                <a:ext uri="{FF2B5EF4-FFF2-40B4-BE49-F238E27FC236}">
                  <a16:creationId xmlns:a16="http://schemas.microsoft.com/office/drawing/2014/main" id="{155774AB-91F5-D046-989F-2C69D2C0A2FB}"/>
                </a:ext>
              </a:extLst>
            </p:cNvPr>
            <p:cNvSpPr/>
            <p:nvPr/>
          </p:nvSpPr>
          <p:spPr>
            <a:xfrm>
              <a:off x="5038088" y="2450258"/>
              <a:ext cx="54999" cy="47558"/>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10" name="Google Shape;3465;p53">
              <a:extLst>
                <a:ext uri="{FF2B5EF4-FFF2-40B4-BE49-F238E27FC236}">
                  <a16:creationId xmlns:a16="http://schemas.microsoft.com/office/drawing/2014/main" id="{08C4D5E6-D536-FD4A-9F07-5C07FBB5F02B}"/>
                </a:ext>
              </a:extLst>
            </p:cNvPr>
            <p:cNvSpPr/>
            <p:nvPr/>
          </p:nvSpPr>
          <p:spPr>
            <a:xfrm>
              <a:off x="5038088" y="2382213"/>
              <a:ext cx="54999" cy="47625"/>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11" name="Google Shape;3466;p53">
              <a:extLst>
                <a:ext uri="{FF2B5EF4-FFF2-40B4-BE49-F238E27FC236}">
                  <a16:creationId xmlns:a16="http://schemas.microsoft.com/office/drawing/2014/main" id="{DF8D4A7F-EE96-DD4D-B3FA-0E6CEBEB2BC7}"/>
                </a:ext>
              </a:extLst>
            </p:cNvPr>
            <p:cNvSpPr/>
            <p:nvPr/>
          </p:nvSpPr>
          <p:spPr>
            <a:xfrm>
              <a:off x="5038088" y="2314190"/>
              <a:ext cx="54999" cy="47625"/>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12" name="Google Shape;3467;p53">
              <a:extLst>
                <a:ext uri="{FF2B5EF4-FFF2-40B4-BE49-F238E27FC236}">
                  <a16:creationId xmlns:a16="http://schemas.microsoft.com/office/drawing/2014/main" id="{B23B770C-4753-9E49-991B-2B0FAFCFBE06}"/>
                </a:ext>
              </a:extLst>
            </p:cNvPr>
            <p:cNvSpPr/>
            <p:nvPr/>
          </p:nvSpPr>
          <p:spPr>
            <a:xfrm>
              <a:off x="5038088" y="2246144"/>
              <a:ext cx="54999" cy="47714"/>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13" name="Google Shape;3468;p53">
              <a:extLst>
                <a:ext uri="{FF2B5EF4-FFF2-40B4-BE49-F238E27FC236}">
                  <a16:creationId xmlns:a16="http://schemas.microsoft.com/office/drawing/2014/main" id="{F177F7B0-099A-6341-A591-38EC2AA84802}"/>
                </a:ext>
              </a:extLst>
            </p:cNvPr>
            <p:cNvSpPr/>
            <p:nvPr/>
          </p:nvSpPr>
          <p:spPr>
            <a:xfrm>
              <a:off x="5038088" y="1226175"/>
              <a:ext cx="54999" cy="47603"/>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14" name="Google Shape;3469;p53">
              <a:extLst>
                <a:ext uri="{FF2B5EF4-FFF2-40B4-BE49-F238E27FC236}">
                  <a16:creationId xmlns:a16="http://schemas.microsoft.com/office/drawing/2014/main" id="{AF19E96C-C3D5-7745-A0CD-ED6608006FAE}"/>
                </a:ext>
              </a:extLst>
            </p:cNvPr>
            <p:cNvSpPr/>
            <p:nvPr/>
          </p:nvSpPr>
          <p:spPr>
            <a:xfrm>
              <a:off x="4970737" y="2314190"/>
              <a:ext cx="54977" cy="47625"/>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15" name="Google Shape;3470;p53">
              <a:extLst>
                <a:ext uri="{FF2B5EF4-FFF2-40B4-BE49-F238E27FC236}">
                  <a16:creationId xmlns:a16="http://schemas.microsoft.com/office/drawing/2014/main" id="{E13EB163-E905-634B-81DF-19C1E99723E1}"/>
                </a:ext>
              </a:extLst>
            </p:cNvPr>
            <p:cNvSpPr/>
            <p:nvPr/>
          </p:nvSpPr>
          <p:spPr>
            <a:xfrm>
              <a:off x="4970737" y="2246144"/>
              <a:ext cx="54977" cy="47714"/>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16" name="Google Shape;3471;p53">
              <a:extLst>
                <a:ext uri="{FF2B5EF4-FFF2-40B4-BE49-F238E27FC236}">
                  <a16:creationId xmlns:a16="http://schemas.microsoft.com/office/drawing/2014/main" id="{A08CAC18-A7A4-E847-9B50-26C1F9E38162}"/>
                </a:ext>
              </a:extLst>
            </p:cNvPr>
            <p:cNvSpPr/>
            <p:nvPr/>
          </p:nvSpPr>
          <p:spPr>
            <a:xfrm>
              <a:off x="4970737" y="1226175"/>
              <a:ext cx="54977" cy="47603"/>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17" name="Google Shape;3472;p53">
              <a:extLst>
                <a:ext uri="{FF2B5EF4-FFF2-40B4-BE49-F238E27FC236}">
                  <a16:creationId xmlns:a16="http://schemas.microsoft.com/office/drawing/2014/main" id="{FA0E81FC-B42F-F146-9663-4D4196EF6769}"/>
                </a:ext>
              </a:extLst>
            </p:cNvPr>
            <p:cNvSpPr/>
            <p:nvPr/>
          </p:nvSpPr>
          <p:spPr>
            <a:xfrm>
              <a:off x="4970737" y="1158129"/>
              <a:ext cx="54977" cy="47625"/>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18" name="Google Shape;3473;p53">
              <a:extLst>
                <a:ext uri="{FF2B5EF4-FFF2-40B4-BE49-F238E27FC236}">
                  <a16:creationId xmlns:a16="http://schemas.microsoft.com/office/drawing/2014/main" id="{22BC0B3D-5D60-0D49-B446-FAF1ACE67CC2}"/>
                </a:ext>
              </a:extLst>
            </p:cNvPr>
            <p:cNvSpPr/>
            <p:nvPr/>
          </p:nvSpPr>
          <p:spPr>
            <a:xfrm>
              <a:off x="4970737" y="1090084"/>
              <a:ext cx="54977" cy="47714"/>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19" name="Google Shape;3474;p53">
              <a:extLst>
                <a:ext uri="{FF2B5EF4-FFF2-40B4-BE49-F238E27FC236}">
                  <a16:creationId xmlns:a16="http://schemas.microsoft.com/office/drawing/2014/main" id="{06438F45-C467-794A-813A-4393CF03B3AA}"/>
                </a:ext>
              </a:extLst>
            </p:cNvPr>
            <p:cNvSpPr/>
            <p:nvPr/>
          </p:nvSpPr>
          <p:spPr>
            <a:xfrm>
              <a:off x="4970737" y="1022060"/>
              <a:ext cx="54977" cy="47714"/>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20" name="Google Shape;3475;p53">
              <a:extLst>
                <a:ext uri="{FF2B5EF4-FFF2-40B4-BE49-F238E27FC236}">
                  <a16:creationId xmlns:a16="http://schemas.microsoft.com/office/drawing/2014/main" id="{D589B2FD-343D-D642-A061-80993D6EDAF1}"/>
                </a:ext>
              </a:extLst>
            </p:cNvPr>
            <p:cNvSpPr/>
            <p:nvPr/>
          </p:nvSpPr>
          <p:spPr>
            <a:xfrm>
              <a:off x="4903364" y="2246144"/>
              <a:ext cx="54999" cy="47714"/>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21" name="Google Shape;3476;p53">
              <a:extLst>
                <a:ext uri="{FF2B5EF4-FFF2-40B4-BE49-F238E27FC236}">
                  <a16:creationId xmlns:a16="http://schemas.microsoft.com/office/drawing/2014/main" id="{97C14C45-041F-D74A-B070-F9DC2DBE14AB}"/>
                </a:ext>
              </a:extLst>
            </p:cNvPr>
            <p:cNvSpPr/>
            <p:nvPr/>
          </p:nvSpPr>
          <p:spPr>
            <a:xfrm>
              <a:off x="4903364" y="1158129"/>
              <a:ext cx="54999" cy="47625"/>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22" name="Google Shape;3477;p53">
              <a:extLst>
                <a:ext uri="{FF2B5EF4-FFF2-40B4-BE49-F238E27FC236}">
                  <a16:creationId xmlns:a16="http://schemas.microsoft.com/office/drawing/2014/main" id="{FD1E6A2A-0EE0-F241-B106-B07D3E688D29}"/>
                </a:ext>
              </a:extLst>
            </p:cNvPr>
            <p:cNvSpPr/>
            <p:nvPr/>
          </p:nvSpPr>
          <p:spPr>
            <a:xfrm>
              <a:off x="4903364" y="1090084"/>
              <a:ext cx="54999" cy="47714"/>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23" name="Google Shape;3478;p53">
              <a:extLst>
                <a:ext uri="{FF2B5EF4-FFF2-40B4-BE49-F238E27FC236}">
                  <a16:creationId xmlns:a16="http://schemas.microsoft.com/office/drawing/2014/main" id="{0B14E372-8616-7C49-AFAE-276DDE0E8EB5}"/>
                </a:ext>
              </a:extLst>
            </p:cNvPr>
            <p:cNvSpPr/>
            <p:nvPr/>
          </p:nvSpPr>
          <p:spPr>
            <a:xfrm>
              <a:off x="4903364" y="954216"/>
              <a:ext cx="54999" cy="47603"/>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24" name="Google Shape;3479;p53">
              <a:extLst>
                <a:ext uri="{FF2B5EF4-FFF2-40B4-BE49-F238E27FC236}">
                  <a16:creationId xmlns:a16="http://schemas.microsoft.com/office/drawing/2014/main" id="{79C900E1-D8DE-164F-A470-2ED485D4F71E}"/>
                </a:ext>
              </a:extLst>
            </p:cNvPr>
            <p:cNvSpPr/>
            <p:nvPr/>
          </p:nvSpPr>
          <p:spPr>
            <a:xfrm>
              <a:off x="4836012" y="2246144"/>
              <a:ext cx="55154" cy="47714"/>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25" name="Google Shape;3480;p53">
              <a:extLst>
                <a:ext uri="{FF2B5EF4-FFF2-40B4-BE49-F238E27FC236}">
                  <a16:creationId xmlns:a16="http://schemas.microsoft.com/office/drawing/2014/main" id="{37807181-725A-CB40-8B61-95D0118D4FE7}"/>
                </a:ext>
              </a:extLst>
            </p:cNvPr>
            <p:cNvSpPr/>
            <p:nvPr/>
          </p:nvSpPr>
          <p:spPr>
            <a:xfrm>
              <a:off x="4836012" y="2178121"/>
              <a:ext cx="55154" cy="47692"/>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26" name="Google Shape;3481;p53">
              <a:extLst>
                <a:ext uri="{FF2B5EF4-FFF2-40B4-BE49-F238E27FC236}">
                  <a16:creationId xmlns:a16="http://schemas.microsoft.com/office/drawing/2014/main" id="{C2FD83AF-EBF6-5847-811C-316DEFB896C5}"/>
                </a:ext>
              </a:extLst>
            </p:cNvPr>
            <p:cNvSpPr/>
            <p:nvPr/>
          </p:nvSpPr>
          <p:spPr>
            <a:xfrm>
              <a:off x="4836012" y="1158129"/>
              <a:ext cx="55154" cy="47625"/>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27" name="Google Shape;3482;p53">
              <a:extLst>
                <a:ext uri="{FF2B5EF4-FFF2-40B4-BE49-F238E27FC236}">
                  <a16:creationId xmlns:a16="http://schemas.microsoft.com/office/drawing/2014/main" id="{0EA4C67F-696E-F44E-98C4-F1BC2B667F68}"/>
                </a:ext>
              </a:extLst>
            </p:cNvPr>
            <p:cNvSpPr/>
            <p:nvPr/>
          </p:nvSpPr>
          <p:spPr>
            <a:xfrm>
              <a:off x="4836012" y="1090084"/>
              <a:ext cx="55154" cy="47714"/>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28" name="Google Shape;3483;p53">
              <a:extLst>
                <a:ext uri="{FF2B5EF4-FFF2-40B4-BE49-F238E27FC236}">
                  <a16:creationId xmlns:a16="http://schemas.microsoft.com/office/drawing/2014/main" id="{25B1DD6E-8785-1742-B35F-BB1667F1025A}"/>
                </a:ext>
              </a:extLst>
            </p:cNvPr>
            <p:cNvSpPr/>
            <p:nvPr/>
          </p:nvSpPr>
          <p:spPr>
            <a:xfrm>
              <a:off x="4836012" y="954216"/>
              <a:ext cx="55154" cy="47603"/>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29" name="Google Shape;3484;p53">
              <a:extLst>
                <a:ext uri="{FF2B5EF4-FFF2-40B4-BE49-F238E27FC236}">
                  <a16:creationId xmlns:a16="http://schemas.microsoft.com/office/drawing/2014/main" id="{4782CF8B-501B-4D40-97D7-46B8A1856537}"/>
                </a:ext>
              </a:extLst>
            </p:cNvPr>
            <p:cNvSpPr/>
            <p:nvPr/>
          </p:nvSpPr>
          <p:spPr>
            <a:xfrm>
              <a:off x="4836012" y="818147"/>
              <a:ext cx="55154" cy="47603"/>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30" name="Google Shape;3485;p53">
              <a:extLst>
                <a:ext uri="{FF2B5EF4-FFF2-40B4-BE49-F238E27FC236}">
                  <a16:creationId xmlns:a16="http://schemas.microsoft.com/office/drawing/2014/main" id="{C5CA5387-465A-9F46-A531-D6DD518BB829}"/>
                </a:ext>
              </a:extLst>
            </p:cNvPr>
            <p:cNvSpPr/>
            <p:nvPr/>
          </p:nvSpPr>
          <p:spPr>
            <a:xfrm>
              <a:off x="4768639" y="2382213"/>
              <a:ext cx="55176" cy="47625"/>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FF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31" name="Google Shape;3486;p53">
              <a:extLst>
                <a:ext uri="{FF2B5EF4-FFF2-40B4-BE49-F238E27FC236}">
                  <a16:creationId xmlns:a16="http://schemas.microsoft.com/office/drawing/2014/main" id="{EEE57AA0-D09E-C242-B547-ABD44B276E34}"/>
                </a:ext>
              </a:extLst>
            </p:cNvPr>
            <p:cNvSpPr/>
            <p:nvPr/>
          </p:nvSpPr>
          <p:spPr>
            <a:xfrm>
              <a:off x="4768639" y="2314190"/>
              <a:ext cx="55176" cy="47625"/>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FF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32" name="Google Shape;3487;p53">
              <a:extLst>
                <a:ext uri="{FF2B5EF4-FFF2-40B4-BE49-F238E27FC236}">
                  <a16:creationId xmlns:a16="http://schemas.microsoft.com/office/drawing/2014/main" id="{1B84B436-9C40-A74C-BE06-0EF18A5BF088}"/>
                </a:ext>
              </a:extLst>
            </p:cNvPr>
            <p:cNvSpPr/>
            <p:nvPr/>
          </p:nvSpPr>
          <p:spPr>
            <a:xfrm>
              <a:off x="4768639" y="2178121"/>
              <a:ext cx="55176" cy="47692"/>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33" name="Google Shape;3488;p53">
              <a:extLst>
                <a:ext uri="{FF2B5EF4-FFF2-40B4-BE49-F238E27FC236}">
                  <a16:creationId xmlns:a16="http://schemas.microsoft.com/office/drawing/2014/main" id="{1DCC934D-99C6-824B-8BD7-0C611A4728E4}"/>
                </a:ext>
              </a:extLst>
            </p:cNvPr>
            <p:cNvSpPr/>
            <p:nvPr/>
          </p:nvSpPr>
          <p:spPr>
            <a:xfrm>
              <a:off x="4768639" y="1158129"/>
              <a:ext cx="55176" cy="47625"/>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34" name="Google Shape;3489;p53">
              <a:extLst>
                <a:ext uri="{FF2B5EF4-FFF2-40B4-BE49-F238E27FC236}">
                  <a16:creationId xmlns:a16="http://schemas.microsoft.com/office/drawing/2014/main" id="{E4D78439-3C59-DA44-B4FD-D09048CFD87F}"/>
                </a:ext>
              </a:extLst>
            </p:cNvPr>
            <p:cNvSpPr/>
            <p:nvPr/>
          </p:nvSpPr>
          <p:spPr>
            <a:xfrm>
              <a:off x="4768639" y="954216"/>
              <a:ext cx="55176" cy="47603"/>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35" name="Google Shape;3490;p53">
              <a:extLst>
                <a:ext uri="{FF2B5EF4-FFF2-40B4-BE49-F238E27FC236}">
                  <a16:creationId xmlns:a16="http://schemas.microsoft.com/office/drawing/2014/main" id="{F7B17EA6-A944-944A-AAFC-4725E961373E}"/>
                </a:ext>
              </a:extLst>
            </p:cNvPr>
            <p:cNvSpPr/>
            <p:nvPr/>
          </p:nvSpPr>
          <p:spPr>
            <a:xfrm>
              <a:off x="4701465" y="2450258"/>
              <a:ext cx="54977" cy="47558"/>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FF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36" name="Google Shape;3491;p53">
              <a:extLst>
                <a:ext uri="{FF2B5EF4-FFF2-40B4-BE49-F238E27FC236}">
                  <a16:creationId xmlns:a16="http://schemas.microsoft.com/office/drawing/2014/main" id="{F56ABF0F-288A-3647-BCDA-DCE26305B2DD}"/>
                </a:ext>
              </a:extLst>
            </p:cNvPr>
            <p:cNvSpPr/>
            <p:nvPr/>
          </p:nvSpPr>
          <p:spPr>
            <a:xfrm>
              <a:off x="4701465" y="2382213"/>
              <a:ext cx="54977" cy="47625"/>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FF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37" name="Google Shape;3492;p53">
              <a:extLst>
                <a:ext uri="{FF2B5EF4-FFF2-40B4-BE49-F238E27FC236}">
                  <a16:creationId xmlns:a16="http://schemas.microsoft.com/office/drawing/2014/main" id="{361C2912-5076-EB44-A263-5C2605F696CB}"/>
                </a:ext>
              </a:extLst>
            </p:cNvPr>
            <p:cNvSpPr/>
            <p:nvPr/>
          </p:nvSpPr>
          <p:spPr>
            <a:xfrm>
              <a:off x="4701465" y="2314190"/>
              <a:ext cx="54977" cy="47625"/>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FF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38" name="Google Shape;3493;p53">
              <a:extLst>
                <a:ext uri="{FF2B5EF4-FFF2-40B4-BE49-F238E27FC236}">
                  <a16:creationId xmlns:a16="http://schemas.microsoft.com/office/drawing/2014/main" id="{97D0001D-B685-664E-8FEA-AEB934A62B90}"/>
                </a:ext>
              </a:extLst>
            </p:cNvPr>
            <p:cNvSpPr/>
            <p:nvPr/>
          </p:nvSpPr>
          <p:spPr>
            <a:xfrm>
              <a:off x="4701465" y="2110254"/>
              <a:ext cx="54977" cy="47581"/>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39" name="Google Shape;3494;p53">
              <a:extLst>
                <a:ext uri="{FF2B5EF4-FFF2-40B4-BE49-F238E27FC236}">
                  <a16:creationId xmlns:a16="http://schemas.microsoft.com/office/drawing/2014/main" id="{BDBC5174-3E0E-5647-B22D-37B61DA88A79}"/>
                </a:ext>
              </a:extLst>
            </p:cNvPr>
            <p:cNvSpPr/>
            <p:nvPr/>
          </p:nvSpPr>
          <p:spPr>
            <a:xfrm>
              <a:off x="4701465" y="1226175"/>
              <a:ext cx="54977" cy="47603"/>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40" name="Google Shape;3495;p53">
              <a:extLst>
                <a:ext uri="{FF2B5EF4-FFF2-40B4-BE49-F238E27FC236}">
                  <a16:creationId xmlns:a16="http://schemas.microsoft.com/office/drawing/2014/main" id="{349E8A09-147A-424F-9DC1-45898A5FC5A0}"/>
                </a:ext>
              </a:extLst>
            </p:cNvPr>
            <p:cNvSpPr/>
            <p:nvPr/>
          </p:nvSpPr>
          <p:spPr>
            <a:xfrm>
              <a:off x="4701465" y="1158129"/>
              <a:ext cx="54977" cy="47625"/>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41" name="Google Shape;3496;p53">
              <a:extLst>
                <a:ext uri="{FF2B5EF4-FFF2-40B4-BE49-F238E27FC236}">
                  <a16:creationId xmlns:a16="http://schemas.microsoft.com/office/drawing/2014/main" id="{964C7EAF-DEA0-474E-B400-D9577854AF60}"/>
                </a:ext>
              </a:extLst>
            </p:cNvPr>
            <p:cNvSpPr/>
            <p:nvPr/>
          </p:nvSpPr>
          <p:spPr>
            <a:xfrm>
              <a:off x="4701465" y="1022060"/>
              <a:ext cx="54977" cy="47714"/>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42" name="Google Shape;3497;p53">
              <a:extLst>
                <a:ext uri="{FF2B5EF4-FFF2-40B4-BE49-F238E27FC236}">
                  <a16:creationId xmlns:a16="http://schemas.microsoft.com/office/drawing/2014/main" id="{6802EFA3-8175-6A47-A753-13FFE0C1A9CF}"/>
                </a:ext>
              </a:extLst>
            </p:cNvPr>
            <p:cNvSpPr/>
            <p:nvPr/>
          </p:nvSpPr>
          <p:spPr>
            <a:xfrm>
              <a:off x="4701465" y="818147"/>
              <a:ext cx="54977" cy="47603"/>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43" name="Google Shape;3498;p53">
              <a:extLst>
                <a:ext uri="{FF2B5EF4-FFF2-40B4-BE49-F238E27FC236}">
                  <a16:creationId xmlns:a16="http://schemas.microsoft.com/office/drawing/2014/main" id="{52803527-FD2B-D94C-AE0A-6434F4FF69B9}"/>
                </a:ext>
              </a:extLst>
            </p:cNvPr>
            <p:cNvSpPr/>
            <p:nvPr/>
          </p:nvSpPr>
          <p:spPr>
            <a:xfrm>
              <a:off x="4634092" y="2518103"/>
              <a:ext cx="54999" cy="47714"/>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FF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44" name="Google Shape;3499;p53">
              <a:extLst>
                <a:ext uri="{FF2B5EF4-FFF2-40B4-BE49-F238E27FC236}">
                  <a16:creationId xmlns:a16="http://schemas.microsoft.com/office/drawing/2014/main" id="{B9646878-99C6-124F-BABC-EA458541C524}"/>
                </a:ext>
              </a:extLst>
            </p:cNvPr>
            <p:cNvSpPr/>
            <p:nvPr/>
          </p:nvSpPr>
          <p:spPr>
            <a:xfrm>
              <a:off x="4634092" y="2450258"/>
              <a:ext cx="54999" cy="47558"/>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FF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45" name="Google Shape;3500;p53">
              <a:extLst>
                <a:ext uri="{FF2B5EF4-FFF2-40B4-BE49-F238E27FC236}">
                  <a16:creationId xmlns:a16="http://schemas.microsoft.com/office/drawing/2014/main" id="{6124CAE8-272C-6D4A-AC72-DCEBF4369FC2}"/>
                </a:ext>
              </a:extLst>
            </p:cNvPr>
            <p:cNvSpPr/>
            <p:nvPr/>
          </p:nvSpPr>
          <p:spPr>
            <a:xfrm>
              <a:off x="4634092" y="2314190"/>
              <a:ext cx="54999" cy="47625"/>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FF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46" name="Google Shape;3501;p53">
              <a:extLst>
                <a:ext uri="{FF2B5EF4-FFF2-40B4-BE49-F238E27FC236}">
                  <a16:creationId xmlns:a16="http://schemas.microsoft.com/office/drawing/2014/main" id="{06E29ADE-6C55-2A45-B1CA-BB95151A88A4}"/>
                </a:ext>
              </a:extLst>
            </p:cNvPr>
            <p:cNvSpPr/>
            <p:nvPr/>
          </p:nvSpPr>
          <p:spPr>
            <a:xfrm>
              <a:off x="4634092" y="2246144"/>
              <a:ext cx="54999" cy="47714"/>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FF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47" name="Google Shape;3502;p53">
              <a:extLst>
                <a:ext uri="{FF2B5EF4-FFF2-40B4-BE49-F238E27FC236}">
                  <a16:creationId xmlns:a16="http://schemas.microsoft.com/office/drawing/2014/main" id="{63D72CF2-D131-D948-A68A-F04C864DA4A4}"/>
                </a:ext>
              </a:extLst>
            </p:cNvPr>
            <p:cNvSpPr/>
            <p:nvPr/>
          </p:nvSpPr>
          <p:spPr>
            <a:xfrm>
              <a:off x="4634092" y="2110254"/>
              <a:ext cx="54999" cy="47581"/>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48" name="Google Shape;3503;p53">
              <a:extLst>
                <a:ext uri="{FF2B5EF4-FFF2-40B4-BE49-F238E27FC236}">
                  <a16:creationId xmlns:a16="http://schemas.microsoft.com/office/drawing/2014/main" id="{0A934B0A-D3C8-E24B-AEF7-1F22475F6BC4}"/>
                </a:ext>
              </a:extLst>
            </p:cNvPr>
            <p:cNvSpPr/>
            <p:nvPr/>
          </p:nvSpPr>
          <p:spPr>
            <a:xfrm>
              <a:off x="4634092" y="1226175"/>
              <a:ext cx="54999" cy="47603"/>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49" name="Google Shape;3504;p53">
              <a:extLst>
                <a:ext uri="{FF2B5EF4-FFF2-40B4-BE49-F238E27FC236}">
                  <a16:creationId xmlns:a16="http://schemas.microsoft.com/office/drawing/2014/main" id="{FD07036F-6CC0-E545-AE34-4C39D893C91E}"/>
                </a:ext>
              </a:extLst>
            </p:cNvPr>
            <p:cNvSpPr/>
            <p:nvPr/>
          </p:nvSpPr>
          <p:spPr>
            <a:xfrm>
              <a:off x="4634092" y="1090084"/>
              <a:ext cx="54999" cy="47714"/>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50" name="Google Shape;3505;p53">
              <a:extLst>
                <a:ext uri="{FF2B5EF4-FFF2-40B4-BE49-F238E27FC236}">
                  <a16:creationId xmlns:a16="http://schemas.microsoft.com/office/drawing/2014/main" id="{01670004-D9D6-3547-B40E-03C81C8393E0}"/>
                </a:ext>
              </a:extLst>
            </p:cNvPr>
            <p:cNvSpPr/>
            <p:nvPr/>
          </p:nvSpPr>
          <p:spPr>
            <a:xfrm>
              <a:off x="4634092" y="1022060"/>
              <a:ext cx="54999" cy="47714"/>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51" name="Google Shape;3506;p53">
              <a:extLst>
                <a:ext uri="{FF2B5EF4-FFF2-40B4-BE49-F238E27FC236}">
                  <a16:creationId xmlns:a16="http://schemas.microsoft.com/office/drawing/2014/main" id="{18590CB9-795D-7C4F-8A1B-66C930DDD1E8}"/>
                </a:ext>
              </a:extLst>
            </p:cNvPr>
            <p:cNvSpPr/>
            <p:nvPr/>
          </p:nvSpPr>
          <p:spPr>
            <a:xfrm>
              <a:off x="4566741" y="2518103"/>
              <a:ext cx="54977" cy="47714"/>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FF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52" name="Google Shape;3507;p53">
              <a:extLst>
                <a:ext uri="{FF2B5EF4-FFF2-40B4-BE49-F238E27FC236}">
                  <a16:creationId xmlns:a16="http://schemas.microsoft.com/office/drawing/2014/main" id="{8EA7A923-0F81-4149-B64A-C8710848C89F}"/>
                </a:ext>
              </a:extLst>
            </p:cNvPr>
            <p:cNvSpPr/>
            <p:nvPr/>
          </p:nvSpPr>
          <p:spPr>
            <a:xfrm>
              <a:off x="4566741" y="2246144"/>
              <a:ext cx="54977" cy="47714"/>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FF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53" name="Google Shape;3508;p53">
              <a:extLst>
                <a:ext uri="{FF2B5EF4-FFF2-40B4-BE49-F238E27FC236}">
                  <a16:creationId xmlns:a16="http://schemas.microsoft.com/office/drawing/2014/main" id="{0B069391-7DCA-4945-A3BF-480BC87487A6}"/>
                </a:ext>
              </a:extLst>
            </p:cNvPr>
            <p:cNvSpPr/>
            <p:nvPr/>
          </p:nvSpPr>
          <p:spPr>
            <a:xfrm>
              <a:off x="4566741" y="2178121"/>
              <a:ext cx="54977" cy="47692"/>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FF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54" name="Google Shape;3509;p53">
              <a:extLst>
                <a:ext uri="{FF2B5EF4-FFF2-40B4-BE49-F238E27FC236}">
                  <a16:creationId xmlns:a16="http://schemas.microsoft.com/office/drawing/2014/main" id="{FE220B70-56D6-9846-98FD-3DC0DAF57647}"/>
                </a:ext>
              </a:extLst>
            </p:cNvPr>
            <p:cNvSpPr/>
            <p:nvPr/>
          </p:nvSpPr>
          <p:spPr>
            <a:xfrm>
              <a:off x="4566741" y="2110254"/>
              <a:ext cx="54977" cy="47581"/>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55" name="Google Shape;3510;p53">
              <a:extLst>
                <a:ext uri="{FF2B5EF4-FFF2-40B4-BE49-F238E27FC236}">
                  <a16:creationId xmlns:a16="http://schemas.microsoft.com/office/drawing/2014/main" id="{D38DCCC7-B5A9-BA4E-85F2-9FE95ECC6C16}"/>
                </a:ext>
              </a:extLst>
            </p:cNvPr>
            <p:cNvSpPr/>
            <p:nvPr/>
          </p:nvSpPr>
          <p:spPr>
            <a:xfrm>
              <a:off x="4566741" y="1226175"/>
              <a:ext cx="54977" cy="47603"/>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56" name="Google Shape;3511;p53">
              <a:extLst>
                <a:ext uri="{FF2B5EF4-FFF2-40B4-BE49-F238E27FC236}">
                  <a16:creationId xmlns:a16="http://schemas.microsoft.com/office/drawing/2014/main" id="{813A8008-A412-F94E-A39C-69E591D2206D}"/>
                </a:ext>
              </a:extLst>
            </p:cNvPr>
            <p:cNvSpPr/>
            <p:nvPr/>
          </p:nvSpPr>
          <p:spPr>
            <a:xfrm>
              <a:off x="4566741" y="886170"/>
              <a:ext cx="54977" cy="47625"/>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57" name="Google Shape;3512;p53">
              <a:extLst>
                <a:ext uri="{FF2B5EF4-FFF2-40B4-BE49-F238E27FC236}">
                  <a16:creationId xmlns:a16="http://schemas.microsoft.com/office/drawing/2014/main" id="{B3C57D8B-9262-3841-A91F-01ADB7E78A83}"/>
                </a:ext>
              </a:extLst>
            </p:cNvPr>
            <p:cNvSpPr/>
            <p:nvPr/>
          </p:nvSpPr>
          <p:spPr>
            <a:xfrm>
              <a:off x="4499367" y="2518103"/>
              <a:ext cx="55176" cy="47714"/>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FF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58" name="Google Shape;3513;p53">
              <a:extLst>
                <a:ext uri="{FF2B5EF4-FFF2-40B4-BE49-F238E27FC236}">
                  <a16:creationId xmlns:a16="http://schemas.microsoft.com/office/drawing/2014/main" id="{4AD51FA8-862D-474C-93A8-D6EE21188D70}"/>
                </a:ext>
              </a:extLst>
            </p:cNvPr>
            <p:cNvSpPr/>
            <p:nvPr/>
          </p:nvSpPr>
          <p:spPr>
            <a:xfrm>
              <a:off x="4499367" y="2450258"/>
              <a:ext cx="55176" cy="47558"/>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FF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59" name="Google Shape;3514;p53">
              <a:extLst>
                <a:ext uri="{FF2B5EF4-FFF2-40B4-BE49-F238E27FC236}">
                  <a16:creationId xmlns:a16="http://schemas.microsoft.com/office/drawing/2014/main" id="{3B77C363-FA8C-6347-872B-4C00D51591FF}"/>
                </a:ext>
              </a:extLst>
            </p:cNvPr>
            <p:cNvSpPr/>
            <p:nvPr/>
          </p:nvSpPr>
          <p:spPr>
            <a:xfrm>
              <a:off x="4499367" y="2382213"/>
              <a:ext cx="55176" cy="47625"/>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FF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60" name="Google Shape;3515;p53">
              <a:extLst>
                <a:ext uri="{FF2B5EF4-FFF2-40B4-BE49-F238E27FC236}">
                  <a16:creationId xmlns:a16="http://schemas.microsoft.com/office/drawing/2014/main" id="{848F4190-DB8C-CB43-AF42-B8FEDED70590}"/>
                </a:ext>
              </a:extLst>
            </p:cNvPr>
            <p:cNvSpPr/>
            <p:nvPr/>
          </p:nvSpPr>
          <p:spPr>
            <a:xfrm>
              <a:off x="4499367" y="2178121"/>
              <a:ext cx="55176" cy="47692"/>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FF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61" name="Google Shape;3516;p53">
              <a:extLst>
                <a:ext uri="{FF2B5EF4-FFF2-40B4-BE49-F238E27FC236}">
                  <a16:creationId xmlns:a16="http://schemas.microsoft.com/office/drawing/2014/main" id="{0B020999-C089-2444-8D05-D802B4D4C5B9}"/>
                </a:ext>
              </a:extLst>
            </p:cNvPr>
            <p:cNvSpPr/>
            <p:nvPr/>
          </p:nvSpPr>
          <p:spPr>
            <a:xfrm>
              <a:off x="4499367" y="2110254"/>
              <a:ext cx="55176" cy="47581"/>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62" name="Google Shape;3517;p53">
              <a:extLst>
                <a:ext uri="{FF2B5EF4-FFF2-40B4-BE49-F238E27FC236}">
                  <a16:creationId xmlns:a16="http://schemas.microsoft.com/office/drawing/2014/main" id="{1B5C0649-6B98-E946-8CF8-0839038B63BC}"/>
                </a:ext>
              </a:extLst>
            </p:cNvPr>
            <p:cNvSpPr/>
            <p:nvPr/>
          </p:nvSpPr>
          <p:spPr>
            <a:xfrm>
              <a:off x="4499367" y="2042230"/>
              <a:ext cx="55176" cy="47625"/>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63" name="Google Shape;3518;p53">
              <a:extLst>
                <a:ext uri="{FF2B5EF4-FFF2-40B4-BE49-F238E27FC236}">
                  <a16:creationId xmlns:a16="http://schemas.microsoft.com/office/drawing/2014/main" id="{BA956C46-BEE3-944B-8785-044F007762D8}"/>
                </a:ext>
              </a:extLst>
            </p:cNvPr>
            <p:cNvSpPr/>
            <p:nvPr/>
          </p:nvSpPr>
          <p:spPr>
            <a:xfrm>
              <a:off x="4431994" y="2382213"/>
              <a:ext cx="55176" cy="47625"/>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FF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64" name="Google Shape;3519;p53">
              <a:extLst>
                <a:ext uri="{FF2B5EF4-FFF2-40B4-BE49-F238E27FC236}">
                  <a16:creationId xmlns:a16="http://schemas.microsoft.com/office/drawing/2014/main" id="{4A92FF9E-8A41-AF44-8CCC-5A3D38EC05BB}"/>
                </a:ext>
              </a:extLst>
            </p:cNvPr>
            <p:cNvSpPr/>
            <p:nvPr/>
          </p:nvSpPr>
          <p:spPr>
            <a:xfrm>
              <a:off x="4431994" y="2314190"/>
              <a:ext cx="55176" cy="47625"/>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FF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65" name="Google Shape;3520;p53">
              <a:extLst>
                <a:ext uri="{FF2B5EF4-FFF2-40B4-BE49-F238E27FC236}">
                  <a16:creationId xmlns:a16="http://schemas.microsoft.com/office/drawing/2014/main" id="{568B1876-02E7-3043-8316-D7238AF2B678}"/>
                </a:ext>
              </a:extLst>
            </p:cNvPr>
            <p:cNvSpPr/>
            <p:nvPr/>
          </p:nvSpPr>
          <p:spPr>
            <a:xfrm>
              <a:off x="4431994" y="2246144"/>
              <a:ext cx="55176" cy="47714"/>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FF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66" name="Google Shape;3521;p53">
              <a:extLst>
                <a:ext uri="{FF2B5EF4-FFF2-40B4-BE49-F238E27FC236}">
                  <a16:creationId xmlns:a16="http://schemas.microsoft.com/office/drawing/2014/main" id="{EFC390B6-EF0C-594B-A4BA-FD8ADAD7864F}"/>
                </a:ext>
              </a:extLst>
            </p:cNvPr>
            <p:cNvSpPr/>
            <p:nvPr/>
          </p:nvSpPr>
          <p:spPr>
            <a:xfrm>
              <a:off x="4431994" y="2178121"/>
              <a:ext cx="55176" cy="47692"/>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FF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67" name="Google Shape;3522;p53">
              <a:extLst>
                <a:ext uri="{FF2B5EF4-FFF2-40B4-BE49-F238E27FC236}">
                  <a16:creationId xmlns:a16="http://schemas.microsoft.com/office/drawing/2014/main" id="{25170BEA-9167-D747-9996-7BF2C8953286}"/>
                </a:ext>
              </a:extLst>
            </p:cNvPr>
            <p:cNvSpPr/>
            <p:nvPr/>
          </p:nvSpPr>
          <p:spPr>
            <a:xfrm>
              <a:off x="4364820" y="2246144"/>
              <a:ext cx="54999" cy="47714"/>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FF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68" name="Google Shape;3523;p53">
              <a:extLst>
                <a:ext uri="{FF2B5EF4-FFF2-40B4-BE49-F238E27FC236}">
                  <a16:creationId xmlns:a16="http://schemas.microsoft.com/office/drawing/2014/main" id="{C04118CB-E62A-F64A-9ADF-6CB1D91EFCA9}"/>
                </a:ext>
              </a:extLst>
            </p:cNvPr>
            <p:cNvSpPr/>
            <p:nvPr/>
          </p:nvSpPr>
          <p:spPr>
            <a:xfrm>
              <a:off x="4364820" y="2178121"/>
              <a:ext cx="54999" cy="47692"/>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FF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69" name="Google Shape;3524;p53">
              <a:extLst>
                <a:ext uri="{FF2B5EF4-FFF2-40B4-BE49-F238E27FC236}">
                  <a16:creationId xmlns:a16="http://schemas.microsoft.com/office/drawing/2014/main" id="{627D1BD6-E4D3-B246-BC1F-FF3A52F0EF2D}"/>
                </a:ext>
              </a:extLst>
            </p:cNvPr>
            <p:cNvSpPr/>
            <p:nvPr/>
          </p:nvSpPr>
          <p:spPr>
            <a:xfrm>
              <a:off x="4364820" y="2110254"/>
              <a:ext cx="54999" cy="47581"/>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FF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70" name="Google Shape;3525;p53">
              <a:extLst>
                <a:ext uri="{FF2B5EF4-FFF2-40B4-BE49-F238E27FC236}">
                  <a16:creationId xmlns:a16="http://schemas.microsoft.com/office/drawing/2014/main" id="{A4D840D2-81DA-2549-A264-5C26E540A500}"/>
                </a:ext>
              </a:extLst>
            </p:cNvPr>
            <p:cNvSpPr/>
            <p:nvPr/>
          </p:nvSpPr>
          <p:spPr>
            <a:xfrm>
              <a:off x="4364820" y="2042230"/>
              <a:ext cx="54999" cy="47625"/>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71" name="Google Shape;3526;p53">
              <a:extLst>
                <a:ext uri="{FF2B5EF4-FFF2-40B4-BE49-F238E27FC236}">
                  <a16:creationId xmlns:a16="http://schemas.microsoft.com/office/drawing/2014/main" id="{28C4FAC3-A6F1-8042-B3F3-4BAD01528565}"/>
                </a:ext>
              </a:extLst>
            </p:cNvPr>
            <p:cNvSpPr/>
            <p:nvPr/>
          </p:nvSpPr>
          <p:spPr>
            <a:xfrm>
              <a:off x="4364820" y="1974185"/>
              <a:ext cx="54999" cy="47714"/>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72" name="Google Shape;3527;p53">
              <a:extLst>
                <a:ext uri="{FF2B5EF4-FFF2-40B4-BE49-F238E27FC236}">
                  <a16:creationId xmlns:a16="http://schemas.microsoft.com/office/drawing/2014/main" id="{5612DABF-D9B8-6447-9C24-DAA067AF5E42}"/>
                </a:ext>
              </a:extLst>
            </p:cNvPr>
            <p:cNvSpPr/>
            <p:nvPr/>
          </p:nvSpPr>
          <p:spPr>
            <a:xfrm>
              <a:off x="4364820" y="1906162"/>
              <a:ext cx="55109" cy="47692"/>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73" name="Google Shape;3528;p53">
              <a:extLst>
                <a:ext uri="{FF2B5EF4-FFF2-40B4-BE49-F238E27FC236}">
                  <a16:creationId xmlns:a16="http://schemas.microsoft.com/office/drawing/2014/main" id="{36154FBA-3445-1A44-AF58-2E230E12591E}"/>
                </a:ext>
              </a:extLst>
            </p:cNvPr>
            <p:cNvSpPr/>
            <p:nvPr/>
          </p:nvSpPr>
          <p:spPr>
            <a:xfrm>
              <a:off x="4297469" y="2110254"/>
              <a:ext cx="54977" cy="47581"/>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FF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74" name="Google Shape;3529;p53">
              <a:extLst>
                <a:ext uri="{FF2B5EF4-FFF2-40B4-BE49-F238E27FC236}">
                  <a16:creationId xmlns:a16="http://schemas.microsoft.com/office/drawing/2014/main" id="{7D051119-EBCD-4148-A7BD-211203C62BD7}"/>
                </a:ext>
              </a:extLst>
            </p:cNvPr>
            <p:cNvSpPr/>
            <p:nvPr/>
          </p:nvSpPr>
          <p:spPr>
            <a:xfrm>
              <a:off x="4297469" y="1974185"/>
              <a:ext cx="54977" cy="47714"/>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75" name="Google Shape;3530;p53">
              <a:extLst>
                <a:ext uri="{FF2B5EF4-FFF2-40B4-BE49-F238E27FC236}">
                  <a16:creationId xmlns:a16="http://schemas.microsoft.com/office/drawing/2014/main" id="{70C980A8-EECE-A144-AEF7-556E1047B7CF}"/>
                </a:ext>
              </a:extLst>
            </p:cNvPr>
            <p:cNvSpPr/>
            <p:nvPr/>
          </p:nvSpPr>
          <p:spPr>
            <a:xfrm>
              <a:off x="4297469" y="1906162"/>
              <a:ext cx="55109" cy="47692"/>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76" name="Google Shape;3531;p53">
              <a:extLst>
                <a:ext uri="{FF2B5EF4-FFF2-40B4-BE49-F238E27FC236}">
                  <a16:creationId xmlns:a16="http://schemas.microsoft.com/office/drawing/2014/main" id="{AC936C01-100F-4A4B-B149-546509BEB32F}"/>
                </a:ext>
              </a:extLst>
            </p:cNvPr>
            <p:cNvSpPr/>
            <p:nvPr/>
          </p:nvSpPr>
          <p:spPr>
            <a:xfrm>
              <a:off x="4230095" y="1974185"/>
              <a:ext cx="55176" cy="47714"/>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77" name="Google Shape;3532;p53">
              <a:extLst>
                <a:ext uri="{FF2B5EF4-FFF2-40B4-BE49-F238E27FC236}">
                  <a16:creationId xmlns:a16="http://schemas.microsoft.com/office/drawing/2014/main" id="{001CA54A-37BB-EA49-A526-1875AA105BEA}"/>
                </a:ext>
              </a:extLst>
            </p:cNvPr>
            <p:cNvSpPr/>
            <p:nvPr/>
          </p:nvSpPr>
          <p:spPr>
            <a:xfrm>
              <a:off x="4230095" y="1906162"/>
              <a:ext cx="55109" cy="47692"/>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592" name="Group 1591">
            <a:extLst>
              <a:ext uri="{FF2B5EF4-FFF2-40B4-BE49-F238E27FC236}">
                <a16:creationId xmlns:a16="http://schemas.microsoft.com/office/drawing/2014/main" id="{400D87D2-41A7-3341-9ED5-475115EF4E26}"/>
              </a:ext>
            </a:extLst>
          </p:cNvPr>
          <p:cNvGrpSpPr/>
          <p:nvPr/>
        </p:nvGrpSpPr>
        <p:grpSpPr>
          <a:xfrm>
            <a:off x="90073" y="633998"/>
            <a:ext cx="2328390" cy="1472296"/>
            <a:chOff x="99500" y="945083"/>
            <a:chExt cx="2328390" cy="1472296"/>
          </a:xfrm>
        </p:grpSpPr>
        <p:cxnSp>
          <p:nvCxnSpPr>
            <p:cNvPr id="1581" name="Google Shape;1084;p38">
              <a:extLst>
                <a:ext uri="{FF2B5EF4-FFF2-40B4-BE49-F238E27FC236}">
                  <a16:creationId xmlns:a16="http://schemas.microsoft.com/office/drawing/2014/main" id="{1F434D9F-24D1-5D48-AFA1-E7D14A70E12E}"/>
                </a:ext>
              </a:extLst>
            </p:cNvPr>
            <p:cNvCxnSpPr>
              <a:cxnSpLocks/>
              <a:stCxn id="1583" idx="4"/>
            </p:cNvCxnSpPr>
            <p:nvPr/>
          </p:nvCxnSpPr>
          <p:spPr>
            <a:xfrm flipH="1">
              <a:off x="283780" y="1318583"/>
              <a:ext cx="2470" cy="1098796"/>
            </a:xfrm>
            <a:prstGeom prst="straightConnector1">
              <a:avLst/>
            </a:prstGeom>
            <a:ln>
              <a:headEnd type="none" w="med" len="med"/>
              <a:tailEnd type="none" w="med" len="med"/>
            </a:ln>
          </p:spPr>
          <p:style>
            <a:lnRef idx="1">
              <a:schemeClr val="accent3"/>
            </a:lnRef>
            <a:fillRef idx="0">
              <a:schemeClr val="accent3"/>
            </a:fillRef>
            <a:effectRef idx="0">
              <a:schemeClr val="accent3"/>
            </a:effectRef>
            <a:fontRef idx="minor">
              <a:schemeClr val="tx1"/>
            </a:fontRef>
          </p:style>
        </p:cxnSp>
        <p:grpSp>
          <p:nvGrpSpPr>
            <p:cNvPr id="1584" name="Group 1583">
              <a:extLst>
                <a:ext uri="{FF2B5EF4-FFF2-40B4-BE49-F238E27FC236}">
                  <a16:creationId xmlns:a16="http://schemas.microsoft.com/office/drawing/2014/main" id="{E1E1019A-0BBB-7E4C-8C43-1757843D1E00}"/>
                </a:ext>
              </a:extLst>
            </p:cNvPr>
            <p:cNvGrpSpPr/>
            <p:nvPr/>
          </p:nvGrpSpPr>
          <p:grpSpPr>
            <a:xfrm>
              <a:off x="99500" y="945083"/>
              <a:ext cx="373500" cy="373500"/>
              <a:chOff x="1791666" y="3822919"/>
              <a:chExt cx="373500" cy="373500"/>
            </a:xfrm>
          </p:grpSpPr>
          <p:sp>
            <p:nvSpPr>
              <p:cNvPr id="1582" name="Google Shape;1091;p38">
                <a:extLst>
                  <a:ext uri="{FF2B5EF4-FFF2-40B4-BE49-F238E27FC236}">
                    <a16:creationId xmlns:a16="http://schemas.microsoft.com/office/drawing/2014/main" id="{FE84A9EB-BE8A-EF47-B7DD-CEDFBF5FF41D}"/>
                  </a:ext>
                </a:extLst>
              </p:cNvPr>
              <p:cNvSpPr/>
              <p:nvPr/>
            </p:nvSpPr>
            <p:spPr>
              <a:xfrm>
                <a:off x="1884484" y="3915773"/>
                <a:ext cx="190800" cy="190800"/>
              </a:xfrm>
              <a:prstGeom prst="ellipse">
                <a:avLst/>
              </a:prstGeom>
              <a:solidFill>
                <a:srgbClr val="FF93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83" name="Google Shape;1092;p38">
                <a:extLst>
                  <a:ext uri="{FF2B5EF4-FFF2-40B4-BE49-F238E27FC236}">
                    <a16:creationId xmlns:a16="http://schemas.microsoft.com/office/drawing/2014/main" id="{DFEEA741-9190-774A-9C89-F4CA9AEE8946}"/>
                  </a:ext>
                </a:extLst>
              </p:cNvPr>
              <p:cNvSpPr/>
              <p:nvPr/>
            </p:nvSpPr>
            <p:spPr>
              <a:xfrm>
                <a:off x="1791666" y="3822919"/>
                <a:ext cx="373500" cy="373500"/>
              </a:xfrm>
              <a:prstGeom prst="donut">
                <a:avLst>
                  <a:gd name="adj" fmla="val 10193"/>
                </a:avLst>
              </a:prstGeom>
              <a:solidFill>
                <a:schemeClr val="bg1">
                  <a:lumMod val="6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cxnSp>
          <p:nvCxnSpPr>
            <p:cNvPr id="1588" name="Google Shape;1084;p38">
              <a:extLst>
                <a:ext uri="{FF2B5EF4-FFF2-40B4-BE49-F238E27FC236}">
                  <a16:creationId xmlns:a16="http://schemas.microsoft.com/office/drawing/2014/main" id="{5D8FB738-DF85-9541-BF90-E7927DCAEB8C}"/>
                </a:ext>
              </a:extLst>
            </p:cNvPr>
            <p:cNvCxnSpPr>
              <a:cxnSpLocks/>
            </p:cNvCxnSpPr>
            <p:nvPr/>
          </p:nvCxnSpPr>
          <p:spPr>
            <a:xfrm>
              <a:off x="283780" y="2417379"/>
              <a:ext cx="2144110" cy="0"/>
            </a:xfrm>
            <a:prstGeom prst="straightConnector1">
              <a:avLst/>
            </a:prstGeom>
            <a:ln>
              <a:headEnd type="none" w="med" len="med"/>
              <a:tailEnd type="none" w="med" len="med"/>
            </a:ln>
          </p:spPr>
          <p:style>
            <a:lnRef idx="1">
              <a:schemeClr val="accent3"/>
            </a:lnRef>
            <a:fillRef idx="0">
              <a:schemeClr val="accent3"/>
            </a:fillRef>
            <a:effectRef idx="0">
              <a:schemeClr val="accent3"/>
            </a:effectRef>
            <a:fontRef idx="minor">
              <a:schemeClr val="tx1"/>
            </a:fontRef>
          </p:style>
        </p:cxnSp>
      </p:grpSp>
      <p:sp>
        <p:nvSpPr>
          <p:cNvPr id="1591" name="TextBox 1590">
            <a:extLst>
              <a:ext uri="{FF2B5EF4-FFF2-40B4-BE49-F238E27FC236}">
                <a16:creationId xmlns:a16="http://schemas.microsoft.com/office/drawing/2014/main" id="{F486B77D-5891-4F40-982C-371AC9F1A45D}"/>
              </a:ext>
            </a:extLst>
          </p:cNvPr>
          <p:cNvSpPr txBox="1"/>
          <p:nvPr/>
        </p:nvSpPr>
        <p:spPr>
          <a:xfrm>
            <a:off x="434680" y="670625"/>
            <a:ext cx="931665" cy="307777"/>
          </a:xfrm>
          <a:prstGeom prst="rect">
            <a:avLst/>
          </a:prstGeom>
          <a:noFill/>
        </p:spPr>
        <p:txBody>
          <a:bodyPr wrap="none" rtlCol="0">
            <a:spAutoFit/>
          </a:bodyPr>
          <a:lstStyle/>
          <a:p>
            <a:r>
              <a:rPr lang="en-MM" dirty="0">
                <a:solidFill>
                  <a:srgbClr val="FF9300"/>
                </a:solidFill>
              </a:rPr>
              <a:t>Americas</a:t>
            </a:r>
          </a:p>
        </p:txBody>
      </p:sp>
      <p:cxnSp>
        <p:nvCxnSpPr>
          <p:cNvPr id="1594" name="Google Shape;1084;p38">
            <a:extLst>
              <a:ext uri="{FF2B5EF4-FFF2-40B4-BE49-F238E27FC236}">
                <a16:creationId xmlns:a16="http://schemas.microsoft.com/office/drawing/2014/main" id="{1D1593ED-A5B3-D849-8EF2-08316CF11F6E}"/>
              </a:ext>
            </a:extLst>
          </p:cNvPr>
          <p:cNvCxnSpPr>
            <a:cxnSpLocks/>
            <a:stCxn id="1639" idx="1"/>
          </p:cNvCxnSpPr>
          <p:nvPr/>
        </p:nvCxnSpPr>
        <p:spPr>
          <a:xfrm>
            <a:off x="2549651" y="4654275"/>
            <a:ext cx="1916799" cy="13585"/>
          </a:xfrm>
          <a:prstGeom prst="straightConnector1">
            <a:avLst/>
          </a:prstGeom>
          <a:ln>
            <a:headEnd type="none" w="med" len="med"/>
            <a:tailEnd type="none" w="med" len="med"/>
          </a:ln>
        </p:spPr>
        <p:style>
          <a:lnRef idx="1">
            <a:schemeClr val="accent5"/>
          </a:lnRef>
          <a:fillRef idx="0">
            <a:schemeClr val="accent5"/>
          </a:fillRef>
          <a:effectRef idx="0">
            <a:schemeClr val="accent5"/>
          </a:effectRef>
          <a:fontRef idx="minor">
            <a:schemeClr val="tx1"/>
          </a:fontRef>
        </p:style>
      </p:cxnSp>
      <p:grpSp>
        <p:nvGrpSpPr>
          <p:cNvPr id="1595" name="Group 1594">
            <a:extLst>
              <a:ext uri="{FF2B5EF4-FFF2-40B4-BE49-F238E27FC236}">
                <a16:creationId xmlns:a16="http://schemas.microsoft.com/office/drawing/2014/main" id="{CF613756-2172-D042-B487-9DA9CBE77DC6}"/>
              </a:ext>
            </a:extLst>
          </p:cNvPr>
          <p:cNvGrpSpPr/>
          <p:nvPr/>
        </p:nvGrpSpPr>
        <p:grpSpPr>
          <a:xfrm rot="16200000">
            <a:off x="2188245" y="4467501"/>
            <a:ext cx="373500" cy="373500"/>
            <a:chOff x="1791666" y="3832063"/>
            <a:chExt cx="373500" cy="373500"/>
          </a:xfrm>
        </p:grpSpPr>
        <p:sp>
          <p:nvSpPr>
            <p:cNvPr id="1597" name="Google Shape;1091;p38">
              <a:extLst>
                <a:ext uri="{FF2B5EF4-FFF2-40B4-BE49-F238E27FC236}">
                  <a16:creationId xmlns:a16="http://schemas.microsoft.com/office/drawing/2014/main" id="{A7F6ACE8-62CC-8742-B232-17133C04FE45}"/>
                </a:ext>
              </a:extLst>
            </p:cNvPr>
            <p:cNvSpPr/>
            <p:nvPr/>
          </p:nvSpPr>
          <p:spPr>
            <a:xfrm>
              <a:off x="1884484" y="3915773"/>
              <a:ext cx="190800" cy="190800"/>
            </a:xfrm>
            <a:prstGeom prst="ellipse">
              <a:avLst/>
            </a:prstGeom>
            <a:solidFill>
              <a:srgbClr val="49FF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98" name="Google Shape;1092;p38">
              <a:extLst>
                <a:ext uri="{FF2B5EF4-FFF2-40B4-BE49-F238E27FC236}">
                  <a16:creationId xmlns:a16="http://schemas.microsoft.com/office/drawing/2014/main" id="{E7CE5FC6-57CC-ED4E-BC08-3DBA1D28C036}"/>
                </a:ext>
              </a:extLst>
            </p:cNvPr>
            <p:cNvSpPr/>
            <p:nvPr/>
          </p:nvSpPr>
          <p:spPr>
            <a:xfrm>
              <a:off x="1791666" y="3832063"/>
              <a:ext cx="373500" cy="373500"/>
            </a:xfrm>
            <a:prstGeom prst="donut">
              <a:avLst>
                <a:gd name="adj" fmla="val 10193"/>
              </a:avLst>
            </a:prstGeom>
            <a:solidFill>
              <a:schemeClr val="bg1">
                <a:lumMod val="6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cxnSp>
        <p:nvCxnSpPr>
          <p:cNvPr id="1596" name="Google Shape;1084;p38">
            <a:extLst>
              <a:ext uri="{FF2B5EF4-FFF2-40B4-BE49-F238E27FC236}">
                <a16:creationId xmlns:a16="http://schemas.microsoft.com/office/drawing/2014/main" id="{F986B89A-5906-B247-9AFD-0BBE90E569E6}"/>
              </a:ext>
            </a:extLst>
          </p:cNvPr>
          <p:cNvCxnSpPr>
            <a:cxnSpLocks/>
          </p:cNvCxnSpPr>
          <p:nvPr/>
        </p:nvCxnSpPr>
        <p:spPr>
          <a:xfrm flipV="1">
            <a:off x="4466450" y="2909455"/>
            <a:ext cx="0" cy="1763893"/>
          </a:xfrm>
          <a:prstGeom prst="straightConnector1">
            <a:avLst/>
          </a:prstGeom>
          <a:ln>
            <a:headEnd type="none" w="med" len="med"/>
            <a:tailEnd type="none" w="med" len="med"/>
          </a:ln>
        </p:spPr>
        <p:style>
          <a:lnRef idx="1">
            <a:schemeClr val="accent5"/>
          </a:lnRef>
          <a:fillRef idx="0">
            <a:schemeClr val="accent5"/>
          </a:fillRef>
          <a:effectRef idx="0">
            <a:schemeClr val="accent5"/>
          </a:effectRef>
          <a:fontRef idx="minor">
            <a:schemeClr val="tx1"/>
          </a:fontRef>
        </p:style>
      </p:cxnSp>
      <p:sp>
        <p:nvSpPr>
          <p:cNvPr id="1602" name="TextBox 1601">
            <a:extLst>
              <a:ext uri="{FF2B5EF4-FFF2-40B4-BE49-F238E27FC236}">
                <a16:creationId xmlns:a16="http://schemas.microsoft.com/office/drawing/2014/main" id="{C7A7E4EF-2656-F84B-A129-858F2B7C05D8}"/>
              </a:ext>
            </a:extLst>
          </p:cNvPr>
          <p:cNvSpPr txBox="1"/>
          <p:nvPr/>
        </p:nvSpPr>
        <p:spPr>
          <a:xfrm>
            <a:off x="2050767" y="4176847"/>
            <a:ext cx="643125" cy="307777"/>
          </a:xfrm>
          <a:prstGeom prst="rect">
            <a:avLst/>
          </a:prstGeom>
          <a:noFill/>
        </p:spPr>
        <p:txBody>
          <a:bodyPr wrap="none" rtlCol="0">
            <a:spAutoFit/>
          </a:bodyPr>
          <a:lstStyle/>
          <a:p>
            <a:r>
              <a:rPr lang="en-MM" dirty="0">
                <a:solidFill>
                  <a:srgbClr val="49FFFC"/>
                </a:solidFill>
              </a:rPr>
              <a:t>Africa</a:t>
            </a:r>
          </a:p>
        </p:txBody>
      </p:sp>
      <p:cxnSp>
        <p:nvCxnSpPr>
          <p:cNvPr id="1605" name="Google Shape;1084;p38">
            <a:extLst>
              <a:ext uri="{FF2B5EF4-FFF2-40B4-BE49-F238E27FC236}">
                <a16:creationId xmlns:a16="http://schemas.microsoft.com/office/drawing/2014/main" id="{B1189BC2-BCF0-7A49-83BF-C5A8AA21B916}"/>
              </a:ext>
            </a:extLst>
          </p:cNvPr>
          <p:cNvCxnSpPr>
            <a:cxnSpLocks/>
          </p:cNvCxnSpPr>
          <p:nvPr/>
        </p:nvCxnSpPr>
        <p:spPr>
          <a:xfrm flipH="1">
            <a:off x="6390291" y="2417590"/>
            <a:ext cx="1881292" cy="25443"/>
          </a:xfrm>
          <a:prstGeom prst="straightConnector1">
            <a:avLst/>
          </a:prstGeom>
          <a:ln>
            <a:solidFill>
              <a:schemeClr val="tx2">
                <a:lumMod val="75000"/>
              </a:schemeClr>
            </a:solidFill>
            <a:headEnd type="none" w="med" len="med"/>
            <a:tailEnd type="none" w="med" len="med"/>
          </a:ln>
        </p:spPr>
        <p:style>
          <a:lnRef idx="1">
            <a:schemeClr val="accent5"/>
          </a:lnRef>
          <a:fillRef idx="0">
            <a:schemeClr val="accent5"/>
          </a:fillRef>
          <a:effectRef idx="0">
            <a:schemeClr val="accent5"/>
          </a:effectRef>
          <a:fontRef idx="minor">
            <a:schemeClr val="tx1"/>
          </a:fontRef>
        </p:style>
      </p:cxnSp>
      <p:grpSp>
        <p:nvGrpSpPr>
          <p:cNvPr id="1606" name="Group 1605">
            <a:extLst>
              <a:ext uri="{FF2B5EF4-FFF2-40B4-BE49-F238E27FC236}">
                <a16:creationId xmlns:a16="http://schemas.microsoft.com/office/drawing/2014/main" id="{CA457244-AA6A-5747-9AED-026186E5C6A5}"/>
              </a:ext>
            </a:extLst>
          </p:cNvPr>
          <p:cNvGrpSpPr/>
          <p:nvPr/>
        </p:nvGrpSpPr>
        <p:grpSpPr>
          <a:xfrm rot="5400000">
            <a:off x="8066032" y="2742971"/>
            <a:ext cx="392241" cy="373500"/>
            <a:chOff x="1791666" y="3822919"/>
            <a:chExt cx="373500" cy="373500"/>
          </a:xfrm>
        </p:grpSpPr>
        <p:sp>
          <p:nvSpPr>
            <p:cNvPr id="1608" name="Google Shape;1091;p38">
              <a:extLst>
                <a:ext uri="{FF2B5EF4-FFF2-40B4-BE49-F238E27FC236}">
                  <a16:creationId xmlns:a16="http://schemas.microsoft.com/office/drawing/2014/main" id="{61D33125-9511-AC49-A3D5-04DAC984863C}"/>
                </a:ext>
              </a:extLst>
            </p:cNvPr>
            <p:cNvSpPr/>
            <p:nvPr/>
          </p:nvSpPr>
          <p:spPr>
            <a:xfrm>
              <a:off x="1884484" y="3915773"/>
              <a:ext cx="190800" cy="190800"/>
            </a:xfrm>
            <a:prstGeom prst="ellipse">
              <a:avLst/>
            </a:pr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09" name="Google Shape;1092;p38">
              <a:extLst>
                <a:ext uri="{FF2B5EF4-FFF2-40B4-BE49-F238E27FC236}">
                  <a16:creationId xmlns:a16="http://schemas.microsoft.com/office/drawing/2014/main" id="{7D6224C0-5188-4448-9B47-6F4B20EDCD93}"/>
                </a:ext>
              </a:extLst>
            </p:cNvPr>
            <p:cNvSpPr/>
            <p:nvPr/>
          </p:nvSpPr>
          <p:spPr>
            <a:xfrm>
              <a:off x="1791666" y="3822919"/>
              <a:ext cx="373500" cy="373500"/>
            </a:xfrm>
            <a:prstGeom prst="donut">
              <a:avLst>
                <a:gd name="adj" fmla="val 10193"/>
              </a:avLst>
            </a:prstGeom>
            <a:solidFill>
              <a:schemeClr val="bg1">
                <a:lumMod val="6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cxnSp>
        <p:nvCxnSpPr>
          <p:cNvPr id="1611" name="Google Shape;1084;p38">
            <a:extLst>
              <a:ext uri="{FF2B5EF4-FFF2-40B4-BE49-F238E27FC236}">
                <a16:creationId xmlns:a16="http://schemas.microsoft.com/office/drawing/2014/main" id="{0D50ABED-7B00-D44A-A724-6B1750C74717}"/>
              </a:ext>
            </a:extLst>
          </p:cNvPr>
          <p:cNvCxnSpPr>
            <a:cxnSpLocks/>
            <a:stCxn id="1615" idx="4"/>
          </p:cNvCxnSpPr>
          <p:nvPr/>
        </p:nvCxnSpPr>
        <p:spPr>
          <a:xfrm flipH="1" flipV="1">
            <a:off x="5376468" y="4696190"/>
            <a:ext cx="1913032" cy="2470"/>
          </a:xfrm>
          <a:prstGeom prst="straightConnector1">
            <a:avLst/>
          </a:prstGeom>
          <a:ln>
            <a:solidFill>
              <a:srgbClr val="FFFF00"/>
            </a:solidFill>
            <a:headEnd type="none" w="med" len="med"/>
            <a:tailEnd type="none" w="med" len="med"/>
          </a:ln>
        </p:spPr>
        <p:style>
          <a:lnRef idx="1">
            <a:schemeClr val="accent5"/>
          </a:lnRef>
          <a:fillRef idx="0">
            <a:schemeClr val="accent5"/>
          </a:fillRef>
          <a:effectRef idx="0">
            <a:schemeClr val="accent5"/>
          </a:effectRef>
          <a:fontRef idx="minor">
            <a:schemeClr val="tx1"/>
          </a:fontRef>
        </p:style>
      </p:cxnSp>
      <p:grpSp>
        <p:nvGrpSpPr>
          <p:cNvPr id="1612" name="Group 1611">
            <a:extLst>
              <a:ext uri="{FF2B5EF4-FFF2-40B4-BE49-F238E27FC236}">
                <a16:creationId xmlns:a16="http://schemas.microsoft.com/office/drawing/2014/main" id="{74E9D946-27AF-8C46-894C-C34FDE96F9CA}"/>
              </a:ext>
            </a:extLst>
          </p:cNvPr>
          <p:cNvGrpSpPr/>
          <p:nvPr/>
        </p:nvGrpSpPr>
        <p:grpSpPr>
          <a:xfrm rot="5400000">
            <a:off x="7289500" y="4511910"/>
            <a:ext cx="373500" cy="373500"/>
            <a:chOff x="1791666" y="3822919"/>
            <a:chExt cx="373500" cy="373500"/>
          </a:xfrm>
        </p:grpSpPr>
        <p:sp>
          <p:nvSpPr>
            <p:cNvPr id="1614" name="Google Shape;1091;p38">
              <a:extLst>
                <a:ext uri="{FF2B5EF4-FFF2-40B4-BE49-F238E27FC236}">
                  <a16:creationId xmlns:a16="http://schemas.microsoft.com/office/drawing/2014/main" id="{F98EA9DA-FB4B-9443-AC40-13F8B6D37ADA}"/>
                </a:ext>
              </a:extLst>
            </p:cNvPr>
            <p:cNvSpPr/>
            <p:nvPr/>
          </p:nvSpPr>
          <p:spPr>
            <a:xfrm>
              <a:off x="1884484" y="3915773"/>
              <a:ext cx="190800" cy="190800"/>
            </a:xfrm>
            <a:prstGeom prst="ellipse">
              <a:avLst/>
            </a:prstGeom>
            <a:solidFill>
              <a:srgbClr val="FF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15" name="Google Shape;1092;p38">
              <a:extLst>
                <a:ext uri="{FF2B5EF4-FFF2-40B4-BE49-F238E27FC236}">
                  <a16:creationId xmlns:a16="http://schemas.microsoft.com/office/drawing/2014/main" id="{590162FB-FF0E-F74F-8EFF-6D6FC7ECFDD2}"/>
                </a:ext>
              </a:extLst>
            </p:cNvPr>
            <p:cNvSpPr/>
            <p:nvPr/>
          </p:nvSpPr>
          <p:spPr>
            <a:xfrm>
              <a:off x="1791666" y="3822919"/>
              <a:ext cx="373500" cy="373500"/>
            </a:xfrm>
            <a:prstGeom prst="donut">
              <a:avLst>
                <a:gd name="adj" fmla="val 10193"/>
              </a:avLst>
            </a:prstGeom>
            <a:solidFill>
              <a:schemeClr val="bg1">
                <a:lumMod val="6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cxnSp>
        <p:nvCxnSpPr>
          <p:cNvPr id="1617" name="Google Shape;1084;p38">
            <a:extLst>
              <a:ext uri="{FF2B5EF4-FFF2-40B4-BE49-F238E27FC236}">
                <a16:creationId xmlns:a16="http://schemas.microsoft.com/office/drawing/2014/main" id="{8EA2AF80-DB06-1241-9B84-8303AE2D38E6}"/>
              </a:ext>
            </a:extLst>
          </p:cNvPr>
          <p:cNvCxnSpPr>
            <a:cxnSpLocks/>
          </p:cNvCxnSpPr>
          <p:nvPr/>
        </p:nvCxnSpPr>
        <p:spPr>
          <a:xfrm flipV="1">
            <a:off x="5376466" y="2653860"/>
            <a:ext cx="0" cy="2044800"/>
          </a:xfrm>
          <a:prstGeom prst="straightConnector1">
            <a:avLst/>
          </a:prstGeom>
          <a:ln>
            <a:solidFill>
              <a:srgbClr val="FFFF00"/>
            </a:solidFill>
            <a:headEnd type="none" w="med" len="med"/>
            <a:tailEnd type="none" w="med" len="med"/>
          </a:ln>
        </p:spPr>
        <p:style>
          <a:lnRef idx="1">
            <a:schemeClr val="accent5"/>
          </a:lnRef>
          <a:fillRef idx="0">
            <a:schemeClr val="accent5"/>
          </a:fillRef>
          <a:effectRef idx="0">
            <a:schemeClr val="accent5"/>
          </a:effectRef>
          <a:fontRef idx="minor">
            <a:schemeClr val="tx1"/>
          </a:fontRef>
        </p:style>
      </p:cxnSp>
      <p:sp>
        <p:nvSpPr>
          <p:cNvPr id="1620" name="TextBox 1619">
            <a:extLst>
              <a:ext uri="{FF2B5EF4-FFF2-40B4-BE49-F238E27FC236}">
                <a16:creationId xmlns:a16="http://schemas.microsoft.com/office/drawing/2014/main" id="{C8FC5E39-227B-8D42-9AAF-12AA801FA457}"/>
              </a:ext>
            </a:extLst>
          </p:cNvPr>
          <p:cNvSpPr txBox="1"/>
          <p:nvPr/>
        </p:nvSpPr>
        <p:spPr>
          <a:xfrm>
            <a:off x="7711173" y="4515852"/>
            <a:ext cx="1120820" cy="307777"/>
          </a:xfrm>
          <a:prstGeom prst="rect">
            <a:avLst/>
          </a:prstGeom>
          <a:noFill/>
        </p:spPr>
        <p:txBody>
          <a:bodyPr wrap="none" rtlCol="0">
            <a:spAutoFit/>
          </a:bodyPr>
          <a:lstStyle/>
          <a:p>
            <a:r>
              <a:rPr lang="en-MM" dirty="0">
                <a:solidFill>
                  <a:srgbClr val="FFFF00"/>
                </a:solidFill>
              </a:rPr>
              <a:t>Arab States</a:t>
            </a:r>
          </a:p>
        </p:txBody>
      </p:sp>
      <p:sp>
        <p:nvSpPr>
          <p:cNvPr id="1622" name="TextBox 1621">
            <a:extLst>
              <a:ext uri="{FF2B5EF4-FFF2-40B4-BE49-F238E27FC236}">
                <a16:creationId xmlns:a16="http://schemas.microsoft.com/office/drawing/2014/main" id="{A0F637DD-1733-9544-8454-2C86D381392D}"/>
              </a:ext>
            </a:extLst>
          </p:cNvPr>
          <p:cNvSpPr txBox="1"/>
          <p:nvPr/>
        </p:nvSpPr>
        <p:spPr>
          <a:xfrm>
            <a:off x="7367329" y="3124310"/>
            <a:ext cx="1808508" cy="307777"/>
          </a:xfrm>
          <a:prstGeom prst="rect">
            <a:avLst/>
          </a:prstGeom>
          <a:noFill/>
        </p:spPr>
        <p:txBody>
          <a:bodyPr wrap="none" rtlCol="0">
            <a:spAutoFit/>
          </a:bodyPr>
          <a:lstStyle/>
          <a:p>
            <a:r>
              <a:rPr lang="en-US" dirty="0">
                <a:solidFill>
                  <a:schemeClr val="tx2">
                    <a:lumMod val="75000"/>
                  </a:schemeClr>
                </a:solidFill>
              </a:rPr>
              <a:t>Asia and the Pacific </a:t>
            </a:r>
            <a:endParaRPr lang="en-MM" dirty="0">
              <a:solidFill>
                <a:schemeClr val="tx2">
                  <a:lumMod val="75000"/>
                </a:schemeClr>
              </a:solidFill>
            </a:endParaRPr>
          </a:p>
        </p:txBody>
      </p:sp>
      <p:grpSp>
        <p:nvGrpSpPr>
          <p:cNvPr id="1625" name="Group 1624">
            <a:extLst>
              <a:ext uri="{FF2B5EF4-FFF2-40B4-BE49-F238E27FC236}">
                <a16:creationId xmlns:a16="http://schemas.microsoft.com/office/drawing/2014/main" id="{2E3D0303-311E-C948-A4D6-96994D2C2E2F}"/>
              </a:ext>
            </a:extLst>
          </p:cNvPr>
          <p:cNvGrpSpPr/>
          <p:nvPr/>
        </p:nvGrpSpPr>
        <p:grpSpPr>
          <a:xfrm rot="10800000">
            <a:off x="4646815" y="586412"/>
            <a:ext cx="2337736" cy="860002"/>
            <a:chOff x="3835852" y="4155810"/>
            <a:chExt cx="2337736" cy="860002"/>
          </a:xfrm>
        </p:grpSpPr>
        <p:cxnSp>
          <p:nvCxnSpPr>
            <p:cNvPr id="1626" name="Google Shape;1084;p38">
              <a:extLst>
                <a:ext uri="{FF2B5EF4-FFF2-40B4-BE49-F238E27FC236}">
                  <a16:creationId xmlns:a16="http://schemas.microsoft.com/office/drawing/2014/main" id="{20C0578B-1ACA-9C43-823D-9CAB3930CCE6}"/>
                </a:ext>
              </a:extLst>
            </p:cNvPr>
            <p:cNvCxnSpPr>
              <a:cxnSpLocks/>
              <a:stCxn id="1630" idx="4"/>
            </p:cNvCxnSpPr>
            <p:nvPr/>
          </p:nvCxnSpPr>
          <p:spPr>
            <a:xfrm rot="10800000" flipH="1">
              <a:off x="4209352" y="4829062"/>
              <a:ext cx="1964236" cy="0"/>
            </a:xfrm>
            <a:prstGeom prst="straightConnector1">
              <a:avLst/>
            </a:prstGeom>
            <a:ln>
              <a:solidFill>
                <a:srgbClr val="0EF0B5"/>
              </a:solidFill>
              <a:headEnd type="none" w="med" len="med"/>
              <a:tailEnd type="none" w="med" len="med"/>
            </a:ln>
          </p:spPr>
          <p:style>
            <a:lnRef idx="1">
              <a:schemeClr val="accent5"/>
            </a:lnRef>
            <a:fillRef idx="0">
              <a:schemeClr val="accent5"/>
            </a:fillRef>
            <a:effectRef idx="0">
              <a:schemeClr val="accent5"/>
            </a:effectRef>
            <a:fontRef idx="minor">
              <a:schemeClr val="tx1"/>
            </a:fontRef>
          </p:style>
        </p:cxnSp>
        <p:grpSp>
          <p:nvGrpSpPr>
            <p:cNvPr id="1627" name="Group 1626">
              <a:extLst>
                <a:ext uri="{FF2B5EF4-FFF2-40B4-BE49-F238E27FC236}">
                  <a16:creationId xmlns:a16="http://schemas.microsoft.com/office/drawing/2014/main" id="{939856F6-1A66-094E-ACC7-7E1AB1172FCE}"/>
                </a:ext>
              </a:extLst>
            </p:cNvPr>
            <p:cNvGrpSpPr/>
            <p:nvPr/>
          </p:nvGrpSpPr>
          <p:grpSpPr>
            <a:xfrm rot="16200000">
              <a:off x="3835852" y="4642312"/>
              <a:ext cx="373500" cy="373500"/>
              <a:chOff x="1791666" y="3822919"/>
              <a:chExt cx="373500" cy="373500"/>
            </a:xfrm>
          </p:grpSpPr>
          <p:sp>
            <p:nvSpPr>
              <p:cNvPr id="1629" name="Google Shape;1091;p38">
                <a:extLst>
                  <a:ext uri="{FF2B5EF4-FFF2-40B4-BE49-F238E27FC236}">
                    <a16:creationId xmlns:a16="http://schemas.microsoft.com/office/drawing/2014/main" id="{F56282C9-C666-3144-858A-953BDB52F7D4}"/>
                  </a:ext>
                </a:extLst>
              </p:cNvPr>
              <p:cNvSpPr/>
              <p:nvPr/>
            </p:nvSpPr>
            <p:spPr>
              <a:xfrm>
                <a:off x="1884484" y="3915773"/>
                <a:ext cx="190800" cy="190800"/>
              </a:xfrm>
              <a:prstGeom prst="ellipse">
                <a:avLst/>
              </a:pr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30" name="Google Shape;1092;p38">
                <a:extLst>
                  <a:ext uri="{FF2B5EF4-FFF2-40B4-BE49-F238E27FC236}">
                    <a16:creationId xmlns:a16="http://schemas.microsoft.com/office/drawing/2014/main" id="{36C593D5-79B0-CA4E-82DF-0A247181E5ED}"/>
                  </a:ext>
                </a:extLst>
              </p:cNvPr>
              <p:cNvSpPr/>
              <p:nvPr/>
            </p:nvSpPr>
            <p:spPr>
              <a:xfrm>
                <a:off x="1791666" y="3822919"/>
                <a:ext cx="373500" cy="373500"/>
              </a:xfrm>
              <a:prstGeom prst="donut">
                <a:avLst>
                  <a:gd name="adj" fmla="val 10193"/>
                </a:avLst>
              </a:prstGeom>
              <a:solidFill>
                <a:schemeClr val="bg1">
                  <a:lumMod val="6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cxnSp>
          <p:nvCxnSpPr>
            <p:cNvPr id="1628" name="Google Shape;1084;p38">
              <a:extLst>
                <a:ext uri="{FF2B5EF4-FFF2-40B4-BE49-F238E27FC236}">
                  <a16:creationId xmlns:a16="http://schemas.microsoft.com/office/drawing/2014/main" id="{BF41434A-B32C-7240-8D62-3D239592B716}"/>
                </a:ext>
              </a:extLst>
            </p:cNvPr>
            <p:cNvCxnSpPr>
              <a:cxnSpLocks/>
            </p:cNvCxnSpPr>
            <p:nvPr/>
          </p:nvCxnSpPr>
          <p:spPr>
            <a:xfrm rot="10800000">
              <a:off x="6169085" y="4155810"/>
              <a:ext cx="0" cy="670585"/>
            </a:xfrm>
            <a:prstGeom prst="straightConnector1">
              <a:avLst/>
            </a:prstGeom>
            <a:ln>
              <a:solidFill>
                <a:srgbClr val="0EF0B5"/>
              </a:solidFill>
              <a:headEnd type="none" w="med" len="med"/>
              <a:tailEnd type="none" w="med" len="med"/>
            </a:ln>
          </p:spPr>
          <p:style>
            <a:lnRef idx="1">
              <a:schemeClr val="accent5"/>
            </a:lnRef>
            <a:fillRef idx="0">
              <a:schemeClr val="accent5"/>
            </a:fillRef>
            <a:effectRef idx="0">
              <a:schemeClr val="accent5"/>
            </a:effectRef>
            <a:fontRef idx="minor">
              <a:schemeClr val="tx1"/>
            </a:fontRef>
          </p:style>
        </p:cxnSp>
      </p:grpSp>
      <p:sp>
        <p:nvSpPr>
          <p:cNvPr id="1633" name="TextBox 1632">
            <a:extLst>
              <a:ext uri="{FF2B5EF4-FFF2-40B4-BE49-F238E27FC236}">
                <a16:creationId xmlns:a16="http://schemas.microsoft.com/office/drawing/2014/main" id="{BF8955D0-54DB-E646-A44A-19C184C38E31}"/>
              </a:ext>
            </a:extLst>
          </p:cNvPr>
          <p:cNvSpPr txBox="1"/>
          <p:nvPr/>
        </p:nvSpPr>
        <p:spPr>
          <a:xfrm>
            <a:off x="6928061" y="627648"/>
            <a:ext cx="2135521" cy="307777"/>
          </a:xfrm>
          <a:prstGeom prst="rect">
            <a:avLst/>
          </a:prstGeom>
          <a:noFill/>
        </p:spPr>
        <p:txBody>
          <a:bodyPr wrap="none" rtlCol="0">
            <a:spAutoFit/>
          </a:bodyPr>
          <a:lstStyle/>
          <a:p>
            <a:r>
              <a:rPr lang="en-US" dirty="0">
                <a:solidFill>
                  <a:srgbClr val="0EF0B5"/>
                </a:solidFill>
              </a:rPr>
              <a:t>Europe and Central Asia</a:t>
            </a:r>
            <a:endParaRPr lang="en-MM" dirty="0">
              <a:solidFill>
                <a:srgbClr val="0EF0B5"/>
              </a:solidFill>
            </a:endParaRPr>
          </a:p>
        </p:txBody>
      </p:sp>
      <p:sp>
        <p:nvSpPr>
          <p:cNvPr id="1636" name="TextBox 1635">
            <a:extLst>
              <a:ext uri="{FF2B5EF4-FFF2-40B4-BE49-F238E27FC236}">
                <a16:creationId xmlns:a16="http://schemas.microsoft.com/office/drawing/2014/main" id="{83F3E2E6-C878-D745-BD6E-9E431804D128}"/>
              </a:ext>
            </a:extLst>
          </p:cNvPr>
          <p:cNvSpPr txBox="1"/>
          <p:nvPr/>
        </p:nvSpPr>
        <p:spPr>
          <a:xfrm>
            <a:off x="406399" y="1844893"/>
            <a:ext cx="1478290" cy="523220"/>
          </a:xfrm>
          <a:prstGeom prst="rect">
            <a:avLst/>
          </a:prstGeom>
          <a:noFill/>
        </p:spPr>
        <p:txBody>
          <a:bodyPr wrap="none" rtlCol="0">
            <a:spAutoFit/>
          </a:bodyPr>
          <a:lstStyle/>
          <a:p>
            <a:r>
              <a:rPr lang="en-MM" dirty="0">
                <a:solidFill>
                  <a:srgbClr val="FF9300"/>
                </a:solidFill>
              </a:rPr>
              <a:t>2020Q1 : 1.7%</a:t>
            </a:r>
          </a:p>
          <a:p>
            <a:r>
              <a:rPr lang="en-MM" dirty="0">
                <a:solidFill>
                  <a:srgbClr val="FF9300"/>
                </a:solidFill>
              </a:rPr>
              <a:t>2020Q2 : 13.1%</a:t>
            </a:r>
          </a:p>
        </p:txBody>
      </p:sp>
      <p:sp>
        <p:nvSpPr>
          <p:cNvPr id="1639" name="TextBox 1638">
            <a:extLst>
              <a:ext uri="{FF2B5EF4-FFF2-40B4-BE49-F238E27FC236}">
                <a16:creationId xmlns:a16="http://schemas.microsoft.com/office/drawing/2014/main" id="{300BDB1E-3062-F94A-BF9B-B692F1CF78C2}"/>
              </a:ext>
            </a:extLst>
          </p:cNvPr>
          <p:cNvSpPr txBox="1"/>
          <p:nvPr/>
        </p:nvSpPr>
        <p:spPr>
          <a:xfrm>
            <a:off x="2549651" y="4392665"/>
            <a:ext cx="1378904" cy="523220"/>
          </a:xfrm>
          <a:prstGeom prst="rect">
            <a:avLst/>
          </a:prstGeom>
          <a:noFill/>
        </p:spPr>
        <p:txBody>
          <a:bodyPr wrap="none" rtlCol="0">
            <a:spAutoFit/>
          </a:bodyPr>
          <a:lstStyle/>
          <a:p>
            <a:r>
              <a:rPr lang="en-MM" dirty="0">
                <a:solidFill>
                  <a:srgbClr val="49FFFC"/>
                </a:solidFill>
              </a:rPr>
              <a:t>2020Q1 : 1.7%</a:t>
            </a:r>
          </a:p>
          <a:p>
            <a:r>
              <a:rPr lang="en-MM" dirty="0">
                <a:solidFill>
                  <a:srgbClr val="49FFFC"/>
                </a:solidFill>
              </a:rPr>
              <a:t>2020Q2 : 9.5%</a:t>
            </a:r>
          </a:p>
        </p:txBody>
      </p:sp>
      <p:sp>
        <p:nvSpPr>
          <p:cNvPr id="1642" name="TextBox 1641">
            <a:extLst>
              <a:ext uri="{FF2B5EF4-FFF2-40B4-BE49-F238E27FC236}">
                <a16:creationId xmlns:a16="http://schemas.microsoft.com/office/drawing/2014/main" id="{05DFE6DD-4DF9-F647-A4AE-A43D280274BD}"/>
              </a:ext>
            </a:extLst>
          </p:cNvPr>
          <p:cNvSpPr txBox="1"/>
          <p:nvPr/>
        </p:nvSpPr>
        <p:spPr>
          <a:xfrm>
            <a:off x="5661089" y="4437489"/>
            <a:ext cx="1478290" cy="523220"/>
          </a:xfrm>
          <a:prstGeom prst="rect">
            <a:avLst/>
          </a:prstGeom>
          <a:noFill/>
        </p:spPr>
        <p:txBody>
          <a:bodyPr wrap="none" rtlCol="0">
            <a:spAutoFit/>
          </a:bodyPr>
          <a:lstStyle/>
          <a:p>
            <a:r>
              <a:rPr lang="en-MM" dirty="0">
                <a:solidFill>
                  <a:srgbClr val="FFFF00"/>
                </a:solidFill>
              </a:rPr>
              <a:t>2020Q1 : 2.1%</a:t>
            </a:r>
          </a:p>
          <a:p>
            <a:r>
              <a:rPr lang="en-MM" dirty="0">
                <a:solidFill>
                  <a:srgbClr val="FFFF00"/>
                </a:solidFill>
              </a:rPr>
              <a:t>2020Q2 : 10.3%</a:t>
            </a:r>
          </a:p>
        </p:txBody>
      </p:sp>
      <p:sp>
        <p:nvSpPr>
          <p:cNvPr id="1644" name="TextBox 1643">
            <a:extLst>
              <a:ext uri="{FF2B5EF4-FFF2-40B4-BE49-F238E27FC236}">
                <a16:creationId xmlns:a16="http://schemas.microsoft.com/office/drawing/2014/main" id="{BD068A8D-6215-7748-872E-007CC545BF78}"/>
              </a:ext>
            </a:extLst>
          </p:cNvPr>
          <p:cNvSpPr txBox="1"/>
          <p:nvPr/>
        </p:nvSpPr>
        <p:spPr>
          <a:xfrm>
            <a:off x="5073904" y="515427"/>
            <a:ext cx="1478290" cy="523220"/>
          </a:xfrm>
          <a:prstGeom prst="rect">
            <a:avLst/>
          </a:prstGeom>
          <a:noFill/>
        </p:spPr>
        <p:txBody>
          <a:bodyPr wrap="none" rtlCol="0">
            <a:spAutoFit/>
          </a:bodyPr>
          <a:lstStyle/>
          <a:p>
            <a:r>
              <a:rPr lang="en-MM" dirty="0">
                <a:solidFill>
                  <a:srgbClr val="0EF0B5"/>
                </a:solidFill>
              </a:rPr>
              <a:t>2020Q1 : 3%</a:t>
            </a:r>
          </a:p>
          <a:p>
            <a:r>
              <a:rPr lang="en-MM" dirty="0">
                <a:solidFill>
                  <a:srgbClr val="0EF0B5"/>
                </a:solidFill>
              </a:rPr>
              <a:t>2020Q2 : 12.9%</a:t>
            </a:r>
          </a:p>
        </p:txBody>
      </p:sp>
      <p:cxnSp>
        <p:nvCxnSpPr>
          <p:cNvPr id="1647" name="Google Shape;1084;p38">
            <a:extLst>
              <a:ext uri="{FF2B5EF4-FFF2-40B4-BE49-F238E27FC236}">
                <a16:creationId xmlns:a16="http://schemas.microsoft.com/office/drawing/2014/main" id="{62BEE7C2-CAA3-5845-929B-EE0EB7DAD360}"/>
              </a:ext>
            </a:extLst>
          </p:cNvPr>
          <p:cNvCxnSpPr>
            <a:cxnSpLocks/>
            <a:stCxn id="1609" idx="2"/>
          </p:cNvCxnSpPr>
          <p:nvPr/>
        </p:nvCxnSpPr>
        <p:spPr>
          <a:xfrm flipH="1" flipV="1">
            <a:off x="8258619" y="2417591"/>
            <a:ext cx="3534" cy="316010"/>
          </a:xfrm>
          <a:prstGeom prst="straightConnector1">
            <a:avLst/>
          </a:prstGeom>
          <a:ln>
            <a:solidFill>
              <a:schemeClr val="tx2">
                <a:lumMod val="75000"/>
              </a:schemeClr>
            </a:solidFill>
            <a:headEnd type="none" w="med" len="med"/>
            <a:tailEnd type="none" w="med" len="med"/>
          </a:ln>
        </p:spPr>
        <p:style>
          <a:lnRef idx="1">
            <a:schemeClr val="accent5"/>
          </a:lnRef>
          <a:fillRef idx="0">
            <a:schemeClr val="accent5"/>
          </a:fillRef>
          <a:effectRef idx="0">
            <a:schemeClr val="accent5"/>
          </a:effectRef>
          <a:fontRef idx="minor">
            <a:schemeClr val="tx1"/>
          </a:fontRef>
        </p:style>
      </p:cxnSp>
      <p:sp>
        <p:nvSpPr>
          <p:cNvPr id="1654" name="TextBox 1653">
            <a:extLst>
              <a:ext uri="{FF2B5EF4-FFF2-40B4-BE49-F238E27FC236}">
                <a16:creationId xmlns:a16="http://schemas.microsoft.com/office/drawing/2014/main" id="{44F739D2-8DB3-474E-BAFA-631B54A9BDF0}"/>
              </a:ext>
            </a:extLst>
          </p:cNvPr>
          <p:cNvSpPr txBox="1"/>
          <p:nvPr/>
        </p:nvSpPr>
        <p:spPr>
          <a:xfrm>
            <a:off x="6799603" y="2160444"/>
            <a:ext cx="1378904" cy="523220"/>
          </a:xfrm>
          <a:prstGeom prst="rect">
            <a:avLst/>
          </a:prstGeom>
          <a:noFill/>
        </p:spPr>
        <p:txBody>
          <a:bodyPr wrap="none" rtlCol="0">
            <a:spAutoFit/>
          </a:bodyPr>
          <a:lstStyle/>
          <a:p>
            <a:r>
              <a:rPr lang="en-MM" dirty="0">
                <a:solidFill>
                  <a:schemeClr val="tx2">
                    <a:lumMod val="75000"/>
                  </a:schemeClr>
                </a:solidFill>
              </a:rPr>
              <a:t>2020Q1 : 6.5%</a:t>
            </a:r>
          </a:p>
          <a:p>
            <a:r>
              <a:rPr lang="en-MM" dirty="0">
                <a:solidFill>
                  <a:schemeClr val="tx2">
                    <a:lumMod val="75000"/>
                  </a:schemeClr>
                </a:solidFill>
              </a:rPr>
              <a:t>2020Q2 : 10%</a:t>
            </a:r>
          </a:p>
        </p:txBody>
      </p:sp>
      <p:sp>
        <p:nvSpPr>
          <p:cNvPr id="1613" name="Google Shape;466;p26">
            <a:extLst>
              <a:ext uri="{FF2B5EF4-FFF2-40B4-BE49-F238E27FC236}">
                <a16:creationId xmlns:a16="http://schemas.microsoft.com/office/drawing/2014/main" id="{0DD6ADD3-6D8B-B440-8499-C2A98AB7DC99}"/>
              </a:ext>
            </a:extLst>
          </p:cNvPr>
          <p:cNvSpPr txBox="1">
            <a:spLocks noGrp="1"/>
          </p:cNvSpPr>
          <p:nvPr>
            <p:ph type="ctrTitle"/>
          </p:nvPr>
        </p:nvSpPr>
        <p:spPr>
          <a:xfrm>
            <a:off x="99672" y="-1338"/>
            <a:ext cx="6441367"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000" dirty="0">
                <a:latin typeface="Share Tech" panose="020B0604020202020204" charset="0"/>
              </a:rPr>
              <a:t>T</a:t>
            </a:r>
            <a:r>
              <a:rPr lang="en-US" sz="3000" dirty="0">
                <a:latin typeface="Share Tech" panose="020B0604020202020204" charset="0"/>
              </a:rPr>
              <a:t>h</a:t>
            </a:r>
            <a:r>
              <a:rPr lang="en" sz="3000" dirty="0">
                <a:latin typeface="Share Tech" panose="020B0604020202020204" charset="0"/>
              </a:rPr>
              <a:t>e Impact of crisis on “Working Hours”</a:t>
            </a:r>
            <a:endParaRPr sz="3000" dirty="0">
              <a:latin typeface="Share Tech" panose="020B0604020202020204" charset="0"/>
            </a:endParaRPr>
          </a:p>
        </p:txBody>
      </p:sp>
      <p:cxnSp>
        <p:nvCxnSpPr>
          <p:cNvPr id="1616" name="Straight Connector 1615">
            <a:extLst>
              <a:ext uri="{FF2B5EF4-FFF2-40B4-BE49-F238E27FC236}">
                <a16:creationId xmlns:a16="http://schemas.microsoft.com/office/drawing/2014/main" id="{99ACA853-99A2-5045-AA2A-26E59EF8592F}"/>
              </a:ext>
            </a:extLst>
          </p:cNvPr>
          <p:cNvCxnSpPr>
            <a:cxnSpLocks/>
          </p:cNvCxnSpPr>
          <p:nvPr/>
        </p:nvCxnSpPr>
        <p:spPr>
          <a:xfrm>
            <a:off x="206700" y="475640"/>
            <a:ext cx="5894842" cy="0"/>
          </a:xfrm>
          <a:prstGeom prst="line">
            <a:avLst/>
          </a:prstGeom>
        </p:spPr>
        <p:style>
          <a:lnRef idx="2">
            <a:schemeClr val="accent6"/>
          </a:lnRef>
          <a:fillRef idx="0">
            <a:schemeClr val="accent6"/>
          </a:fillRef>
          <a:effectRef idx="1">
            <a:schemeClr val="accent6"/>
          </a:effectRef>
          <a:fontRef idx="minor">
            <a:schemeClr val="tx1"/>
          </a:fontRef>
        </p:style>
      </p:cxnSp>
      <p:grpSp>
        <p:nvGrpSpPr>
          <p:cNvPr id="4" name="Group 3">
            <a:extLst>
              <a:ext uri="{FF2B5EF4-FFF2-40B4-BE49-F238E27FC236}">
                <a16:creationId xmlns:a16="http://schemas.microsoft.com/office/drawing/2014/main" id="{2E46C333-DC20-DF46-B1E7-EEDE5AF89853}"/>
              </a:ext>
            </a:extLst>
          </p:cNvPr>
          <p:cNvGrpSpPr/>
          <p:nvPr/>
        </p:nvGrpSpPr>
        <p:grpSpPr>
          <a:xfrm>
            <a:off x="33528" y="2564901"/>
            <a:ext cx="2966907" cy="627067"/>
            <a:chOff x="33528" y="2508339"/>
            <a:chExt cx="2966907" cy="627067"/>
          </a:xfrm>
        </p:grpSpPr>
        <p:grpSp>
          <p:nvGrpSpPr>
            <p:cNvPr id="2" name="Group 1">
              <a:extLst>
                <a:ext uri="{FF2B5EF4-FFF2-40B4-BE49-F238E27FC236}">
                  <a16:creationId xmlns:a16="http://schemas.microsoft.com/office/drawing/2014/main" id="{75C45E67-61B6-EC4D-BA88-E908EFCF528C}"/>
                </a:ext>
              </a:extLst>
            </p:cNvPr>
            <p:cNvGrpSpPr/>
            <p:nvPr/>
          </p:nvGrpSpPr>
          <p:grpSpPr>
            <a:xfrm>
              <a:off x="320546" y="2508339"/>
              <a:ext cx="2679889" cy="627067"/>
              <a:chOff x="141016" y="2940786"/>
              <a:chExt cx="2679889" cy="627067"/>
            </a:xfrm>
          </p:grpSpPr>
          <p:sp>
            <p:nvSpPr>
              <p:cNvPr id="1618" name="TextBox 1617">
                <a:extLst>
                  <a:ext uri="{FF2B5EF4-FFF2-40B4-BE49-F238E27FC236}">
                    <a16:creationId xmlns:a16="http://schemas.microsoft.com/office/drawing/2014/main" id="{BD44C811-A1F6-EC42-A1B0-EE6D35BE8CC2}"/>
                  </a:ext>
                </a:extLst>
              </p:cNvPr>
              <p:cNvSpPr txBox="1"/>
              <p:nvPr/>
            </p:nvSpPr>
            <p:spPr>
              <a:xfrm>
                <a:off x="141016" y="2940786"/>
                <a:ext cx="2679889" cy="261610"/>
              </a:xfrm>
              <a:prstGeom prst="rect">
                <a:avLst/>
              </a:prstGeom>
              <a:noFill/>
            </p:spPr>
            <p:txBody>
              <a:bodyPr wrap="square" rtlCol="0">
                <a:spAutoFit/>
              </a:bodyPr>
              <a:lstStyle/>
              <a:p>
                <a:r>
                  <a:rPr lang="en-US" sz="1100" dirty="0">
                    <a:solidFill>
                      <a:schemeClr val="bg1"/>
                    </a:solidFill>
                    <a:latin typeface="Maven Pro" panose="020B0604020202020204" charset="0"/>
                  </a:rPr>
                  <a:t>Working Hours have been cut by </a:t>
                </a:r>
              </a:p>
            </p:txBody>
          </p:sp>
          <p:sp>
            <p:nvSpPr>
              <p:cNvPr id="1619" name="TextBox 1618">
                <a:extLst>
                  <a:ext uri="{FF2B5EF4-FFF2-40B4-BE49-F238E27FC236}">
                    <a16:creationId xmlns:a16="http://schemas.microsoft.com/office/drawing/2014/main" id="{2920F2D9-1A7A-8F4B-9886-69B668B1C76F}"/>
                  </a:ext>
                </a:extLst>
              </p:cNvPr>
              <p:cNvSpPr txBox="1"/>
              <p:nvPr/>
            </p:nvSpPr>
            <p:spPr>
              <a:xfrm>
                <a:off x="274716" y="3167743"/>
                <a:ext cx="1507721" cy="400110"/>
              </a:xfrm>
              <a:prstGeom prst="rect">
                <a:avLst/>
              </a:prstGeom>
              <a:noFill/>
            </p:spPr>
            <p:txBody>
              <a:bodyPr wrap="square" rtlCol="0">
                <a:spAutoFit/>
              </a:bodyPr>
              <a:lstStyle/>
              <a:p>
                <a:r>
                  <a:rPr lang="en-US" sz="2000" b="1" dirty="0">
                    <a:ln w="22225">
                      <a:solidFill>
                        <a:schemeClr val="accent2"/>
                      </a:solidFill>
                      <a:prstDash val="solid"/>
                    </a:ln>
                    <a:solidFill>
                      <a:schemeClr val="accent2">
                        <a:lumMod val="40000"/>
                        <a:lumOff val="60000"/>
                      </a:schemeClr>
                    </a:solidFill>
                  </a:rPr>
                  <a:t>23%</a:t>
                </a:r>
              </a:p>
            </p:txBody>
          </p:sp>
          <p:sp>
            <p:nvSpPr>
              <p:cNvPr id="1621" name="TextBox 1620">
                <a:extLst>
                  <a:ext uri="{FF2B5EF4-FFF2-40B4-BE49-F238E27FC236}">
                    <a16:creationId xmlns:a16="http://schemas.microsoft.com/office/drawing/2014/main" id="{03940C51-03D5-2A4A-A22D-4BDF1EC9F7D3}"/>
                  </a:ext>
                </a:extLst>
              </p:cNvPr>
              <p:cNvSpPr txBox="1"/>
              <p:nvPr/>
            </p:nvSpPr>
            <p:spPr>
              <a:xfrm>
                <a:off x="891315" y="3164101"/>
                <a:ext cx="1202293" cy="400110"/>
              </a:xfrm>
              <a:prstGeom prst="rect">
                <a:avLst/>
              </a:prstGeom>
              <a:noFill/>
            </p:spPr>
            <p:txBody>
              <a:bodyPr wrap="square" rtlCol="0">
                <a:spAutoFit/>
              </a:bodyPr>
              <a:lstStyle/>
              <a:p>
                <a:r>
                  <a:rPr lang="en-US" sz="1000" dirty="0">
                    <a:solidFill>
                      <a:schemeClr val="bg1"/>
                    </a:solidFill>
                    <a:latin typeface="Maven Pro" panose="020B0604020202020204" charset="0"/>
                  </a:rPr>
                  <a:t>since the onset of the pandemic.</a:t>
                </a:r>
              </a:p>
            </p:txBody>
          </p:sp>
        </p:grpSp>
        <p:grpSp>
          <p:nvGrpSpPr>
            <p:cNvPr id="1645" name="Google Shape;10142;p58">
              <a:extLst>
                <a:ext uri="{FF2B5EF4-FFF2-40B4-BE49-F238E27FC236}">
                  <a16:creationId xmlns:a16="http://schemas.microsoft.com/office/drawing/2014/main" id="{3309FD73-7977-694D-90E3-830366393908}"/>
                </a:ext>
              </a:extLst>
            </p:cNvPr>
            <p:cNvGrpSpPr/>
            <p:nvPr/>
          </p:nvGrpSpPr>
          <p:grpSpPr>
            <a:xfrm>
              <a:off x="33528" y="2591066"/>
              <a:ext cx="344065" cy="368644"/>
              <a:chOff x="4149138" y="4121151"/>
              <a:chExt cx="344065" cy="368644"/>
            </a:xfrm>
            <a:solidFill>
              <a:srgbClr val="00CFCC"/>
            </a:solidFill>
          </p:grpSpPr>
          <p:sp>
            <p:nvSpPr>
              <p:cNvPr id="1646" name="Google Shape;10143;p58">
                <a:extLst>
                  <a:ext uri="{FF2B5EF4-FFF2-40B4-BE49-F238E27FC236}">
                    <a16:creationId xmlns:a16="http://schemas.microsoft.com/office/drawing/2014/main" id="{A213FACD-85E7-3E47-BBDC-B076F9B27450}"/>
                  </a:ext>
                </a:extLst>
              </p:cNvPr>
              <p:cNvSpPr/>
              <p:nvPr/>
            </p:nvSpPr>
            <p:spPr>
              <a:xfrm>
                <a:off x="4205853" y="4182724"/>
                <a:ext cx="225746" cy="307071"/>
              </a:xfrm>
              <a:custGeom>
                <a:avLst/>
                <a:gdLst/>
                <a:ahLst/>
                <a:cxnLst/>
                <a:rect l="l" t="t" r="r" b="b"/>
                <a:pathLst>
                  <a:path w="7109" h="9670" extrusionOk="0">
                    <a:moveTo>
                      <a:pt x="3643" y="359"/>
                    </a:moveTo>
                    <a:cubicBezTo>
                      <a:pt x="4417" y="359"/>
                      <a:pt x="5132" y="645"/>
                      <a:pt x="5703" y="1157"/>
                    </a:cubicBezTo>
                    <a:cubicBezTo>
                      <a:pt x="6358" y="1752"/>
                      <a:pt x="6751" y="2597"/>
                      <a:pt x="6751" y="3478"/>
                    </a:cubicBezTo>
                    <a:cubicBezTo>
                      <a:pt x="6739" y="4074"/>
                      <a:pt x="6572" y="4669"/>
                      <a:pt x="6251" y="5157"/>
                    </a:cubicBezTo>
                    <a:cubicBezTo>
                      <a:pt x="5929" y="5645"/>
                      <a:pt x="5489" y="6038"/>
                      <a:pt x="4953" y="6288"/>
                    </a:cubicBezTo>
                    <a:cubicBezTo>
                      <a:pt x="4620" y="6431"/>
                      <a:pt x="4417" y="6776"/>
                      <a:pt x="4417" y="7146"/>
                    </a:cubicBezTo>
                    <a:lnTo>
                      <a:pt x="4417" y="7360"/>
                    </a:lnTo>
                    <a:lnTo>
                      <a:pt x="2834" y="7360"/>
                    </a:lnTo>
                    <a:lnTo>
                      <a:pt x="2834" y="7146"/>
                    </a:lnTo>
                    <a:cubicBezTo>
                      <a:pt x="2834" y="6776"/>
                      <a:pt x="2631" y="6455"/>
                      <a:pt x="2298" y="6288"/>
                    </a:cubicBezTo>
                    <a:cubicBezTo>
                      <a:pt x="1084" y="5705"/>
                      <a:pt x="381" y="4407"/>
                      <a:pt x="548" y="3074"/>
                    </a:cubicBezTo>
                    <a:cubicBezTo>
                      <a:pt x="726" y="1669"/>
                      <a:pt x="1869" y="526"/>
                      <a:pt x="3286" y="383"/>
                    </a:cubicBezTo>
                    <a:cubicBezTo>
                      <a:pt x="3405" y="359"/>
                      <a:pt x="3524" y="359"/>
                      <a:pt x="3643" y="359"/>
                    </a:cubicBezTo>
                    <a:close/>
                    <a:moveTo>
                      <a:pt x="4417" y="7729"/>
                    </a:moveTo>
                    <a:lnTo>
                      <a:pt x="4417" y="8324"/>
                    </a:lnTo>
                    <a:cubicBezTo>
                      <a:pt x="4417" y="8443"/>
                      <a:pt x="4322" y="8539"/>
                      <a:pt x="4203" y="8539"/>
                    </a:cubicBezTo>
                    <a:lnTo>
                      <a:pt x="3048" y="8539"/>
                    </a:lnTo>
                    <a:cubicBezTo>
                      <a:pt x="2929" y="8539"/>
                      <a:pt x="2834" y="8443"/>
                      <a:pt x="2834" y="8324"/>
                    </a:cubicBezTo>
                    <a:lnTo>
                      <a:pt x="2834" y="7729"/>
                    </a:lnTo>
                    <a:close/>
                    <a:moveTo>
                      <a:pt x="4024" y="8896"/>
                    </a:moveTo>
                    <a:lnTo>
                      <a:pt x="4024" y="9098"/>
                    </a:lnTo>
                    <a:cubicBezTo>
                      <a:pt x="4024" y="9217"/>
                      <a:pt x="3941" y="9313"/>
                      <a:pt x="3822" y="9313"/>
                    </a:cubicBezTo>
                    <a:lnTo>
                      <a:pt x="3429" y="9313"/>
                    </a:lnTo>
                    <a:cubicBezTo>
                      <a:pt x="3310" y="9313"/>
                      <a:pt x="3227" y="9217"/>
                      <a:pt x="3227" y="9098"/>
                    </a:cubicBezTo>
                    <a:lnTo>
                      <a:pt x="3227" y="8896"/>
                    </a:lnTo>
                    <a:close/>
                    <a:moveTo>
                      <a:pt x="3658" y="1"/>
                    </a:moveTo>
                    <a:cubicBezTo>
                      <a:pt x="3519" y="1"/>
                      <a:pt x="3379" y="9"/>
                      <a:pt x="3239" y="26"/>
                    </a:cubicBezTo>
                    <a:cubicBezTo>
                      <a:pt x="1667" y="204"/>
                      <a:pt x="381" y="1466"/>
                      <a:pt x="191" y="3026"/>
                    </a:cubicBezTo>
                    <a:cubicBezTo>
                      <a:pt x="0" y="4526"/>
                      <a:pt x="786" y="5979"/>
                      <a:pt x="2155" y="6610"/>
                    </a:cubicBezTo>
                    <a:cubicBezTo>
                      <a:pt x="2358" y="6705"/>
                      <a:pt x="2477" y="6931"/>
                      <a:pt x="2477" y="7146"/>
                    </a:cubicBezTo>
                    <a:lnTo>
                      <a:pt x="2477" y="8324"/>
                    </a:lnTo>
                    <a:cubicBezTo>
                      <a:pt x="2477" y="8574"/>
                      <a:pt x="2643" y="8789"/>
                      <a:pt x="2870" y="8860"/>
                    </a:cubicBezTo>
                    <a:lnTo>
                      <a:pt x="2870" y="9098"/>
                    </a:lnTo>
                    <a:cubicBezTo>
                      <a:pt x="2870" y="9408"/>
                      <a:pt x="3120" y="9670"/>
                      <a:pt x="3429" y="9670"/>
                    </a:cubicBezTo>
                    <a:lnTo>
                      <a:pt x="3822" y="9670"/>
                    </a:lnTo>
                    <a:cubicBezTo>
                      <a:pt x="4132" y="9670"/>
                      <a:pt x="4382" y="9408"/>
                      <a:pt x="4382" y="9098"/>
                    </a:cubicBezTo>
                    <a:lnTo>
                      <a:pt x="4382" y="8860"/>
                    </a:lnTo>
                    <a:cubicBezTo>
                      <a:pt x="4608" y="8789"/>
                      <a:pt x="4775" y="8574"/>
                      <a:pt x="4775" y="8324"/>
                    </a:cubicBezTo>
                    <a:lnTo>
                      <a:pt x="4775" y="7146"/>
                    </a:lnTo>
                    <a:cubicBezTo>
                      <a:pt x="4775" y="6931"/>
                      <a:pt x="4906" y="6717"/>
                      <a:pt x="5096" y="6610"/>
                    </a:cubicBezTo>
                    <a:cubicBezTo>
                      <a:pt x="5691" y="6336"/>
                      <a:pt x="6191" y="5895"/>
                      <a:pt x="6549" y="5348"/>
                    </a:cubicBezTo>
                    <a:cubicBezTo>
                      <a:pt x="6906" y="4788"/>
                      <a:pt x="7096" y="4133"/>
                      <a:pt x="7096" y="3455"/>
                    </a:cubicBezTo>
                    <a:cubicBezTo>
                      <a:pt x="7108" y="2490"/>
                      <a:pt x="6680" y="1538"/>
                      <a:pt x="5953" y="883"/>
                    </a:cubicBezTo>
                    <a:cubicBezTo>
                      <a:pt x="5309" y="310"/>
                      <a:pt x="4506" y="1"/>
                      <a:pt x="365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48" name="Google Shape;10144;p58">
                <a:extLst>
                  <a:ext uri="{FF2B5EF4-FFF2-40B4-BE49-F238E27FC236}">
                    <a16:creationId xmlns:a16="http://schemas.microsoft.com/office/drawing/2014/main" id="{B1E9DC6E-FF9A-8E4D-A35E-F3110E866698}"/>
                  </a:ext>
                </a:extLst>
              </p:cNvPr>
              <p:cNvSpPr/>
              <p:nvPr/>
            </p:nvSpPr>
            <p:spPr>
              <a:xfrm>
                <a:off x="4444777" y="4287484"/>
                <a:ext cx="48426" cy="11400"/>
              </a:xfrm>
              <a:custGeom>
                <a:avLst/>
                <a:gdLst/>
                <a:ahLst/>
                <a:cxnLst/>
                <a:rect l="l" t="t" r="r" b="b"/>
                <a:pathLst>
                  <a:path w="1525" h="359" extrusionOk="0">
                    <a:moveTo>
                      <a:pt x="180" y="1"/>
                    </a:moveTo>
                    <a:cubicBezTo>
                      <a:pt x="72" y="1"/>
                      <a:pt x="1" y="72"/>
                      <a:pt x="1" y="179"/>
                    </a:cubicBezTo>
                    <a:cubicBezTo>
                      <a:pt x="1" y="275"/>
                      <a:pt x="72" y="358"/>
                      <a:pt x="180" y="358"/>
                    </a:cubicBezTo>
                    <a:lnTo>
                      <a:pt x="1346" y="358"/>
                    </a:lnTo>
                    <a:cubicBezTo>
                      <a:pt x="1442" y="358"/>
                      <a:pt x="1525" y="275"/>
                      <a:pt x="1525" y="179"/>
                    </a:cubicBezTo>
                    <a:cubicBezTo>
                      <a:pt x="1525" y="72"/>
                      <a:pt x="1430" y="1"/>
                      <a:pt x="134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49" name="Google Shape;10145;p58">
                <a:extLst>
                  <a:ext uri="{FF2B5EF4-FFF2-40B4-BE49-F238E27FC236}">
                    <a16:creationId xmlns:a16="http://schemas.microsoft.com/office/drawing/2014/main" id="{826FE371-A4CE-3747-9093-A8C28ABA5A76}"/>
                  </a:ext>
                </a:extLst>
              </p:cNvPr>
              <p:cNvSpPr/>
              <p:nvPr/>
            </p:nvSpPr>
            <p:spPr>
              <a:xfrm>
                <a:off x="4149138" y="4287484"/>
                <a:ext cx="48426" cy="11400"/>
              </a:xfrm>
              <a:custGeom>
                <a:avLst/>
                <a:gdLst/>
                <a:ahLst/>
                <a:cxnLst/>
                <a:rect l="l" t="t" r="r" b="b"/>
                <a:pathLst>
                  <a:path w="1525" h="359" extrusionOk="0">
                    <a:moveTo>
                      <a:pt x="179" y="1"/>
                    </a:moveTo>
                    <a:cubicBezTo>
                      <a:pt x="72" y="1"/>
                      <a:pt x="0" y="72"/>
                      <a:pt x="0" y="179"/>
                    </a:cubicBezTo>
                    <a:cubicBezTo>
                      <a:pt x="0" y="275"/>
                      <a:pt x="72" y="358"/>
                      <a:pt x="179" y="358"/>
                    </a:cubicBezTo>
                    <a:lnTo>
                      <a:pt x="1334" y="358"/>
                    </a:lnTo>
                    <a:cubicBezTo>
                      <a:pt x="1441" y="358"/>
                      <a:pt x="1512" y="275"/>
                      <a:pt x="1512" y="179"/>
                    </a:cubicBezTo>
                    <a:cubicBezTo>
                      <a:pt x="1524" y="72"/>
                      <a:pt x="1441" y="1"/>
                      <a:pt x="133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50" name="Google Shape;10146;p58">
                <a:extLst>
                  <a:ext uri="{FF2B5EF4-FFF2-40B4-BE49-F238E27FC236}">
                    <a16:creationId xmlns:a16="http://schemas.microsoft.com/office/drawing/2014/main" id="{DB74796C-8B57-404F-BF7C-C35073BBDD2F}"/>
                  </a:ext>
                </a:extLst>
              </p:cNvPr>
              <p:cNvSpPr/>
              <p:nvPr/>
            </p:nvSpPr>
            <p:spPr>
              <a:xfrm>
                <a:off x="4315471" y="4121151"/>
                <a:ext cx="11400" cy="48045"/>
              </a:xfrm>
              <a:custGeom>
                <a:avLst/>
                <a:gdLst/>
                <a:ahLst/>
                <a:cxnLst/>
                <a:rect l="l" t="t" r="r" b="b"/>
                <a:pathLst>
                  <a:path w="359" h="1513" extrusionOk="0">
                    <a:moveTo>
                      <a:pt x="180" y="0"/>
                    </a:moveTo>
                    <a:cubicBezTo>
                      <a:pt x="72" y="0"/>
                      <a:pt x="1" y="72"/>
                      <a:pt x="1" y="179"/>
                    </a:cubicBezTo>
                    <a:lnTo>
                      <a:pt x="1" y="1334"/>
                    </a:lnTo>
                    <a:cubicBezTo>
                      <a:pt x="1" y="1441"/>
                      <a:pt x="72" y="1512"/>
                      <a:pt x="180" y="1512"/>
                    </a:cubicBezTo>
                    <a:cubicBezTo>
                      <a:pt x="275" y="1512"/>
                      <a:pt x="358" y="1441"/>
                      <a:pt x="358" y="1334"/>
                    </a:cubicBezTo>
                    <a:lnTo>
                      <a:pt x="358" y="179"/>
                    </a:lnTo>
                    <a:cubicBezTo>
                      <a:pt x="358" y="72"/>
                      <a:pt x="275" y="0"/>
                      <a:pt x="18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51" name="Google Shape;10147;p58">
                <a:extLst>
                  <a:ext uri="{FF2B5EF4-FFF2-40B4-BE49-F238E27FC236}">
                    <a16:creationId xmlns:a16="http://schemas.microsoft.com/office/drawing/2014/main" id="{10B2BF8F-9A1A-0C44-8A26-2CBF38E18D68}"/>
                  </a:ext>
                </a:extLst>
              </p:cNvPr>
              <p:cNvSpPr/>
              <p:nvPr/>
            </p:nvSpPr>
            <p:spPr>
              <a:xfrm>
                <a:off x="4378632" y="4159575"/>
                <a:ext cx="22705" cy="27754"/>
              </a:xfrm>
              <a:custGeom>
                <a:avLst/>
                <a:gdLst/>
                <a:ahLst/>
                <a:cxnLst/>
                <a:rect l="l" t="t" r="r" b="b"/>
                <a:pathLst>
                  <a:path w="715" h="874" extrusionOk="0">
                    <a:moveTo>
                      <a:pt x="513" y="0"/>
                    </a:moveTo>
                    <a:cubicBezTo>
                      <a:pt x="451" y="0"/>
                      <a:pt x="387" y="27"/>
                      <a:pt x="346" y="76"/>
                    </a:cubicBezTo>
                    <a:lnTo>
                      <a:pt x="48" y="588"/>
                    </a:lnTo>
                    <a:cubicBezTo>
                      <a:pt x="0" y="671"/>
                      <a:pt x="24" y="778"/>
                      <a:pt x="107" y="838"/>
                    </a:cubicBezTo>
                    <a:cubicBezTo>
                      <a:pt x="131" y="850"/>
                      <a:pt x="167" y="874"/>
                      <a:pt x="191" y="874"/>
                    </a:cubicBezTo>
                    <a:cubicBezTo>
                      <a:pt x="250" y="874"/>
                      <a:pt x="310" y="838"/>
                      <a:pt x="358" y="778"/>
                    </a:cubicBezTo>
                    <a:lnTo>
                      <a:pt x="655" y="278"/>
                    </a:lnTo>
                    <a:cubicBezTo>
                      <a:pt x="715" y="171"/>
                      <a:pt x="691" y="64"/>
                      <a:pt x="596" y="16"/>
                    </a:cubicBezTo>
                    <a:cubicBezTo>
                      <a:pt x="570" y="5"/>
                      <a:pt x="542" y="0"/>
                      <a:pt x="51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52" name="Google Shape;10148;p58">
                <a:extLst>
                  <a:ext uri="{FF2B5EF4-FFF2-40B4-BE49-F238E27FC236}">
                    <a16:creationId xmlns:a16="http://schemas.microsoft.com/office/drawing/2014/main" id="{F2171CAF-6132-8448-937C-8ADBC818E313}"/>
                  </a:ext>
                </a:extLst>
              </p:cNvPr>
              <p:cNvSpPr/>
              <p:nvPr/>
            </p:nvSpPr>
            <p:spPr>
              <a:xfrm>
                <a:off x="4240243" y="4399103"/>
                <a:ext cx="22705" cy="27563"/>
              </a:xfrm>
              <a:custGeom>
                <a:avLst/>
                <a:gdLst/>
                <a:ahLst/>
                <a:cxnLst/>
                <a:rect l="l" t="t" r="r" b="b"/>
                <a:pathLst>
                  <a:path w="715" h="868" extrusionOk="0">
                    <a:moveTo>
                      <a:pt x="507" y="0"/>
                    </a:moveTo>
                    <a:cubicBezTo>
                      <a:pt x="444" y="0"/>
                      <a:pt x="387" y="33"/>
                      <a:pt x="346" y="82"/>
                    </a:cubicBezTo>
                    <a:lnTo>
                      <a:pt x="48" y="594"/>
                    </a:lnTo>
                    <a:cubicBezTo>
                      <a:pt x="1" y="677"/>
                      <a:pt x="24" y="784"/>
                      <a:pt x="108" y="844"/>
                    </a:cubicBezTo>
                    <a:cubicBezTo>
                      <a:pt x="132" y="855"/>
                      <a:pt x="155" y="867"/>
                      <a:pt x="191" y="867"/>
                    </a:cubicBezTo>
                    <a:cubicBezTo>
                      <a:pt x="251" y="867"/>
                      <a:pt x="310" y="844"/>
                      <a:pt x="358" y="784"/>
                    </a:cubicBezTo>
                    <a:lnTo>
                      <a:pt x="655" y="272"/>
                    </a:lnTo>
                    <a:cubicBezTo>
                      <a:pt x="715" y="189"/>
                      <a:pt x="679" y="82"/>
                      <a:pt x="596" y="22"/>
                    </a:cubicBezTo>
                    <a:cubicBezTo>
                      <a:pt x="566" y="7"/>
                      <a:pt x="536" y="0"/>
                      <a:pt x="50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53" name="Google Shape;10149;p58">
                <a:extLst>
                  <a:ext uri="{FF2B5EF4-FFF2-40B4-BE49-F238E27FC236}">
                    <a16:creationId xmlns:a16="http://schemas.microsoft.com/office/drawing/2014/main" id="{8578B8B8-933E-7141-9343-97F459C13A1D}"/>
                  </a:ext>
                </a:extLst>
              </p:cNvPr>
              <p:cNvSpPr/>
              <p:nvPr/>
            </p:nvSpPr>
            <p:spPr>
              <a:xfrm>
                <a:off x="4240243" y="4159130"/>
                <a:ext cx="22705" cy="28198"/>
              </a:xfrm>
              <a:custGeom>
                <a:avLst/>
                <a:gdLst/>
                <a:ahLst/>
                <a:cxnLst/>
                <a:rect l="l" t="t" r="r" b="b"/>
                <a:pathLst>
                  <a:path w="715" h="888" extrusionOk="0">
                    <a:moveTo>
                      <a:pt x="213" y="1"/>
                    </a:moveTo>
                    <a:cubicBezTo>
                      <a:pt x="181" y="1"/>
                      <a:pt x="148" y="10"/>
                      <a:pt x="120" y="30"/>
                    </a:cubicBezTo>
                    <a:cubicBezTo>
                      <a:pt x="24" y="78"/>
                      <a:pt x="1" y="197"/>
                      <a:pt x="60" y="292"/>
                    </a:cubicBezTo>
                    <a:lnTo>
                      <a:pt x="358" y="792"/>
                    </a:lnTo>
                    <a:cubicBezTo>
                      <a:pt x="382" y="852"/>
                      <a:pt x="441" y="888"/>
                      <a:pt x="525" y="888"/>
                    </a:cubicBezTo>
                    <a:cubicBezTo>
                      <a:pt x="548" y="888"/>
                      <a:pt x="584" y="864"/>
                      <a:pt x="608" y="852"/>
                    </a:cubicBezTo>
                    <a:cubicBezTo>
                      <a:pt x="679" y="792"/>
                      <a:pt x="715" y="685"/>
                      <a:pt x="667" y="602"/>
                    </a:cubicBezTo>
                    <a:lnTo>
                      <a:pt x="370" y="90"/>
                    </a:lnTo>
                    <a:cubicBezTo>
                      <a:pt x="338" y="35"/>
                      <a:pt x="276" y="1"/>
                      <a:pt x="21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55" name="Google Shape;10150;p58">
                <a:extLst>
                  <a:ext uri="{FF2B5EF4-FFF2-40B4-BE49-F238E27FC236}">
                    <a16:creationId xmlns:a16="http://schemas.microsoft.com/office/drawing/2014/main" id="{9D744A70-4BB4-E349-B065-BF2481A69B7A}"/>
                  </a:ext>
                </a:extLst>
              </p:cNvPr>
              <p:cNvSpPr/>
              <p:nvPr/>
            </p:nvSpPr>
            <p:spPr>
              <a:xfrm>
                <a:off x="4378632" y="4399230"/>
                <a:ext cx="22705" cy="28198"/>
              </a:xfrm>
              <a:custGeom>
                <a:avLst/>
                <a:gdLst/>
                <a:ahLst/>
                <a:cxnLst/>
                <a:rect l="l" t="t" r="r" b="b"/>
                <a:pathLst>
                  <a:path w="715" h="888" extrusionOk="0">
                    <a:moveTo>
                      <a:pt x="221" y="0"/>
                    </a:moveTo>
                    <a:cubicBezTo>
                      <a:pt x="187" y="0"/>
                      <a:pt x="152" y="10"/>
                      <a:pt x="119" y="30"/>
                    </a:cubicBezTo>
                    <a:cubicBezTo>
                      <a:pt x="24" y="78"/>
                      <a:pt x="0" y="197"/>
                      <a:pt x="60" y="292"/>
                    </a:cubicBezTo>
                    <a:lnTo>
                      <a:pt x="358" y="792"/>
                    </a:lnTo>
                    <a:cubicBezTo>
                      <a:pt x="393" y="851"/>
                      <a:pt x="453" y="887"/>
                      <a:pt x="524" y="887"/>
                    </a:cubicBezTo>
                    <a:cubicBezTo>
                      <a:pt x="548" y="887"/>
                      <a:pt x="584" y="863"/>
                      <a:pt x="608" y="851"/>
                    </a:cubicBezTo>
                    <a:cubicBezTo>
                      <a:pt x="691" y="792"/>
                      <a:pt x="715" y="673"/>
                      <a:pt x="667" y="601"/>
                    </a:cubicBezTo>
                    <a:lnTo>
                      <a:pt x="369" y="89"/>
                    </a:lnTo>
                    <a:cubicBezTo>
                      <a:pt x="346" y="35"/>
                      <a:pt x="286" y="0"/>
                      <a:pt x="22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56" name="Google Shape;10151;p58">
                <a:extLst>
                  <a:ext uri="{FF2B5EF4-FFF2-40B4-BE49-F238E27FC236}">
                    <a16:creationId xmlns:a16="http://schemas.microsoft.com/office/drawing/2014/main" id="{975C65E2-31D2-A64A-BBA0-BC5E2E645851}"/>
                  </a:ext>
                </a:extLst>
              </p:cNvPr>
              <p:cNvSpPr/>
              <p:nvPr/>
            </p:nvSpPr>
            <p:spPr>
              <a:xfrm>
                <a:off x="4426264" y="4351851"/>
                <a:ext cx="29532" cy="21117"/>
              </a:xfrm>
              <a:custGeom>
                <a:avLst/>
                <a:gdLst/>
                <a:ahLst/>
                <a:cxnLst/>
                <a:rect l="l" t="t" r="r" b="b"/>
                <a:pathLst>
                  <a:path w="930" h="665" extrusionOk="0">
                    <a:moveTo>
                      <a:pt x="215" y="0"/>
                    </a:moveTo>
                    <a:cubicBezTo>
                      <a:pt x="152" y="0"/>
                      <a:pt x="89" y="32"/>
                      <a:pt x="48" y="81"/>
                    </a:cubicBezTo>
                    <a:cubicBezTo>
                      <a:pt x="1" y="177"/>
                      <a:pt x="36" y="272"/>
                      <a:pt x="108" y="331"/>
                    </a:cubicBezTo>
                    <a:lnTo>
                      <a:pt x="608" y="629"/>
                    </a:lnTo>
                    <a:cubicBezTo>
                      <a:pt x="643" y="653"/>
                      <a:pt x="667" y="665"/>
                      <a:pt x="703" y="665"/>
                    </a:cubicBezTo>
                    <a:cubicBezTo>
                      <a:pt x="763" y="665"/>
                      <a:pt x="822" y="629"/>
                      <a:pt x="870" y="569"/>
                    </a:cubicBezTo>
                    <a:cubicBezTo>
                      <a:pt x="929" y="486"/>
                      <a:pt x="893" y="367"/>
                      <a:pt x="810" y="319"/>
                    </a:cubicBezTo>
                    <a:lnTo>
                      <a:pt x="298" y="22"/>
                    </a:lnTo>
                    <a:cubicBezTo>
                      <a:pt x="272" y="7"/>
                      <a:pt x="244" y="0"/>
                      <a:pt x="21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57" name="Google Shape;10152;p58">
                <a:extLst>
                  <a:ext uri="{FF2B5EF4-FFF2-40B4-BE49-F238E27FC236}">
                    <a16:creationId xmlns:a16="http://schemas.microsoft.com/office/drawing/2014/main" id="{765915A4-AA5D-7D4F-8A2F-826DE21DA323}"/>
                  </a:ext>
                </a:extLst>
              </p:cNvPr>
              <p:cNvSpPr/>
              <p:nvPr/>
            </p:nvSpPr>
            <p:spPr>
              <a:xfrm>
                <a:off x="4186196" y="4213463"/>
                <a:ext cx="29500" cy="21117"/>
              </a:xfrm>
              <a:custGeom>
                <a:avLst/>
                <a:gdLst/>
                <a:ahLst/>
                <a:cxnLst/>
                <a:rect l="l" t="t" r="r" b="b"/>
                <a:pathLst>
                  <a:path w="929" h="665" extrusionOk="0">
                    <a:moveTo>
                      <a:pt x="214" y="0"/>
                    </a:moveTo>
                    <a:cubicBezTo>
                      <a:pt x="152" y="0"/>
                      <a:pt x="89" y="33"/>
                      <a:pt x="48" y="82"/>
                    </a:cubicBezTo>
                    <a:cubicBezTo>
                      <a:pt x="0" y="165"/>
                      <a:pt x="36" y="272"/>
                      <a:pt x="107" y="332"/>
                    </a:cubicBezTo>
                    <a:lnTo>
                      <a:pt x="619" y="629"/>
                    </a:lnTo>
                    <a:cubicBezTo>
                      <a:pt x="643" y="641"/>
                      <a:pt x="667" y="665"/>
                      <a:pt x="703" y="665"/>
                    </a:cubicBezTo>
                    <a:cubicBezTo>
                      <a:pt x="762" y="665"/>
                      <a:pt x="822" y="629"/>
                      <a:pt x="869" y="570"/>
                    </a:cubicBezTo>
                    <a:cubicBezTo>
                      <a:pt x="929" y="463"/>
                      <a:pt x="893" y="367"/>
                      <a:pt x="810" y="320"/>
                    </a:cubicBezTo>
                    <a:lnTo>
                      <a:pt x="298" y="22"/>
                    </a:lnTo>
                    <a:cubicBezTo>
                      <a:pt x="272" y="7"/>
                      <a:pt x="243" y="0"/>
                      <a:pt x="21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58" name="Google Shape;10153;p58">
                <a:extLst>
                  <a:ext uri="{FF2B5EF4-FFF2-40B4-BE49-F238E27FC236}">
                    <a16:creationId xmlns:a16="http://schemas.microsoft.com/office/drawing/2014/main" id="{0A6EA971-F469-C942-AE71-18CB895B6039}"/>
                  </a:ext>
                </a:extLst>
              </p:cNvPr>
              <p:cNvSpPr/>
              <p:nvPr/>
            </p:nvSpPr>
            <p:spPr>
              <a:xfrm>
                <a:off x="4425883" y="4213590"/>
                <a:ext cx="29913" cy="21371"/>
              </a:xfrm>
              <a:custGeom>
                <a:avLst/>
                <a:gdLst/>
                <a:ahLst/>
                <a:cxnLst/>
                <a:rect l="l" t="t" r="r" b="b"/>
                <a:pathLst>
                  <a:path w="942" h="673" extrusionOk="0">
                    <a:moveTo>
                      <a:pt x="725" y="0"/>
                    </a:moveTo>
                    <a:cubicBezTo>
                      <a:pt x="693" y="0"/>
                      <a:pt x="660" y="10"/>
                      <a:pt x="632" y="30"/>
                    </a:cubicBezTo>
                    <a:lnTo>
                      <a:pt x="120" y="328"/>
                    </a:lnTo>
                    <a:cubicBezTo>
                      <a:pt x="36" y="375"/>
                      <a:pt x="1" y="494"/>
                      <a:pt x="60" y="578"/>
                    </a:cubicBezTo>
                    <a:cubicBezTo>
                      <a:pt x="96" y="637"/>
                      <a:pt x="155" y="673"/>
                      <a:pt x="227" y="673"/>
                    </a:cubicBezTo>
                    <a:cubicBezTo>
                      <a:pt x="251" y="673"/>
                      <a:pt x="286" y="661"/>
                      <a:pt x="310" y="637"/>
                    </a:cubicBezTo>
                    <a:lnTo>
                      <a:pt x="822" y="340"/>
                    </a:lnTo>
                    <a:cubicBezTo>
                      <a:pt x="905" y="280"/>
                      <a:pt x="941" y="161"/>
                      <a:pt x="882" y="89"/>
                    </a:cubicBezTo>
                    <a:cubicBezTo>
                      <a:pt x="850" y="35"/>
                      <a:pt x="788" y="0"/>
                      <a:pt x="72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59" name="Google Shape;10154;p58">
                <a:extLst>
                  <a:ext uri="{FF2B5EF4-FFF2-40B4-BE49-F238E27FC236}">
                    <a16:creationId xmlns:a16="http://schemas.microsoft.com/office/drawing/2014/main" id="{8B2A2B7F-D769-EB49-A729-EBC28678C78A}"/>
                  </a:ext>
                </a:extLst>
              </p:cNvPr>
              <p:cNvSpPr/>
              <p:nvPr/>
            </p:nvSpPr>
            <p:spPr>
              <a:xfrm>
                <a:off x="4186196" y="4351978"/>
                <a:ext cx="29500" cy="21371"/>
              </a:xfrm>
              <a:custGeom>
                <a:avLst/>
                <a:gdLst/>
                <a:ahLst/>
                <a:cxnLst/>
                <a:rect l="l" t="t" r="r" b="b"/>
                <a:pathLst>
                  <a:path w="929" h="673" extrusionOk="0">
                    <a:moveTo>
                      <a:pt x="725" y="0"/>
                    </a:moveTo>
                    <a:cubicBezTo>
                      <a:pt x="692" y="0"/>
                      <a:pt x="660" y="9"/>
                      <a:pt x="631" y="30"/>
                    </a:cubicBezTo>
                    <a:lnTo>
                      <a:pt x="119" y="327"/>
                    </a:lnTo>
                    <a:cubicBezTo>
                      <a:pt x="36" y="375"/>
                      <a:pt x="0" y="494"/>
                      <a:pt x="60" y="589"/>
                    </a:cubicBezTo>
                    <a:cubicBezTo>
                      <a:pt x="95" y="649"/>
                      <a:pt x="155" y="673"/>
                      <a:pt x="226" y="673"/>
                    </a:cubicBezTo>
                    <a:cubicBezTo>
                      <a:pt x="262" y="673"/>
                      <a:pt x="286" y="661"/>
                      <a:pt x="322" y="649"/>
                    </a:cubicBezTo>
                    <a:lnTo>
                      <a:pt x="822" y="351"/>
                    </a:lnTo>
                    <a:cubicBezTo>
                      <a:pt x="893" y="292"/>
                      <a:pt x="929" y="173"/>
                      <a:pt x="881" y="89"/>
                    </a:cubicBezTo>
                    <a:cubicBezTo>
                      <a:pt x="850" y="34"/>
                      <a:pt x="787" y="0"/>
                      <a:pt x="72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1579" name="Group 1578">
            <a:extLst>
              <a:ext uri="{FF2B5EF4-FFF2-40B4-BE49-F238E27FC236}">
                <a16:creationId xmlns:a16="http://schemas.microsoft.com/office/drawing/2014/main" id="{539C987E-8D3A-5645-B7D7-FDA0115A1B47}"/>
              </a:ext>
            </a:extLst>
          </p:cNvPr>
          <p:cNvGrpSpPr/>
          <p:nvPr/>
        </p:nvGrpSpPr>
        <p:grpSpPr>
          <a:xfrm>
            <a:off x="44528" y="3394819"/>
            <a:ext cx="2286077" cy="1490633"/>
            <a:chOff x="44528" y="3394819"/>
            <a:chExt cx="2286077" cy="1490633"/>
          </a:xfrm>
        </p:grpSpPr>
        <p:grpSp>
          <p:nvGrpSpPr>
            <p:cNvPr id="1623" name="Group 1622">
              <a:extLst>
                <a:ext uri="{FF2B5EF4-FFF2-40B4-BE49-F238E27FC236}">
                  <a16:creationId xmlns:a16="http://schemas.microsoft.com/office/drawing/2014/main" id="{E7C8F5AA-FD13-CB46-9F6F-0B7F2CDF5E78}"/>
                </a:ext>
              </a:extLst>
            </p:cNvPr>
            <p:cNvGrpSpPr/>
            <p:nvPr/>
          </p:nvGrpSpPr>
          <p:grpSpPr>
            <a:xfrm>
              <a:off x="359142" y="3394819"/>
              <a:ext cx="1971463" cy="1490633"/>
              <a:chOff x="801196" y="1154302"/>
              <a:chExt cx="1971463" cy="1490633"/>
            </a:xfrm>
          </p:grpSpPr>
          <p:sp>
            <p:nvSpPr>
              <p:cNvPr id="1624" name="TextBox 1623">
                <a:extLst>
                  <a:ext uri="{FF2B5EF4-FFF2-40B4-BE49-F238E27FC236}">
                    <a16:creationId xmlns:a16="http://schemas.microsoft.com/office/drawing/2014/main" id="{F81653DF-0457-9849-8673-B647CF8AB78B}"/>
                  </a:ext>
                </a:extLst>
              </p:cNvPr>
              <p:cNvSpPr txBox="1"/>
              <p:nvPr/>
            </p:nvSpPr>
            <p:spPr>
              <a:xfrm>
                <a:off x="801196" y="1708066"/>
                <a:ext cx="887974" cy="923330"/>
              </a:xfrm>
              <a:prstGeom prst="rect">
                <a:avLst/>
              </a:prstGeom>
              <a:noFill/>
            </p:spPr>
            <p:txBody>
              <a:bodyPr wrap="square" rtlCol="0">
                <a:spAutoFit/>
              </a:bodyPr>
              <a:lstStyle/>
              <a:p>
                <a:r>
                  <a:rPr lang="en-US" sz="1800" b="1" dirty="0">
                    <a:ln w="22225">
                      <a:solidFill>
                        <a:schemeClr val="accent2"/>
                      </a:solidFill>
                      <a:prstDash val="solid"/>
                    </a:ln>
                    <a:solidFill>
                      <a:schemeClr val="accent2">
                        <a:lumMod val="40000"/>
                        <a:lumOff val="60000"/>
                      </a:schemeClr>
                    </a:solidFill>
                  </a:rPr>
                  <a:t>125 M</a:t>
                </a:r>
              </a:p>
              <a:p>
                <a:r>
                  <a:rPr lang="en-US" sz="1800" b="1" dirty="0">
                    <a:ln w="22225">
                      <a:solidFill>
                        <a:schemeClr val="accent2"/>
                      </a:solidFill>
                      <a:prstDash val="solid"/>
                    </a:ln>
                    <a:solidFill>
                      <a:schemeClr val="accent2">
                        <a:lumMod val="40000"/>
                        <a:lumOff val="60000"/>
                      </a:schemeClr>
                    </a:solidFill>
                  </a:rPr>
                  <a:t>    &amp;</a:t>
                </a:r>
              </a:p>
              <a:p>
                <a:r>
                  <a:rPr lang="en-US" sz="1800" b="1" dirty="0">
                    <a:ln w="22225">
                      <a:solidFill>
                        <a:schemeClr val="accent2"/>
                      </a:solidFill>
                      <a:prstDash val="solid"/>
                    </a:ln>
                    <a:solidFill>
                      <a:schemeClr val="accent2">
                        <a:lumMod val="40000"/>
                        <a:lumOff val="60000"/>
                      </a:schemeClr>
                    </a:solidFill>
                  </a:rPr>
                  <a:t>305 M</a:t>
                </a:r>
                <a:endParaRPr lang="en-US" sz="1800" dirty="0">
                  <a:solidFill>
                    <a:schemeClr val="bg1"/>
                  </a:solidFill>
                </a:endParaRPr>
              </a:p>
            </p:txBody>
          </p:sp>
          <p:sp>
            <p:nvSpPr>
              <p:cNvPr id="1631" name="TextBox 1630">
                <a:extLst>
                  <a:ext uri="{FF2B5EF4-FFF2-40B4-BE49-F238E27FC236}">
                    <a16:creationId xmlns:a16="http://schemas.microsoft.com/office/drawing/2014/main" id="{930289D1-B4AC-0D47-AB6B-06E9D8B95CF0}"/>
                  </a:ext>
                </a:extLst>
              </p:cNvPr>
              <p:cNvSpPr txBox="1"/>
              <p:nvPr/>
            </p:nvSpPr>
            <p:spPr>
              <a:xfrm>
                <a:off x="848941" y="1482477"/>
                <a:ext cx="1560182" cy="276999"/>
              </a:xfrm>
              <a:prstGeom prst="rect">
                <a:avLst/>
              </a:prstGeom>
              <a:noFill/>
            </p:spPr>
            <p:txBody>
              <a:bodyPr wrap="square" rtlCol="0">
                <a:spAutoFit/>
              </a:bodyPr>
              <a:lstStyle/>
              <a:p>
                <a:r>
                  <a:rPr lang="en-US" sz="1200" dirty="0">
                    <a:solidFill>
                      <a:schemeClr val="bg1"/>
                    </a:solidFill>
                    <a:latin typeface="Maven Pro" panose="020B0604020202020204" charset="0"/>
                  </a:rPr>
                  <a:t>which effected on</a:t>
                </a:r>
              </a:p>
            </p:txBody>
          </p:sp>
          <p:grpSp>
            <p:nvGrpSpPr>
              <p:cNvPr id="1632" name="Group 1631">
                <a:extLst>
                  <a:ext uri="{FF2B5EF4-FFF2-40B4-BE49-F238E27FC236}">
                    <a16:creationId xmlns:a16="http://schemas.microsoft.com/office/drawing/2014/main" id="{D737892C-2AFC-7948-A2E6-22628D95BFF9}"/>
                  </a:ext>
                </a:extLst>
              </p:cNvPr>
              <p:cNvGrpSpPr/>
              <p:nvPr/>
            </p:nvGrpSpPr>
            <p:grpSpPr>
              <a:xfrm>
                <a:off x="835954" y="1154302"/>
                <a:ext cx="1936705" cy="418523"/>
                <a:chOff x="818621" y="1137143"/>
                <a:chExt cx="1936705" cy="418523"/>
              </a:xfrm>
            </p:grpSpPr>
            <p:sp>
              <p:nvSpPr>
                <p:cNvPr id="1638" name="TextBox 1637">
                  <a:extLst>
                    <a:ext uri="{FF2B5EF4-FFF2-40B4-BE49-F238E27FC236}">
                      <a16:creationId xmlns:a16="http://schemas.microsoft.com/office/drawing/2014/main" id="{420218CA-4034-EB4D-95AE-DC32E30F6044}"/>
                    </a:ext>
                  </a:extLst>
                </p:cNvPr>
                <p:cNvSpPr txBox="1"/>
                <p:nvPr/>
              </p:nvSpPr>
              <p:spPr>
                <a:xfrm>
                  <a:off x="818621" y="1137143"/>
                  <a:ext cx="784446" cy="400110"/>
                </a:xfrm>
                <a:prstGeom prst="rect">
                  <a:avLst/>
                </a:prstGeom>
                <a:noFill/>
              </p:spPr>
              <p:txBody>
                <a:bodyPr wrap="square" rtlCol="0">
                  <a:spAutoFit/>
                </a:bodyPr>
                <a:lstStyle/>
                <a:p>
                  <a:r>
                    <a:rPr lang="en-US" sz="2000" b="1" dirty="0">
                      <a:ln w="22225">
                        <a:solidFill>
                          <a:schemeClr val="accent2"/>
                        </a:solidFill>
                        <a:prstDash val="solid"/>
                      </a:ln>
                      <a:solidFill>
                        <a:schemeClr val="accent2">
                          <a:lumMod val="40000"/>
                          <a:lumOff val="60000"/>
                        </a:schemeClr>
                      </a:solidFill>
                    </a:rPr>
                    <a:t>4.8%</a:t>
                  </a:r>
                </a:p>
              </p:txBody>
            </p:sp>
            <p:sp>
              <p:nvSpPr>
                <p:cNvPr id="1640" name="TextBox 1639">
                  <a:extLst>
                    <a:ext uri="{FF2B5EF4-FFF2-40B4-BE49-F238E27FC236}">
                      <a16:creationId xmlns:a16="http://schemas.microsoft.com/office/drawing/2014/main" id="{88A7CE98-5D4F-DA46-AC67-2F071F14D917}"/>
                    </a:ext>
                  </a:extLst>
                </p:cNvPr>
                <p:cNvSpPr txBox="1"/>
                <p:nvPr/>
              </p:nvSpPr>
              <p:spPr>
                <a:xfrm>
                  <a:off x="1494849" y="1155556"/>
                  <a:ext cx="1260477" cy="400110"/>
                </a:xfrm>
                <a:prstGeom prst="rect">
                  <a:avLst/>
                </a:prstGeom>
                <a:noFill/>
              </p:spPr>
              <p:txBody>
                <a:bodyPr wrap="square" rtlCol="0">
                  <a:spAutoFit/>
                </a:bodyPr>
                <a:lstStyle/>
                <a:p>
                  <a:r>
                    <a:rPr lang="en-US" sz="1000" dirty="0">
                      <a:solidFill>
                        <a:schemeClr val="bg1"/>
                      </a:solidFill>
                      <a:latin typeface="Maven Pro" panose="020B0604020202020204" charset="0"/>
                    </a:rPr>
                    <a:t>of working hours were lost in Q1</a:t>
                  </a:r>
                </a:p>
              </p:txBody>
            </p:sp>
          </p:grpSp>
          <p:sp>
            <p:nvSpPr>
              <p:cNvPr id="1634" name="TextBox 1633">
                <a:extLst>
                  <a:ext uri="{FF2B5EF4-FFF2-40B4-BE49-F238E27FC236}">
                    <a16:creationId xmlns:a16="http://schemas.microsoft.com/office/drawing/2014/main" id="{C05A7650-60BB-2B4B-9699-A68509A8D7EC}"/>
                  </a:ext>
                </a:extLst>
              </p:cNvPr>
              <p:cNvSpPr txBox="1"/>
              <p:nvPr/>
            </p:nvSpPr>
            <p:spPr>
              <a:xfrm>
                <a:off x="1576121" y="1710167"/>
                <a:ext cx="850584" cy="400110"/>
              </a:xfrm>
              <a:prstGeom prst="rect">
                <a:avLst/>
              </a:prstGeom>
              <a:noFill/>
            </p:spPr>
            <p:txBody>
              <a:bodyPr wrap="square" rtlCol="0">
                <a:spAutoFit/>
              </a:bodyPr>
              <a:lstStyle/>
              <a:p>
                <a:r>
                  <a:rPr lang="en-US" sz="1000" dirty="0">
                    <a:solidFill>
                      <a:schemeClr val="bg1"/>
                    </a:solidFill>
                    <a:latin typeface="Maven Pro" panose="020B0604020202020204" charset="0"/>
                  </a:rPr>
                  <a:t>full-time jobs  in Q1</a:t>
                </a:r>
              </a:p>
            </p:txBody>
          </p:sp>
          <p:sp>
            <p:nvSpPr>
              <p:cNvPr id="1635" name="TextBox 1634">
                <a:extLst>
                  <a:ext uri="{FF2B5EF4-FFF2-40B4-BE49-F238E27FC236}">
                    <a16:creationId xmlns:a16="http://schemas.microsoft.com/office/drawing/2014/main" id="{329B032F-9DA9-BA4D-9B62-B4A6085BC5B7}"/>
                  </a:ext>
                </a:extLst>
              </p:cNvPr>
              <p:cNvSpPr txBox="1"/>
              <p:nvPr/>
            </p:nvSpPr>
            <p:spPr>
              <a:xfrm>
                <a:off x="1535103" y="2244825"/>
                <a:ext cx="1171979" cy="400110"/>
              </a:xfrm>
              <a:prstGeom prst="rect">
                <a:avLst/>
              </a:prstGeom>
              <a:noFill/>
            </p:spPr>
            <p:txBody>
              <a:bodyPr wrap="square" rtlCol="0">
                <a:spAutoFit/>
              </a:bodyPr>
              <a:lstStyle/>
              <a:p>
                <a:r>
                  <a:rPr lang="en-US" sz="1000" dirty="0">
                    <a:solidFill>
                      <a:schemeClr val="bg1"/>
                    </a:solidFill>
                    <a:latin typeface="Maven Pro" panose="020B0604020202020204" charset="0"/>
                  </a:rPr>
                  <a:t>full-time jobs continued in Q2</a:t>
                </a:r>
              </a:p>
            </p:txBody>
          </p:sp>
        </p:grpSp>
        <p:grpSp>
          <p:nvGrpSpPr>
            <p:cNvPr id="1660" name="Google Shape;10142;p58">
              <a:extLst>
                <a:ext uri="{FF2B5EF4-FFF2-40B4-BE49-F238E27FC236}">
                  <a16:creationId xmlns:a16="http://schemas.microsoft.com/office/drawing/2014/main" id="{53F4DD32-EB0F-604A-8CAA-F28E6405DF47}"/>
                </a:ext>
              </a:extLst>
            </p:cNvPr>
            <p:cNvGrpSpPr/>
            <p:nvPr/>
          </p:nvGrpSpPr>
          <p:grpSpPr>
            <a:xfrm>
              <a:off x="44528" y="3427668"/>
              <a:ext cx="344065" cy="368644"/>
              <a:chOff x="4149138" y="4121151"/>
              <a:chExt cx="344065" cy="368644"/>
            </a:xfrm>
            <a:solidFill>
              <a:srgbClr val="00CFCC"/>
            </a:solidFill>
          </p:grpSpPr>
          <p:sp>
            <p:nvSpPr>
              <p:cNvPr id="1661" name="Google Shape;10143;p58">
                <a:extLst>
                  <a:ext uri="{FF2B5EF4-FFF2-40B4-BE49-F238E27FC236}">
                    <a16:creationId xmlns:a16="http://schemas.microsoft.com/office/drawing/2014/main" id="{362944ED-4F1D-564E-AFA0-9147B604797E}"/>
                  </a:ext>
                </a:extLst>
              </p:cNvPr>
              <p:cNvSpPr/>
              <p:nvPr/>
            </p:nvSpPr>
            <p:spPr>
              <a:xfrm>
                <a:off x="4205853" y="4182724"/>
                <a:ext cx="225746" cy="307071"/>
              </a:xfrm>
              <a:custGeom>
                <a:avLst/>
                <a:gdLst/>
                <a:ahLst/>
                <a:cxnLst/>
                <a:rect l="l" t="t" r="r" b="b"/>
                <a:pathLst>
                  <a:path w="7109" h="9670" extrusionOk="0">
                    <a:moveTo>
                      <a:pt x="3643" y="359"/>
                    </a:moveTo>
                    <a:cubicBezTo>
                      <a:pt x="4417" y="359"/>
                      <a:pt x="5132" y="645"/>
                      <a:pt x="5703" y="1157"/>
                    </a:cubicBezTo>
                    <a:cubicBezTo>
                      <a:pt x="6358" y="1752"/>
                      <a:pt x="6751" y="2597"/>
                      <a:pt x="6751" y="3478"/>
                    </a:cubicBezTo>
                    <a:cubicBezTo>
                      <a:pt x="6739" y="4074"/>
                      <a:pt x="6572" y="4669"/>
                      <a:pt x="6251" y="5157"/>
                    </a:cubicBezTo>
                    <a:cubicBezTo>
                      <a:pt x="5929" y="5645"/>
                      <a:pt x="5489" y="6038"/>
                      <a:pt x="4953" y="6288"/>
                    </a:cubicBezTo>
                    <a:cubicBezTo>
                      <a:pt x="4620" y="6431"/>
                      <a:pt x="4417" y="6776"/>
                      <a:pt x="4417" y="7146"/>
                    </a:cubicBezTo>
                    <a:lnTo>
                      <a:pt x="4417" y="7360"/>
                    </a:lnTo>
                    <a:lnTo>
                      <a:pt x="2834" y="7360"/>
                    </a:lnTo>
                    <a:lnTo>
                      <a:pt x="2834" y="7146"/>
                    </a:lnTo>
                    <a:cubicBezTo>
                      <a:pt x="2834" y="6776"/>
                      <a:pt x="2631" y="6455"/>
                      <a:pt x="2298" y="6288"/>
                    </a:cubicBezTo>
                    <a:cubicBezTo>
                      <a:pt x="1084" y="5705"/>
                      <a:pt x="381" y="4407"/>
                      <a:pt x="548" y="3074"/>
                    </a:cubicBezTo>
                    <a:cubicBezTo>
                      <a:pt x="726" y="1669"/>
                      <a:pt x="1869" y="526"/>
                      <a:pt x="3286" y="383"/>
                    </a:cubicBezTo>
                    <a:cubicBezTo>
                      <a:pt x="3405" y="359"/>
                      <a:pt x="3524" y="359"/>
                      <a:pt x="3643" y="359"/>
                    </a:cubicBezTo>
                    <a:close/>
                    <a:moveTo>
                      <a:pt x="4417" y="7729"/>
                    </a:moveTo>
                    <a:lnTo>
                      <a:pt x="4417" y="8324"/>
                    </a:lnTo>
                    <a:cubicBezTo>
                      <a:pt x="4417" y="8443"/>
                      <a:pt x="4322" y="8539"/>
                      <a:pt x="4203" y="8539"/>
                    </a:cubicBezTo>
                    <a:lnTo>
                      <a:pt x="3048" y="8539"/>
                    </a:lnTo>
                    <a:cubicBezTo>
                      <a:pt x="2929" y="8539"/>
                      <a:pt x="2834" y="8443"/>
                      <a:pt x="2834" y="8324"/>
                    </a:cubicBezTo>
                    <a:lnTo>
                      <a:pt x="2834" y="7729"/>
                    </a:lnTo>
                    <a:close/>
                    <a:moveTo>
                      <a:pt x="4024" y="8896"/>
                    </a:moveTo>
                    <a:lnTo>
                      <a:pt x="4024" y="9098"/>
                    </a:lnTo>
                    <a:cubicBezTo>
                      <a:pt x="4024" y="9217"/>
                      <a:pt x="3941" y="9313"/>
                      <a:pt x="3822" y="9313"/>
                    </a:cubicBezTo>
                    <a:lnTo>
                      <a:pt x="3429" y="9313"/>
                    </a:lnTo>
                    <a:cubicBezTo>
                      <a:pt x="3310" y="9313"/>
                      <a:pt x="3227" y="9217"/>
                      <a:pt x="3227" y="9098"/>
                    </a:cubicBezTo>
                    <a:lnTo>
                      <a:pt x="3227" y="8896"/>
                    </a:lnTo>
                    <a:close/>
                    <a:moveTo>
                      <a:pt x="3658" y="1"/>
                    </a:moveTo>
                    <a:cubicBezTo>
                      <a:pt x="3519" y="1"/>
                      <a:pt x="3379" y="9"/>
                      <a:pt x="3239" y="26"/>
                    </a:cubicBezTo>
                    <a:cubicBezTo>
                      <a:pt x="1667" y="204"/>
                      <a:pt x="381" y="1466"/>
                      <a:pt x="191" y="3026"/>
                    </a:cubicBezTo>
                    <a:cubicBezTo>
                      <a:pt x="0" y="4526"/>
                      <a:pt x="786" y="5979"/>
                      <a:pt x="2155" y="6610"/>
                    </a:cubicBezTo>
                    <a:cubicBezTo>
                      <a:pt x="2358" y="6705"/>
                      <a:pt x="2477" y="6931"/>
                      <a:pt x="2477" y="7146"/>
                    </a:cubicBezTo>
                    <a:lnTo>
                      <a:pt x="2477" y="8324"/>
                    </a:lnTo>
                    <a:cubicBezTo>
                      <a:pt x="2477" y="8574"/>
                      <a:pt x="2643" y="8789"/>
                      <a:pt x="2870" y="8860"/>
                    </a:cubicBezTo>
                    <a:lnTo>
                      <a:pt x="2870" y="9098"/>
                    </a:lnTo>
                    <a:cubicBezTo>
                      <a:pt x="2870" y="9408"/>
                      <a:pt x="3120" y="9670"/>
                      <a:pt x="3429" y="9670"/>
                    </a:cubicBezTo>
                    <a:lnTo>
                      <a:pt x="3822" y="9670"/>
                    </a:lnTo>
                    <a:cubicBezTo>
                      <a:pt x="4132" y="9670"/>
                      <a:pt x="4382" y="9408"/>
                      <a:pt x="4382" y="9098"/>
                    </a:cubicBezTo>
                    <a:lnTo>
                      <a:pt x="4382" y="8860"/>
                    </a:lnTo>
                    <a:cubicBezTo>
                      <a:pt x="4608" y="8789"/>
                      <a:pt x="4775" y="8574"/>
                      <a:pt x="4775" y="8324"/>
                    </a:cubicBezTo>
                    <a:lnTo>
                      <a:pt x="4775" y="7146"/>
                    </a:lnTo>
                    <a:cubicBezTo>
                      <a:pt x="4775" y="6931"/>
                      <a:pt x="4906" y="6717"/>
                      <a:pt x="5096" y="6610"/>
                    </a:cubicBezTo>
                    <a:cubicBezTo>
                      <a:pt x="5691" y="6336"/>
                      <a:pt x="6191" y="5895"/>
                      <a:pt x="6549" y="5348"/>
                    </a:cubicBezTo>
                    <a:cubicBezTo>
                      <a:pt x="6906" y="4788"/>
                      <a:pt x="7096" y="4133"/>
                      <a:pt x="7096" y="3455"/>
                    </a:cubicBezTo>
                    <a:cubicBezTo>
                      <a:pt x="7108" y="2490"/>
                      <a:pt x="6680" y="1538"/>
                      <a:pt x="5953" y="883"/>
                    </a:cubicBezTo>
                    <a:cubicBezTo>
                      <a:pt x="5309" y="310"/>
                      <a:pt x="4506" y="1"/>
                      <a:pt x="365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62" name="Google Shape;10144;p58">
                <a:extLst>
                  <a:ext uri="{FF2B5EF4-FFF2-40B4-BE49-F238E27FC236}">
                    <a16:creationId xmlns:a16="http://schemas.microsoft.com/office/drawing/2014/main" id="{3536F7F8-4CE8-1043-AD98-A14DF81367A2}"/>
                  </a:ext>
                </a:extLst>
              </p:cNvPr>
              <p:cNvSpPr/>
              <p:nvPr/>
            </p:nvSpPr>
            <p:spPr>
              <a:xfrm>
                <a:off x="4444777" y="4287484"/>
                <a:ext cx="48426" cy="11400"/>
              </a:xfrm>
              <a:custGeom>
                <a:avLst/>
                <a:gdLst/>
                <a:ahLst/>
                <a:cxnLst/>
                <a:rect l="l" t="t" r="r" b="b"/>
                <a:pathLst>
                  <a:path w="1525" h="359" extrusionOk="0">
                    <a:moveTo>
                      <a:pt x="180" y="1"/>
                    </a:moveTo>
                    <a:cubicBezTo>
                      <a:pt x="72" y="1"/>
                      <a:pt x="1" y="72"/>
                      <a:pt x="1" y="179"/>
                    </a:cubicBezTo>
                    <a:cubicBezTo>
                      <a:pt x="1" y="275"/>
                      <a:pt x="72" y="358"/>
                      <a:pt x="180" y="358"/>
                    </a:cubicBezTo>
                    <a:lnTo>
                      <a:pt x="1346" y="358"/>
                    </a:lnTo>
                    <a:cubicBezTo>
                      <a:pt x="1442" y="358"/>
                      <a:pt x="1525" y="275"/>
                      <a:pt x="1525" y="179"/>
                    </a:cubicBezTo>
                    <a:cubicBezTo>
                      <a:pt x="1525" y="72"/>
                      <a:pt x="1430" y="1"/>
                      <a:pt x="134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63" name="Google Shape;10145;p58">
                <a:extLst>
                  <a:ext uri="{FF2B5EF4-FFF2-40B4-BE49-F238E27FC236}">
                    <a16:creationId xmlns:a16="http://schemas.microsoft.com/office/drawing/2014/main" id="{3D428EE9-A48A-2149-84E7-E958030FD3C2}"/>
                  </a:ext>
                </a:extLst>
              </p:cNvPr>
              <p:cNvSpPr/>
              <p:nvPr/>
            </p:nvSpPr>
            <p:spPr>
              <a:xfrm>
                <a:off x="4149138" y="4287484"/>
                <a:ext cx="48426" cy="11400"/>
              </a:xfrm>
              <a:custGeom>
                <a:avLst/>
                <a:gdLst/>
                <a:ahLst/>
                <a:cxnLst/>
                <a:rect l="l" t="t" r="r" b="b"/>
                <a:pathLst>
                  <a:path w="1525" h="359" extrusionOk="0">
                    <a:moveTo>
                      <a:pt x="179" y="1"/>
                    </a:moveTo>
                    <a:cubicBezTo>
                      <a:pt x="72" y="1"/>
                      <a:pt x="0" y="72"/>
                      <a:pt x="0" y="179"/>
                    </a:cubicBezTo>
                    <a:cubicBezTo>
                      <a:pt x="0" y="275"/>
                      <a:pt x="72" y="358"/>
                      <a:pt x="179" y="358"/>
                    </a:cubicBezTo>
                    <a:lnTo>
                      <a:pt x="1334" y="358"/>
                    </a:lnTo>
                    <a:cubicBezTo>
                      <a:pt x="1441" y="358"/>
                      <a:pt x="1512" y="275"/>
                      <a:pt x="1512" y="179"/>
                    </a:cubicBezTo>
                    <a:cubicBezTo>
                      <a:pt x="1524" y="72"/>
                      <a:pt x="1441" y="1"/>
                      <a:pt x="133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64" name="Google Shape;10146;p58">
                <a:extLst>
                  <a:ext uri="{FF2B5EF4-FFF2-40B4-BE49-F238E27FC236}">
                    <a16:creationId xmlns:a16="http://schemas.microsoft.com/office/drawing/2014/main" id="{89A91FF9-80D1-0B4D-9D2A-1E29FEC4DF86}"/>
                  </a:ext>
                </a:extLst>
              </p:cNvPr>
              <p:cNvSpPr/>
              <p:nvPr/>
            </p:nvSpPr>
            <p:spPr>
              <a:xfrm>
                <a:off x="4315471" y="4121151"/>
                <a:ext cx="11400" cy="48045"/>
              </a:xfrm>
              <a:custGeom>
                <a:avLst/>
                <a:gdLst/>
                <a:ahLst/>
                <a:cxnLst/>
                <a:rect l="l" t="t" r="r" b="b"/>
                <a:pathLst>
                  <a:path w="359" h="1513" extrusionOk="0">
                    <a:moveTo>
                      <a:pt x="180" y="0"/>
                    </a:moveTo>
                    <a:cubicBezTo>
                      <a:pt x="72" y="0"/>
                      <a:pt x="1" y="72"/>
                      <a:pt x="1" y="179"/>
                    </a:cubicBezTo>
                    <a:lnTo>
                      <a:pt x="1" y="1334"/>
                    </a:lnTo>
                    <a:cubicBezTo>
                      <a:pt x="1" y="1441"/>
                      <a:pt x="72" y="1512"/>
                      <a:pt x="180" y="1512"/>
                    </a:cubicBezTo>
                    <a:cubicBezTo>
                      <a:pt x="275" y="1512"/>
                      <a:pt x="358" y="1441"/>
                      <a:pt x="358" y="1334"/>
                    </a:cubicBezTo>
                    <a:lnTo>
                      <a:pt x="358" y="179"/>
                    </a:lnTo>
                    <a:cubicBezTo>
                      <a:pt x="358" y="72"/>
                      <a:pt x="275" y="0"/>
                      <a:pt x="18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65" name="Google Shape;10147;p58">
                <a:extLst>
                  <a:ext uri="{FF2B5EF4-FFF2-40B4-BE49-F238E27FC236}">
                    <a16:creationId xmlns:a16="http://schemas.microsoft.com/office/drawing/2014/main" id="{68D26EB0-6353-5747-B0FC-C3CA56347461}"/>
                  </a:ext>
                </a:extLst>
              </p:cNvPr>
              <p:cNvSpPr/>
              <p:nvPr/>
            </p:nvSpPr>
            <p:spPr>
              <a:xfrm>
                <a:off x="4378632" y="4159575"/>
                <a:ext cx="22705" cy="27754"/>
              </a:xfrm>
              <a:custGeom>
                <a:avLst/>
                <a:gdLst/>
                <a:ahLst/>
                <a:cxnLst/>
                <a:rect l="l" t="t" r="r" b="b"/>
                <a:pathLst>
                  <a:path w="715" h="874" extrusionOk="0">
                    <a:moveTo>
                      <a:pt x="513" y="0"/>
                    </a:moveTo>
                    <a:cubicBezTo>
                      <a:pt x="451" y="0"/>
                      <a:pt x="387" y="27"/>
                      <a:pt x="346" y="76"/>
                    </a:cubicBezTo>
                    <a:lnTo>
                      <a:pt x="48" y="588"/>
                    </a:lnTo>
                    <a:cubicBezTo>
                      <a:pt x="0" y="671"/>
                      <a:pt x="24" y="778"/>
                      <a:pt x="107" y="838"/>
                    </a:cubicBezTo>
                    <a:cubicBezTo>
                      <a:pt x="131" y="850"/>
                      <a:pt x="167" y="874"/>
                      <a:pt x="191" y="874"/>
                    </a:cubicBezTo>
                    <a:cubicBezTo>
                      <a:pt x="250" y="874"/>
                      <a:pt x="310" y="838"/>
                      <a:pt x="358" y="778"/>
                    </a:cubicBezTo>
                    <a:lnTo>
                      <a:pt x="655" y="278"/>
                    </a:lnTo>
                    <a:cubicBezTo>
                      <a:pt x="715" y="171"/>
                      <a:pt x="691" y="64"/>
                      <a:pt x="596" y="16"/>
                    </a:cubicBezTo>
                    <a:cubicBezTo>
                      <a:pt x="570" y="5"/>
                      <a:pt x="542" y="0"/>
                      <a:pt x="51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66" name="Google Shape;10148;p58">
                <a:extLst>
                  <a:ext uri="{FF2B5EF4-FFF2-40B4-BE49-F238E27FC236}">
                    <a16:creationId xmlns:a16="http://schemas.microsoft.com/office/drawing/2014/main" id="{812480B6-C916-DF43-A969-A9A876525729}"/>
                  </a:ext>
                </a:extLst>
              </p:cNvPr>
              <p:cNvSpPr/>
              <p:nvPr/>
            </p:nvSpPr>
            <p:spPr>
              <a:xfrm>
                <a:off x="4240243" y="4399103"/>
                <a:ext cx="22705" cy="27563"/>
              </a:xfrm>
              <a:custGeom>
                <a:avLst/>
                <a:gdLst/>
                <a:ahLst/>
                <a:cxnLst/>
                <a:rect l="l" t="t" r="r" b="b"/>
                <a:pathLst>
                  <a:path w="715" h="868" extrusionOk="0">
                    <a:moveTo>
                      <a:pt x="507" y="0"/>
                    </a:moveTo>
                    <a:cubicBezTo>
                      <a:pt x="444" y="0"/>
                      <a:pt x="387" y="33"/>
                      <a:pt x="346" y="82"/>
                    </a:cubicBezTo>
                    <a:lnTo>
                      <a:pt x="48" y="594"/>
                    </a:lnTo>
                    <a:cubicBezTo>
                      <a:pt x="1" y="677"/>
                      <a:pt x="24" y="784"/>
                      <a:pt x="108" y="844"/>
                    </a:cubicBezTo>
                    <a:cubicBezTo>
                      <a:pt x="132" y="855"/>
                      <a:pt x="155" y="867"/>
                      <a:pt x="191" y="867"/>
                    </a:cubicBezTo>
                    <a:cubicBezTo>
                      <a:pt x="251" y="867"/>
                      <a:pt x="310" y="844"/>
                      <a:pt x="358" y="784"/>
                    </a:cubicBezTo>
                    <a:lnTo>
                      <a:pt x="655" y="272"/>
                    </a:lnTo>
                    <a:cubicBezTo>
                      <a:pt x="715" y="189"/>
                      <a:pt x="679" y="82"/>
                      <a:pt x="596" y="22"/>
                    </a:cubicBezTo>
                    <a:cubicBezTo>
                      <a:pt x="566" y="7"/>
                      <a:pt x="536" y="0"/>
                      <a:pt x="50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67" name="Google Shape;10149;p58">
                <a:extLst>
                  <a:ext uri="{FF2B5EF4-FFF2-40B4-BE49-F238E27FC236}">
                    <a16:creationId xmlns:a16="http://schemas.microsoft.com/office/drawing/2014/main" id="{00E83176-EE8C-9E4E-98D5-EAFCAFF5736E}"/>
                  </a:ext>
                </a:extLst>
              </p:cNvPr>
              <p:cNvSpPr/>
              <p:nvPr/>
            </p:nvSpPr>
            <p:spPr>
              <a:xfrm>
                <a:off x="4240243" y="4159130"/>
                <a:ext cx="22705" cy="28198"/>
              </a:xfrm>
              <a:custGeom>
                <a:avLst/>
                <a:gdLst/>
                <a:ahLst/>
                <a:cxnLst/>
                <a:rect l="l" t="t" r="r" b="b"/>
                <a:pathLst>
                  <a:path w="715" h="888" extrusionOk="0">
                    <a:moveTo>
                      <a:pt x="213" y="1"/>
                    </a:moveTo>
                    <a:cubicBezTo>
                      <a:pt x="181" y="1"/>
                      <a:pt x="148" y="10"/>
                      <a:pt x="120" y="30"/>
                    </a:cubicBezTo>
                    <a:cubicBezTo>
                      <a:pt x="24" y="78"/>
                      <a:pt x="1" y="197"/>
                      <a:pt x="60" y="292"/>
                    </a:cubicBezTo>
                    <a:lnTo>
                      <a:pt x="358" y="792"/>
                    </a:lnTo>
                    <a:cubicBezTo>
                      <a:pt x="382" y="852"/>
                      <a:pt x="441" y="888"/>
                      <a:pt x="525" y="888"/>
                    </a:cubicBezTo>
                    <a:cubicBezTo>
                      <a:pt x="548" y="888"/>
                      <a:pt x="584" y="864"/>
                      <a:pt x="608" y="852"/>
                    </a:cubicBezTo>
                    <a:cubicBezTo>
                      <a:pt x="679" y="792"/>
                      <a:pt x="715" y="685"/>
                      <a:pt x="667" y="602"/>
                    </a:cubicBezTo>
                    <a:lnTo>
                      <a:pt x="370" y="90"/>
                    </a:lnTo>
                    <a:cubicBezTo>
                      <a:pt x="338" y="35"/>
                      <a:pt x="276" y="1"/>
                      <a:pt x="21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68" name="Google Shape;10150;p58">
                <a:extLst>
                  <a:ext uri="{FF2B5EF4-FFF2-40B4-BE49-F238E27FC236}">
                    <a16:creationId xmlns:a16="http://schemas.microsoft.com/office/drawing/2014/main" id="{86CA64C9-1E4E-D644-B5E9-11E43C306CE3}"/>
                  </a:ext>
                </a:extLst>
              </p:cNvPr>
              <p:cNvSpPr/>
              <p:nvPr/>
            </p:nvSpPr>
            <p:spPr>
              <a:xfrm>
                <a:off x="4378632" y="4399230"/>
                <a:ext cx="22705" cy="28198"/>
              </a:xfrm>
              <a:custGeom>
                <a:avLst/>
                <a:gdLst/>
                <a:ahLst/>
                <a:cxnLst/>
                <a:rect l="l" t="t" r="r" b="b"/>
                <a:pathLst>
                  <a:path w="715" h="888" extrusionOk="0">
                    <a:moveTo>
                      <a:pt x="221" y="0"/>
                    </a:moveTo>
                    <a:cubicBezTo>
                      <a:pt x="187" y="0"/>
                      <a:pt x="152" y="10"/>
                      <a:pt x="119" y="30"/>
                    </a:cubicBezTo>
                    <a:cubicBezTo>
                      <a:pt x="24" y="78"/>
                      <a:pt x="0" y="197"/>
                      <a:pt x="60" y="292"/>
                    </a:cubicBezTo>
                    <a:lnTo>
                      <a:pt x="358" y="792"/>
                    </a:lnTo>
                    <a:cubicBezTo>
                      <a:pt x="393" y="851"/>
                      <a:pt x="453" y="887"/>
                      <a:pt x="524" y="887"/>
                    </a:cubicBezTo>
                    <a:cubicBezTo>
                      <a:pt x="548" y="887"/>
                      <a:pt x="584" y="863"/>
                      <a:pt x="608" y="851"/>
                    </a:cubicBezTo>
                    <a:cubicBezTo>
                      <a:pt x="691" y="792"/>
                      <a:pt x="715" y="673"/>
                      <a:pt x="667" y="601"/>
                    </a:cubicBezTo>
                    <a:lnTo>
                      <a:pt x="369" y="89"/>
                    </a:lnTo>
                    <a:cubicBezTo>
                      <a:pt x="346" y="35"/>
                      <a:pt x="286" y="0"/>
                      <a:pt x="22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69" name="Google Shape;10151;p58">
                <a:extLst>
                  <a:ext uri="{FF2B5EF4-FFF2-40B4-BE49-F238E27FC236}">
                    <a16:creationId xmlns:a16="http://schemas.microsoft.com/office/drawing/2014/main" id="{14B904AB-8FBA-4F44-98F9-9FA40099D8ED}"/>
                  </a:ext>
                </a:extLst>
              </p:cNvPr>
              <p:cNvSpPr/>
              <p:nvPr/>
            </p:nvSpPr>
            <p:spPr>
              <a:xfrm>
                <a:off x="4426264" y="4351851"/>
                <a:ext cx="29532" cy="21117"/>
              </a:xfrm>
              <a:custGeom>
                <a:avLst/>
                <a:gdLst/>
                <a:ahLst/>
                <a:cxnLst/>
                <a:rect l="l" t="t" r="r" b="b"/>
                <a:pathLst>
                  <a:path w="930" h="665" extrusionOk="0">
                    <a:moveTo>
                      <a:pt x="215" y="0"/>
                    </a:moveTo>
                    <a:cubicBezTo>
                      <a:pt x="152" y="0"/>
                      <a:pt x="89" y="32"/>
                      <a:pt x="48" y="81"/>
                    </a:cubicBezTo>
                    <a:cubicBezTo>
                      <a:pt x="1" y="177"/>
                      <a:pt x="36" y="272"/>
                      <a:pt x="108" y="331"/>
                    </a:cubicBezTo>
                    <a:lnTo>
                      <a:pt x="608" y="629"/>
                    </a:lnTo>
                    <a:cubicBezTo>
                      <a:pt x="643" y="653"/>
                      <a:pt x="667" y="665"/>
                      <a:pt x="703" y="665"/>
                    </a:cubicBezTo>
                    <a:cubicBezTo>
                      <a:pt x="763" y="665"/>
                      <a:pt x="822" y="629"/>
                      <a:pt x="870" y="569"/>
                    </a:cubicBezTo>
                    <a:cubicBezTo>
                      <a:pt x="929" y="486"/>
                      <a:pt x="893" y="367"/>
                      <a:pt x="810" y="319"/>
                    </a:cubicBezTo>
                    <a:lnTo>
                      <a:pt x="298" y="22"/>
                    </a:lnTo>
                    <a:cubicBezTo>
                      <a:pt x="272" y="7"/>
                      <a:pt x="244" y="0"/>
                      <a:pt x="21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70" name="Google Shape;10152;p58">
                <a:extLst>
                  <a:ext uri="{FF2B5EF4-FFF2-40B4-BE49-F238E27FC236}">
                    <a16:creationId xmlns:a16="http://schemas.microsoft.com/office/drawing/2014/main" id="{2FCE892F-2F74-9649-8E2E-63F63A4068C7}"/>
                  </a:ext>
                </a:extLst>
              </p:cNvPr>
              <p:cNvSpPr/>
              <p:nvPr/>
            </p:nvSpPr>
            <p:spPr>
              <a:xfrm>
                <a:off x="4186196" y="4213463"/>
                <a:ext cx="29500" cy="21117"/>
              </a:xfrm>
              <a:custGeom>
                <a:avLst/>
                <a:gdLst/>
                <a:ahLst/>
                <a:cxnLst/>
                <a:rect l="l" t="t" r="r" b="b"/>
                <a:pathLst>
                  <a:path w="929" h="665" extrusionOk="0">
                    <a:moveTo>
                      <a:pt x="214" y="0"/>
                    </a:moveTo>
                    <a:cubicBezTo>
                      <a:pt x="152" y="0"/>
                      <a:pt x="89" y="33"/>
                      <a:pt x="48" y="82"/>
                    </a:cubicBezTo>
                    <a:cubicBezTo>
                      <a:pt x="0" y="165"/>
                      <a:pt x="36" y="272"/>
                      <a:pt x="107" y="332"/>
                    </a:cubicBezTo>
                    <a:lnTo>
                      <a:pt x="619" y="629"/>
                    </a:lnTo>
                    <a:cubicBezTo>
                      <a:pt x="643" y="641"/>
                      <a:pt x="667" y="665"/>
                      <a:pt x="703" y="665"/>
                    </a:cubicBezTo>
                    <a:cubicBezTo>
                      <a:pt x="762" y="665"/>
                      <a:pt x="822" y="629"/>
                      <a:pt x="869" y="570"/>
                    </a:cubicBezTo>
                    <a:cubicBezTo>
                      <a:pt x="929" y="463"/>
                      <a:pt x="893" y="367"/>
                      <a:pt x="810" y="320"/>
                    </a:cubicBezTo>
                    <a:lnTo>
                      <a:pt x="298" y="22"/>
                    </a:lnTo>
                    <a:cubicBezTo>
                      <a:pt x="272" y="7"/>
                      <a:pt x="243" y="0"/>
                      <a:pt x="21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71" name="Google Shape;10153;p58">
                <a:extLst>
                  <a:ext uri="{FF2B5EF4-FFF2-40B4-BE49-F238E27FC236}">
                    <a16:creationId xmlns:a16="http://schemas.microsoft.com/office/drawing/2014/main" id="{746EA3FE-AB58-714A-8A95-2A2A6B58CCA2}"/>
                  </a:ext>
                </a:extLst>
              </p:cNvPr>
              <p:cNvSpPr/>
              <p:nvPr/>
            </p:nvSpPr>
            <p:spPr>
              <a:xfrm>
                <a:off x="4425883" y="4213590"/>
                <a:ext cx="29913" cy="21371"/>
              </a:xfrm>
              <a:custGeom>
                <a:avLst/>
                <a:gdLst/>
                <a:ahLst/>
                <a:cxnLst/>
                <a:rect l="l" t="t" r="r" b="b"/>
                <a:pathLst>
                  <a:path w="942" h="673" extrusionOk="0">
                    <a:moveTo>
                      <a:pt x="725" y="0"/>
                    </a:moveTo>
                    <a:cubicBezTo>
                      <a:pt x="693" y="0"/>
                      <a:pt x="660" y="10"/>
                      <a:pt x="632" y="30"/>
                    </a:cubicBezTo>
                    <a:lnTo>
                      <a:pt x="120" y="328"/>
                    </a:lnTo>
                    <a:cubicBezTo>
                      <a:pt x="36" y="375"/>
                      <a:pt x="1" y="494"/>
                      <a:pt x="60" y="578"/>
                    </a:cubicBezTo>
                    <a:cubicBezTo>
                      <a:pt x="96" y="637"/>
                      <a:pt x="155" y="673"/>
                      <a:pt x="227" y="673"/>
                    </a:cubicBezTo>
                    <a:cubicBezTo>
                      <a:pt x="251" y="673"/>
                      <a:pt x="286" y="661"/>
                      <a:pt x="310" y="637"/>
                    </a:cubicBezTo>
                    <a:lnTo>
                      <a:pt x="822" y="340"/>
                    </a:lnTo>
                    <a:cubicBezTo>
                      <a:pt x="905" y="280"/>
                      <a:pt x="941" y="161"/>
                      <a:pt x="882" y="89"/>
                    </a:cubicBezTo>
                    <a:cubicBezTo>
                      <a:pt x="850" y="35"/>
                      <a:pt x="788" y="0"/>
                      <a:pt x="72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72" name="Google Shape;10154;p58">
                <a:extLst>
                  <a:ext uri="{FF2B5EF4-FFF2-40B4-BE49-F238E27FC236}">
                    <a16:creationId xmlns:a16="http://schemas.microsoft.com/office/drawing/2014/main" id="{4F0F97E3-45EA-504A-92D8-C24CA89BE04F}"/>
                  </a:ext>
                </a:extLst>
              </p:cNvPr>
              <p:cNvSpPr/>
              <p:nvPr/>
            </p:nvSpPr>
            <p:spPr>
              <a:xfrm>
                <a:off x="4186196" y="4351978"/>
                <a:ext cx="29500" cy="21371"/>
              </a:xfrm>
              <a:custGeom>
                <a:avLst/>
                <a:gdLst/>
                <a:ahLst/>
                <a:cxnLst/>
                <a:rect l="l" t="t" r="r" b="b"/>
                <a:pathLst>
                  <a:path w="929" h="673" extrusionOk="0">
                    <a:moveTo>
                      <a:pt x="725" y="0"/>
                    </a:moveTo>
                    <a:cubicBezTo>
                      <a:pt x="692" y="0"/>
                      <a:pt x="660" y="9"/>
                      <a:pt x="631" y="30"/>
                    </a:cubicBezTo>
                    <a:lnTo>
                      <a:pt x="119" y="327"/>
                    </a:lnTo>
                    <a:cubicBezTo>
                      <a:pt x="36" y="375"/>
                      <a:pt x="0" y="494"/>
                      <a:pt x="60" y="589"/>
                    </a:cubicBezTo>
                    <a:cubicBezTo>
                      <a:pt x="95" y="649"/>
                      <a:pt x="155" y="673"/>
                      <a:pt x="226" y="673"/>
                    </a:cubicBezTo>
                    <a:cubicBezTo>
                      <a:pt x="262" y="673"/>
                      <a:pt x="286" y="661"/>
                      <a:pt x="322" y="649"/>
                    </a:cubicBezTo>
                    <a:lnTo>
                      <a:pt x="822" y="351"/>
                    </a:lnTo>
                    <a:cubicBezTo>
                      <a:pt x="893" y="292"/>
                      <a:pt x="929" y="173"/>
                      <a:pt x="881" y="89"/>
                    </a:cubicBezTo>
                    <a:cubicBezTo>
                      <a:pt x="850" y="34"/>
                      <a:pt x="787" y="0"/>
                      <a:pt x="72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spTree>
    <p:extLst>
      <p:ext uri="{BB962C8B-B14F-4D97-AF65-F5344CB8AC3E}">
        <p14:creationId xmlns:p14="http://schemas.microsoft.com/office/powerpoint/2010/main" val="38683725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Shape 1132"/>
        <p:cNvGrpSpPr/>
        <p:nvPr/>
      </p:nvGrpSpPr>
      <p:grpSpPr>
        <a:xfrm>
          <a:off x="0" y="0"/>
          <a:ext cx="0" cy="0"/>
          <a:chOff x="0" y="0"/>
          <a:chExt cx="0" cy="0"/>
        </a:xfrm>
      </p:grpSpPr>
      <p:sp>
        <p:nvSpPr>
          <p:cNvPr id="91" name="Rounded Rectangle 10">
            <a:extLst>
              <a:ext uri="{FF2B5EF4-FFF2-40B4-BE49-F238E27FC236}">
                <a16:creationId xmlns:a16="http://schemas.microsoft.com/office/drawing/2014/main" id="{629AED0F-3979-46F2-A715-6F0388F228CC}"/>
              </a:ext>
            </a:extLst>
          </p:cNvPr>
          <p:cNvSpPr/>
          <p:nvPr/>
        </p:nvSpPr>
        <p:spPr>
          <a:xfrm>
            <a:off x="3147374" y="612173"/>
            <a:ext cx="2866904" cy="4101013"/>
          </a:xfrm>
          <a:prstGeom prst="roundRect">
            <a:avLst>
              <a:gd name="adj" fmla="val 3579"/>
            </a:avLst>
          </a:prstGeom>
          <a:solidFill>
            <a:schemeClr val="bg1">
              <a:lumMod val="9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a:latin typeface="Britannic Bold" panose="020B0903060703020204" pitchFamily="34" charset="0"/>
            </a:endParaRPr>
          </a:p>
        </p:txBody>
      </p:sp>
      <p:sp>
        <p:nvSpPr>
          <p:cNvPr id="90" name="Google Shape;612;p30">
            <a:extLst>
              <a:ext uri="{FF2B5EF4-FFF2-40B4-BE49-F238E27FC236}">
                <a16:creationId xmlns:a16="http://schemas.microsoft.com/office/drawing/2014/main" id="{BB57C118-E86E-4764-BD9D-B661BF3D5CB2}"/>
              </a:ext>
            </a:extLst>
          </p:cNvPr>
          <p:cNvSpPr/>
          <p:nvPr/>
        </p:nvSpPr>
        <p:spPr>
          <a:xfrm>
            <a:off x="6287160" y="644784"/>
            <a:ext cx="481927" cy="469333"/>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 name="Google Shape;612;p30">
            <a:extLst>
              <a:ext uri="{FF2B5EF4-FFF2-40B4-BE49-F238E27FC236}">
                <a16:creationId xmlns:a16="http://schemas.microsoft.com/office/drawing/2014/main" id="{B1AC7467-93F8-43F1-98C1-F8EF2448E62E}"/>
              </a:ext>
            </a:extLst>
          </p:cNvPr>
          <p:cNvSpPr/>
          <p:nvPr/>
        </p:nvSpPr>
        <p:spPr>
          <a:xfrm>
            <a:off x="3616865" y="3267750"/>
            <a:ext cx="481927" cy="469333"/>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 name="Google Shape;612;p30">
            <a:extLst>
              <a:ext uri="{FF2B5EF4-FFF2-40B4-BE49-F238E27FC236}">
                <a16:creationId xmlns:a16="http://schemas.microsoft.com/office/drawing/2014/main" id="{3D91D728-BC4A-49FE-BA4B-CB68EF15A0D0}"/>
              </a:ext>
            </a:extLst>
          </p:cNvPr>
          <p:cNvSpPr/>
          <p:nvPr/>
        </p:nvSpPr>
        <p:spPr>
          <a:xfrm>
            <a:off x="3616865" y="1623097"/>
            <a:ext cx="481927" cy="469333"/>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 name="Google Shape;612;p30">
            <a:extLst>
              <a:ext uri="{FF2B5EF4-FFF2-40B4-BE49-F238E27FC236}">
                <a16:creationId xmlns:a16="http://schemas.microsoft.com/office/drawing/2014/main" id="{2B15E4E1-339D-4DB0-B183-B81B9EBFE3DD}"/>
              </a:ext>
            </a:extLst>
          </p:cNvPr>
          <p:cNvSpPr/>
          <p:nvPr/>
        </p:nvSpPr>
        <p:spPr>
          <a:xfrm>
            <a:off x="133151" y="644784"/>
            <a:ext cx="481927" cy="469333"/>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 name="Rectangle 53">
            <a:extLst>
              <a:ext uri="{FF2B5EF4-FFF2-40B4-BE49-F238E27FC236}">
                <a16:creationId xmlns:a16="http://schemas.microsoft.com/office/drawing/2014/main" id="{2A128E0C-8DF4-4722-9EF6-52F09065BD35}"/>
              </a:ext>
            </a:extLst>
          </p:cNvPr>
          <p:cNvSpPr/>
          <p:nvPr/>
        </p:nvSpPr>
        <p:spPr>
          <a:xfrm>
            <a:off x="3026814" y="1252980"/>
            <a:ext cx="2995372" cy="3672562"/>
          </a:xfrm>
          <a:prstGeom prst="rect">
            <a:avLst/>
          </a:prstGeom>
          <a:no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7" name="Google Shape;10748;p60">
            <a:extLst>
              <a:ext uri="{FF2B5EF4-FFF2-40B4-BE49-F238E27FC236}">
                <a16:creationId xmlns:a16="http://schemas.microsoft.com/office/drawing/2014/main" id="{7B66F174-07A2-4CC0-B4C4-75D885985CE1}"/>
              </a:ext>
            </a:extLst>
          </p:cNvPr>
          <p:cNvGrpSpPr/>
          <p:nvPr/>
        </p:nvGrpSpPr>
        <p:grpSpPr>
          <a:xfrm>
            <a:off x="195018" y="689603"/>
            <a:ext cx="357359" cy="357391"/>
            <a:chOff x="5771483" y="1515787"/>
            <a:chExt cx="357359" cy="357391"/>
          </a:xfrm>
          <a:solidFill>
            <a:schemeClr val="tx1">
              <a:lumMod val="50000"/>
            </a:schemeClr>
          </a:solidFill>
        </p:grpSpPr>
        <p:sp>
          <p:nvSpPr>
            <p:cNvPr id="8" name="Google Shape;10749;p60">
              <a:extLst>
                <a:ext uri="{FF2B5EF4-FFF2-40B4-BE49-F238E27FC236}">
                  <a16:creationId xmlns:a16="http://schemas.microsoft.com/office/drawing/2014/main" id="{548C2E21-CA4E-4BB2-9168-86A0F3A689E5}"/>
                </a:ext>
              </a:extLst>
            </p:cNvPr>
            <p:cNvSpPr/>
            <p:nvPr/>
          </p:nvSpPr>
          <p:spPr>
            <a:xfrm>
              <a:off x="5771483" y="1515787"/>
              <a:ext cx="357359" cy="357391"/>
            </a:xfrm>
            <a:custGeom>
              <a:avLst/>
              <a:gdLst/>
              <a:ahLst/>
              <a:cxnLst/>
              <a:rect l="l" t="t" r="r" b="b"/>
              <a:pathLst>
                <a:path w="11228" h="11229" extrusionOk="0">
                  <a:moveTo>
                    <a:pt x="6334" y="346"/>
                  </a:moveTo>
                  <a:cubicBezTo>
                    <a:pt x="6334" y="346"/>
                    <a:pt x="6346" y="346"/>
                    <a:pt x="6346" y="358"/>
                  </a:cubicBezTo>
                  <a:lnTo>
                    <a:pt x="6346" y="822"/>
                  </a:lnTo>
                  <a:cubicBezTo>
                    <a:pt x="6346" y="989"/>
                    <a:pt x="6454" y="1120"/>
                    <a:pt x="6608" y="1156"/>
                  </a:cubicBezTo>
                  <a:cubicBezTo>
                    <a:pt x="7132" y="1275"/>
                    <a:pt x="7644" y="1477"/>
                    <a:pt x="8097" y="1763"/>
                  </a:cubicBezTo>
                  <a:cubicBezTo>
                    <a:pt x="8157" y="1798"/>
                    <a:pt x="8225" y="1817"/>
                    <a:pt x="8290" y="1817"/>
                  </a:cubicBezTo>
                  <a:cubicBezTo>
                    <a:pt x="8377" y="1817"/>
                    <a:pt x="8459" y="1784"/>
                    <a:pt x="8513" y="1715"/>
                  </a:cubicBezTo>
                  <a:lnTo>
                    <a:pt x="8847" y="1394"/>
                  </a:lnTo>
                  <a:lnTo>
                    <a:pt x="8859" y="1394"/>
                  </a:lnTo>
                  <a:lnTo>
                    <a:pt x="9859" y="2382"/>
                  </a:lnTo>
                  <a:lnTo>
                    <a:pt x="9859" y="2406"/>
                  </a:lnTo>
                  <a:lnTo>
                    <a:pt x="9525" y="2727"/>
                  </a:lnTo>
                  <a:cubicBezTo>
                    <a:pt x="9406" y="2846"/>
                    <a:pt x="9394" y="3013"/>
                    <a:pt x="9490" y="3144"/>
                  </a:cubicBezTo>
                  <a:cubicBezTo>
                    <a:pt x="9787" y="3608"/>
                    <a:pt x="9978" y="4097"/>
                    <a:pt x="10097" y="4632"/>
                  </a:cubicBezTo>
                  <a:cubicBezTo>
                    <a:pt x="10121" y="4799"/>
                    <a:pt x="10264" y="4906"/>
                    <a:pt x="10418" y="4906"/>
                  </a:cubicBezTo>
                  <a:lnTo>
                    <a:pt x="10883" y="4906"/>
                  </a:lnTo>
                  <a:cubicBezTo>
                    <a:pt x="10883" y="4906"/>
                    <a:pt x="10895" y="4906"/>
                    <a:pt x="10895" y="4918"/>
                  </a:cubicBezTo>
                  <a:lnTo>
                    <a:pt x="10883" y="6335"/>
                  </a:lnTo>
                  <a:lnTo>
                    <a:pt x="10418" y="6335"/>
                  </a:lnTo>
                  <a:cubicBezTo>
                    <a:pt x="10264" y="6335"/>
                    <a:pt x="10121" y="6430"/>
                    <a:pt x="10097" y="6597"/>
                  </a:cubicBezTo>
                  <a:cubicBezTo>
                    <a:pt x="9978" y="7121"/>
                    <a:pt x="9763" y="7621"/>
                    <a:pt x="9490" y="8085"/>
                  </a:cubicBezTo>
                  <a:cubicBezTo>
                    <a:pt x="9394" y="8216"/>
                    <a:pt x="9406" y="8407"/>
                    <a:pt x="9525" y="8502"/>
                  </a:cubicBezTo>
                  <a:lnTo>
                    <a:pt x="9859" y="8835"/>
                  </a:lnTo>
                  <a:lnTo>
                    <a:pt x="9859" y="8847"/>
                  </a:lnTo>
                  <a:lnTo>
                    <a:pt x="8859" y="9847"/>
                  </a:lnTo>
                  <a:lnTo>
                    <a:pt x="8847" y="9847"/>
                  </a:lnTo>
                  <a:lnTo>
                    <a:pt x="8513" y="9514"/>
                  </a:lnTo>
                  <a:cubicBezTo>
                    <a:pt x="8447" y="9448"/>
                    <a:pt x="8370" y="9415"/>
                    <a:pt x="8290" y="9415"/>
                  </a:cubicBezTo>
                  <a:cubicBezTo>
                    <a:pt x="8226" y="9415"/>
                    <a:pt x="8160" y="9436"/>
                    <a:pt x="8097" y="9478"/>
                  </a:cubicBezTo>
                  <a:cubicBezTo>
                    <a:pt x="7644" y="9776"/>
                    <a:pt x="7144" y="9966"/>
                    <a:pt x="6608" y="10085"/>
                  </a:cubicBezTo>
                  <a:cubicBezTo>
                    <a:pt x="6454" y="10109"/>
                    <a:pt x="6346" y="10252"/>
                    <a:pt x="6346" y="10407"/>
                  </a:cubicBezTo>
                  <a:lnTo>
                    <a:pt x="6346" y="10871"/>
                  </a:lnTo>
                  <a:cubicBezTo>
                    <a:pt x="6346" y="10871"/>
                    <a:pt x="6346" y="10883"/>
                    <a:pt x="6334" y="10883"/>
                  </a:cubicBezTo>
                  <a:lnTo>
                    <a:pt x="4930" y="10883"/>
                  </a:lnTo>
                  <a:cubicBezTo>
                    <a:pt x="4930" y="10883"/>
                    <a:pt x="4918" y="10883"/>
                    <a:pt x="4918" y="10871"/>
                  </a:cubicBezTo>
                  <a:lnTo>
                    <a:pt x="4918" y="10407"/>
                  </a:lnTo>
                  <a:cubicBezTo>
                    <a:pt x="4918" y="10252"/>
                    <a:pt x="4810" y="10109"/>
                    <a:pt x="4644" y="10085"/>
                  </a:cubicBezTo>
                  <a:cubicBezTo>
                    <a:pt x="4132" y="9966"/>
                    <a:pt x="3620" y="9752"/>
                    <a:pt x="3156" y="9478"/>
                  </a:cubicBezTo>
                  <a:cubicBezTo>
                    <a:pt x="3096" y="9442"/>
                    <a:pt x="3036" y="9419"/>
                    <a:pt x="2977" y="9419"/>
                  </a:cubicBezTo>
                  <a:cubicBezTo>
                    <a:pt x="2894" y="9419"/>
                    <a:pt x="2798" y="9442"/>
                    <a:pt x="2739" y="9514"/>
                  </a:cubicBezTo>
                  <a:lnTo>
                    <a:pt x="2417" y="9847"/>
                  </a:lnTo>
                  <a:lnTo>
                    <a:pt x="2405" y="9847"/>
                  </a:lnTo>
                  <a:lnTo>
                    <a:pt x="1405" y="8847"/>
                  </a:lnTo>
                  <a:lnTo>
                    <a:pt x="1405" y="8835"/>
                  </a:lnTo>
                  <a:lnTo>
                    <a:pt x="1727" y="8502"/>
                  </a:lnTo>
                  <a:cubicBezTo>
                    <a:pt x="1846" y="8383"/>
                    <a:pt x="1870" y="8228"/>
                    <a:pt x="1774" y="8085"/>
                  </a:cubicBezTo>
                  <a:cubicBezTo>
                    <a:pt x="1477" y="7621"/>
                    <a:pt x="1286" y="7133"/>
                    <a:pt x="1167" y="6597"/>
                  </a:cubicBezTo>
                  <a:cubicBezTo>
                    <a:pt x="1131" y="6430"/>
                    <a:pt x="1000" y="6335"/>
                    <a:pt x="834" y="6335"/>
                  </a:cubicBezTo>
                  <a:lnTo>
                    <a:pt x="381" y="6335"/>
                  </a:lnTo>
                  <a:cubicBezTo>
                    <a:pt x="381" y="6335"/>
                    <a:pt x="358" y="6335"/>
                    <a:pt x="358" y="6311"/>
                  </a:cubicBezTo>
                  <a:lnTo>
                    <a:pt x="358" y="4918"/>
                  </a:lnTo>
                  <a:cubicBezTo>
                    <a:pt x="358" y="4918"/>
                    <a:pt x="358" y="4906"/>
                    <a:pt x="381" y="4906"/>
                  </a:cubicBezTo>
                  <a:lnTo>
                    <a:pt x="834" y="4906"/>
                  </a:lnTo>
                  <a:cubicBezTo>
                    <a:pt x="1000" y="4906"/>
                    <a:pt x="1131" y="4799"/>
                    <a:pt x="1167" y="4632"/>
                  </a:cubicBezTo>
                  <a:cubicBezTo>
                    <a:pt x="1286" y="4108"/>
                    <a:pt x="1489" y="3608"/>
                    <a:pt x="1774" y="3144"/>
                  </a:cubicBezTo>
                  <a:cubicBezTo>
                    <a:pt x="1870" y="3013"/>
                    <a:pt x="1846" y="2834"/>
                    <a:pt x="1727" y="2727"/>
                  </a:cubicBezTo>
                  <a:lnTo>
                    <a:pt x="1405" y="2406"/>
                  </a:lnTo>
                  <a:lnTo>
                    <a:pt x="1405" y="2382"/>
                  </a:lnTo>
                  <a:lnTo>
                    <a:pt x="2405" y="1394"/>
                  </a:lnTo>
                  <a:lnTo>
                    <a:pt x="2417" y="1394"/>
                  </a:lnTo>
                  <a:lnTo>
                    <a:pt x="2739" y="1715"/>
                  </a:lnTo>
                  <a:cubicBezTo>
                    <a:pt x="2807" y="1784"/>
                    <a:pt x="2891" y="1817"/>
                    <a:pt x="2975" y="1817"/>
                  </a:cubicBezTo>
                  <a:cubicBezTo>
                    <a:pt x="3037" y="1817"/>
                    <a:pt x="3100" y="1798"/>
                    <a:pt x="3156" y="1763"/>
                  </a:cubicBezTo>
                  <a:cubicBezTo>
                    <a:pt x="3620" y="1465"/>
                    <a:pt x="4108" y="1275"/>
                    <a:pt x="4644" y="1156"/>
                  </a:cubicBezTo>
                  <a:cubicBezTo>
                    <a:pt x="4810" y="1120"/>
                    <a:pt x="4918" y="989"/>
                    <a:pt x="4918" y="822"/>
                  </a:cubicBezTo>
                  <a:lnTo>
                    <a:pt x="4918" y="358"/>
                  </a:lnTo>
                  <a:cubicBezTo>
                    <a:pt x="4918" y="358"/>
                    <a:pt x="4918" y="346"/>
                    <a:pt x="4930" y="346"/>
                  </a:cubicBezTo>
                  <a:close/>
                  <a:moveTo>
                    <a:pt x="4918" y="1"/>
                  </a:moveTo>
                  <a:cubicBezTo>
                    <a:pt x="4727" y="1"/>
                    <a:pt x="4572" y="156"/>
                    <a:pt x="4572" y="346"/>
                  </a:cubicBezTo>
                  <a:lnTo>
                    <a:pt x="4572" y="810"/>
                  </a:lnTo>
                  <a:cubicBezTo>
                    <a:pt x="4572" y="810"/>
                    <a:pt x="4572" y="822"/>
                    <a:pt x="4560" y="822"/>
                  </a:cubicBezTo>
                  <a:cubicBezTo>
                    <a:pt x="3989" y="941"/>
                    <a:pt x="3453" y="1168"/>
                    <a:pt x="2965" y="1477"/>
                  </a:cubicBezTo>
                  <a:lnTo>
                    <a:pt x="2953" y="1477"/>
                  </a:lnTo>
                  <a:lnTo>
                    <a:pt x="2620" y="1156"/>
                  </a:lnTo>
                  <a:cubicBezTo>
                    <a:pt x="2554" y="1090"/>
                    <a:pt x="2471" y="1057"/>
                    <a:pt x="2386" y="1057"/>
                  </a:cubicBezTo>
                  <a:cubicBezTo>
                    <a:pt x="2301" y="1057"/>
                    <a:pt x="2215" y="1090"/>
                    <a:pt x="2143" y="1156"/>
                  </a:cubicBezTo>
                  <a:lnTo>
                    <a:pt x="1155" y="2144"/>
                  </a:lnTo>
                  <a:cubicBezTo>
                    <a:pt x="1012" y="2287"/>
                    <a:pt x="1012" y="2489"/>
                    <a:pt x="1155" y="2620"/>
                  </a:cubicBezTo>
                  <a:lnTo>
                    <a:pt x="1477" y="2954"/>
                  </a:lnTo>
                  <a:lnTo>
                    <a:pt x="1477" y="2965"/>
                  </a:lnTo>
                  <a:cubicBezTo>
                    <a:pt x="1167" y="3454"/>
                    <a:pt x="941" y="3989"/>
                    <a:pt x="822" y="4561"/>
                  </a:cubicBezTo>
                  <a:cubicBezTo>
                    <a:pt x="822" y="4561"/>
                    <a:pt x="822" y="4573"/>
                    <a:pt x="810" y="4573"/>
                  </a:cubicBezTo>
                  <a:lnTo>
                    <a:pt x="346" y="4573"/>
                  </a:lnTo>
                  <a:cubicBezTo>
                    <a:pt x="155" y="4573"/>
                    <a:pt x="0" y="4728"/>
                    <a:pt x="0" y="4918"/>
                  </a:cubicBezTo>
                  <a:lnTo>
                    <a:pt x="0" y="6311"/>
                  </a:lnTo>
                  <a:cubicBezTo>
                    <a:pt x="0" y="6513"/>
                    <a:pt x="155" y="6656"/>
                    <a:pt x="346" y="6656"/>
                  </a:cubicBezTo>
                  <a:lnTo>
                    <a:pt x="810" y="6656"/>
                  </a:lnTo>
                  <a:cubicBezTo>
                    <a:pt x="810" y="6656"/>
                    <a:pt x="822" y="6656"/>
                    <a:pt x="822" y="6680"/>
                  </a:cubicBezTo>
                  <a:cubicBezTo>
                    <a:pt x="941" y="7240"/>
                    <a:pt x="1167" y="7776"/>
                    <a:pt x="1477" y="8264"/>
                  </a:cubicBezTo>
                  <a:lnTo>
                    <a:pt x="1477" y="8288"/>
                  </a:lnTo>
                  <a:lnTo>
                    <a:pt x="1155" y="8609"/>
                  </a:lnTo>
                  <a:cubicBezTo>
                    <a:pt x="1012" y="8740"/>
                    <a:pt x="1012" y="8954"/>
                    <a:pt x="1155" y="9085"/>
                  </a:cubicBezTo>
                  <a:lnTo>
                    <a:pt x="2143" y="10085"/>
                  </a:lnTo>
                  <a:cubicBezTo>
                    <a:pt x="2215" y="10151"/>
                    <a:pt x="2301" y="10184"/>
                    <a:pt x="2386" y="10184"/>
                  </a:cubicBezTo>
                  <a:cubicBezTo>
                    <a:pt x="2471" y="10184"/>
                    <a:pt x="2554" y="10151"/>
                    <a:pt x="2620" y="10085"/>
                  </a:cubicBezTo>
                  <a:lnTo>
                    <a:pt x="2953" y="9752"/>
                  </a:lnTo>
                  <a:lnTo>
                    <a:pt x="2965" y="9752"/>
                  </a:lnTo>
                  <a:cubicBezTo>
                    <a:pt x="3453" y="10073"/>
                    <a:pt x="3989" y="10288"/>
                    <a:pt x="4560" y="10407"/>
                  </a:cubicBezTo>
                  <a:cubicBezTo>
                    <a:pt x="4560" y="10407"/>
                    <a:pt x="4572" y="10407"/>
                    <a:pt x="4572" y="10431"/>
                  </a:cubicBezTo>
                  <a:lnTo>
                    <a:pt x="4572" y="10883"/>
                  </a:lnTo>
                  <a:cubicBezTo>
                    <a:pt x="4572" y="11085"/>
                    <a:pt x="4727" y="11228"/>
                    <a:pt x="4918" y="11228"/>
                  </a:cubicBezTo>
                  <a:lnTo>
                    <a:pt x="6311" y="11228"/>
                  </a:lnTo>
                  <a:cubicBezTo>
                    <a:pt x="6513" y="11228"/>
                    <a:pt x="6656" y="11085"/>
                    <a:pt x="6656" y="10883"/>
                  </a:cubicBezTo>
                  <a:lnTo>
                    <a:pt x="6656" y="10431"/>
                  </a:lnTo>
                  <a:cubicBezTo>
                    <a:pt x="6656" y="10431"/>
                    <a:pt x="6656" y="10407"/>
                    <a:pt x="6668" y="10407"/>
                  </a:cubicBezTo>
                  <a:cubicBezTo>
                    <a:pt x="7239" y="10288"/>
                    <a:pt x="7775" y="10062"/>
                    <a:pt x="8263" y="9752"/>
                  </a:cubicBezTo>
                  <a:lnTo>
                    <a:pt x="8275" y="9752"/>
                  </a:lnTo>
                  <a:lnTo>
                    <a:pt x="8609" y="10085"/>
                  </a:lnTo>
                  <a:cubicBezTo>
                    <a:pt x="8674" y="10151"/>
                    <a:pt x="8760" y="10184"/>
                    <a:pt x="8847" y="10184"/>
                  </a:cubicBezTo>
                  <a:cubicBezTo>
                    <a:pt x="8933" y="10184"/>
                    <a:pt x="9019" y="10151"/>
                    <a:pt x="9085" y="10085"/>
                  </a:cubicBezTo>
                  <a:lnTo>
                    <a:pt x="10085" y="9085"/>
                  </a:lnTo>
                  <a:cubicBezTo>
                    <a:pt x="10216" y="8954"/>
                    <a:pt x="10216" y="8740"/>
                    <a:pt x="10085" y="8609"/>
                  </a:cubicBezTo>
                  <a:lnTo>
                    <a:pt x="9752" y="8288"/>
                  </a:lnTo>
                  <a:lnTo>
                    <a:pt x="9752" y="8264"/>
                  </a:lnTo>
                  <a:cubicBezTo>
                    <a:pt x="10061" y="7776"/>
                    <a:pt x="10287" y="7240"/>
                    <a:pt x="10406" y="6680"/>
                  </a:cubicBezTo>
                  <a:cubicBezTo>
                    <a:pt x="10406" y="6680"/>
                    <a:pt x="10406" y="6656"/>
                    <a:pt x="10418" y="6656"/>
                  </a:cubicBezTo>
                  <a:lnTo>
                    <a:pt x="10883" y="6656"/>
                  </a:lnTo>
                  <a:cubicBezTo>
                    <a:pt x="11073" y="6656"/>
                    <a:pt x="11228" y="6513"/>
                    <a:pt x="11228" y="6311"/>
                  </a:cubicBezTo>
                  <a:lnTo>
                    <a:pt x="11228" y="4918"/>
                  </a:lnTo>
                  <a:cubicBezTo>
                    <a:pt x="11228" y="4728"/>
                    <a:pt x="11073" y="4573"/>
                    <a:pt x="10883" y="4573"/>
                  </a:cubicBezTo>
                  <a:lnTo>
                    <a:pt x="10418" y="4573"/>
                  </a:lnTo>
                  <a:cubicBezTo>
                    <a:pt x="10418" y="4573"/>
                    <a:pt x="10406" y="4573"/>
                    <a:pt x="10406" y="4561"/>
                  </a:cubicBezTo>
                  <a:cubicBezTo>
                    <a:pt x="10287" y="3989"/>
                    <a:pt x="10061" y="3454"/>
                    <a:pt x="9752" y="2965"/>
                  </a:cubicBezTo>
                  <a:lnTo>
                    <a:pt x="9752" y="2954"/>
                  </a:lnTo>
                  <a:lnTo>
                    <a:pt x="10085" y="2620"/>
                  </a:lnTo>
                  <a:cubicBezTo>
                    <a:pt x="10216" y="2489"/>
                    <a:pt x="10216" y="2287"/>
                    <a:pt x="10085" y="2144"/>
                  </a:cubicBezTo>
                  <a:lnTo>
                    <a:pt x="9085" y="1156"/>
                  </a:lnTo>
                  <a:cubicBezTo>
                    <a:pt x="9019" y="1090"/>
                    <a:pt x="8933" y="1057"/>
                    <a:pt x="8847" y="1057"/>
                  </a:cubicBezTo>
                  <a:cubicBezTo>
                    <a:pt x="8760" y="1057"/>
                    <a:pt x="8674" y="1090"/>
                    <a:pt x="8609" y="1156"/>
                  </a:cubicBezTo>
                  <a:lnTo>
                    <a:pt x="8275" y="1477"/>
                  </a:lnTo>
                  <a:lnTo>
                    <a:pt x="8263" y="1477"/>
                  </a:lnTo>
                  <a:cubicBezTo>
                    <a:pt x="7775" y="1168"/>
                    <a:pt x="7239" y="941"/>
                    <a:pt x="6668" y="822"/>
                  </a:cubicBezTo>
                  <a:cubicBezTo>
                    <a:pt x="6668" y="822"/>
                    <a:pt x="6656" y="822"/>
                    <a:pt x="6656" y="810"/>
                  </a:cubicBezTo>
                  <a:lnTo>
                    <a:pt x="6656" y="346"/>
                  </a:lnTo>
                  <a:cubicBezTo>
                    <a:pt x="6656" y="156"/>
                    <a:pt x="6513" y="1"/>
                    <a:pt x="631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0750;p60">
              <a:extLst>
                <a:ext uri="{FF2B5EF4-FFF2-40B4-BE49-F238E27FC236}">
                  <a16:creationId xmlns:a16="http://schemas.microsoft.com/office/drawing/2014/main" id="{3A609F1A-1F0A-4A29-8335-BB3448C18D4C}"/>
                </a:ext>
              </a:extLst>
            </p:cNvPr>
            <p:cNvSpPr/>
            <p:nvPr/>
          </p:nvSpPr>
          <p:spPr>
            <a:xfrm>
              <a:off x="5837429" y="1583070"/>
              <a:ext cx="185713" cy="183613"/>
            </a:xfrm>
            <a:custGeom>
              <a:avLst/>
              <a:gdLst/>
              <a:ahLst/>
              <a:cxnLst/>
              <a:rect l="l" t="t" r="r" b="b"/>
              <a:pathLst>
                <a:path w="5835" h="5769" extrusionOk="0">
                  <a:moveTo>
                    <a:pt x="3566" y="1"/>
                  </a:moveTo>
                  <a:cubicBezTo>
                    <a:pt x="3505" y="1"/>
                    <a:pt x="3443" y="3"/>
                    <a:pt x="3381" y="6"/>
                  </a:cubicBezTo>
                  <a:cubicBezTo>
                    <a:pt x="2512" y="54"/>
                    <a:pt x="1703" y="411"/>
                    <a:pt x="1072" y="1030"/>
                  </a:cubicBezTo>
                  <a:cubicBezTo>
                    <a:pt x="464" y="1649"/>
                    <a:pt x="95" y="2459"/>
                    <a:pt x="48" y="3340"/>
                  </a:cubicBezTo>
                  <a:cubicBezTo>
                    <a:pt x="0" y="4209"/>
                    <a:pt x="286" y="5054"/>
                    <a:pt x="822" y="5709"/>
                  </a:cubicBezTo>
                  <a:cubicBezTo>
                    <a:pt x="845" y="5757"/>
                    <a:pt x="893" y="5769"/>
                    <a:pt x="953" y="5769"/>
                  </a:cubicBezTo>
                  <a:cubicBezTo>
                    <a:pt x="988" y="5769"/>
                    <a:pt x="1024" y="5745"/>
                    <a:pt x="1060" y="5733"/>
                  </a:cubicBezTo>
                  <a:cubicBezTo>
                    <a:pt x="1131" y="5673"/>
                    <a:pt x="1131" y="5566"/>
                    <a:pt x="1084" y="5495"/>
                  </a:cubicBezTo>
                  <a:cubicBezTo>
                    <a:pt x="595" y="4888"/>
                    <a:pt x="345" y="4126"/>
                    <a:pt x="393" y="3352"/>
                  </a:cubicBezTo>
                  <a:cubicBezTo>
                    <a:pt x="429" y="2566"/>
                    <a:pt x="762" y="1816"/>
                    <a:pt x="1310" y="1268"/>
                  </a:cubicBezTo>
                  <a:cubicBezTo>
                    <a:pt x="1857" y="720"/>
                    <a:pt x="2608" y="399"/>
                    <a:pt x="3393" y="351"/>
                  </a:cubicBezTo>
                  <a:cubicBezTo>
                    <a:pt x="3456" y="348"/>
                    <a:pt x="3518" y="346"/>
                    <a:pt x="3580" y="346"/>
                  </a:cubicBezTo>
                  <a:cubicBezTo>
                    <a:pt x="4291" y="346"/>
                    <a:pt x="4989" y="593"/>
                    <a:pt x="5536" y="1042"/>
                  </a:cubicBezTo>
                  <a:cubicBezTo>
                    <a:pt x="5567" y="1068"/>
                    <a:pt x="5605" y="1080"/>
                    <a:pt x="5642" y="1080"/>
                  </a:cubicBezTo>
                  <a:cubicBezTo>
                    <a:pt x="5692" y="1080"/>
                    <a:pt x="5741" y="1059"/>
                    <a:pt x="5775" y="1018"/>
                  </a:cubicBezTo>
                  <a:cubicBezTo>
                    <a:pt x="5834" y="947"/>
                    <a:pt x="5822" y="840"/>
                    <a:pt x="5751" y="780"/>
                  </a:cubicBezTo>
                  <a:cubicBezTo>
                    <a:pt x="5121" y="283"/>
                    <a:pt x="4358" y="1"/>
                    <a:pt x="35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751;p60">
              <a:extLst>
                <a:ext uri="{FF2B5EF4-FFF2-40B4-BE49-F238E27FC236}">
                  <a16:creationId xmlns:a16="http://schemas.microsoft.com/office/drawing/2014/main" id="{D12654E3-530C-4B8A-8CBC-9296F9BF3E35}"/>
                </a:ext>
              </a:extLst>
            </p:cNvPr>
            <p:cNvSpPr/>
            <p:nvPr/>
          </p:nvSpPr>
          <p:spPr>
            <a:xfrm>
              <a:off x="5876068" y="1616584"/>
              <a:ext cx="186859" cy="189501"/>
            </a:xfrm>
            <a:custGeom>
              <a:avLst/>
              <a:gdLst/>
              <a:ahLst/>
              <a:cxnLst/>
              <a:rect l="l" t="t" r="r" b="b"/>
              <a:pathLst>
                <a:path w="5871" h="5954" extrusionOk="0">
                  <a:moveTo>
                    <a:pt x="3406" y="322"/>
                  </a:moveTo>
                  <a:lnTo>
                    <a:pt x="3406" y="1013"/>
                  </a:lnTo>
                  <a:cubicBezTo>
                    <a:pt x="3406" y="1108"/>
                    <a:pt x="3370" y="1227"/>
                    <a:pt x="3322" y="1322"/>
                  </a:cubicBezTo>
                  <a:lnTo>
                    <a:pt x="3239" y="1489"/>
                  </a:lnTo>
                  <a:cubicBezTo>
                    <a:pt x="3227" y="1513"/>
                    <a:pt x="3227" y="1525"/>
                    <a:pt x="3227" y="1561"/>
                  </a:cubicBezTo>
                  <a:lnTo>
                    <a:pt x="3227" y="1918"/>
                  </a:lnTo>
                  <a:cubicBezTo>
                    <a:pt x="3227" y="2156"/>
                    <a:pt x="3132" y="2382"/>
                    <a:pt x="2953" y="2561"/>
                  </a:cubicBezTo>
                  <a:cubicBezTo>
                    <a:pt x="2775" y="2715"/>
                    <a:pt x="2548" y="2811"/>
                    <a:pt x="2310" y="2811"/>
                  </a:cubicBezTo>
                  <a:cubicBezTo>
                    <a:pt x="1834" y="2799"/>
                    <a:pt x="1453" y="2370"/>
                    <a:pt x="1453" y="1882"/>
                  </a:cubicBezTo>
                  <a:lnTo>
                    <a:pt x="1453" y="1572"/>
                  </a:lnTo>
                  <a:cubicBezTo>
                    <a:pt x="1453" y="1549"/>
                    <a:pt x="1453" y="1525"/>
                    <a:pt x="1441" y="1501"/>
                  </a:cubicBezTo>
                  <a:lnTo>
                    <a:pt x="1334" y="1287"/>
                  </a:lnTo>
                  <a:cubicBezTo>
                    <a:pt x="1298" y="1215"/>
                    <a:pt x="1274" y="1132"/>
                    <a:pt x="1274" y="1049"/>
                  </a:cubicBezTo>
                  <a:lnTo>
                    <a:pt x="1274" y="1037"/>
                  </a:lnTo>
                  <a:cubicBezTo>
                    <a:pt x="1274" y="644"/>
                    <a:pt x="1584" y="322"/>
                    <a:pt x="1989" y="322"/>
                  </a:cubicBezTo>
                  <a:close/>
                  <a:moveTo>
                    <a:pt x="1989" y="3073"/>
                  </a:moveTo>
                  <a:cubicBezTo>
                    <a:pt x="2084" y="3108"/>
                    <a:pt x="2191" y="3132"/>
                    <a:pt x="2310" y="3132"/>
                  </a:cubicBezTo>
                  <a:lnTo>
                    <a:pt x="2358" y="3132"/>
                  </a:lnTo>
                  <a:cubicBezTo>
                    <a:pt x="2477" y="3132"/>
                    <a:pt x="2608" y="3120"/>
                    <a:pt x="2715" y="3073"/>
                  </a:cubicBezTo>
                  <a:lnTo>
                    <a:pt x="2715" y="3073"/>
                  </a:lnTo>
                  <a:cubicBezTo>
                    <a:pt x="2703" y="3132"/>
                    <a:pt x="2715" y="3180"/>
                    <a:pt x="2727" y="3227"/>
                  </a:cubicBezTo>
                  <a:lnTo>
                    <a:pt x="2596" y="3358"/>
                  </a:lnTo>
                  <a:cubicBezTo>
                    <a:pt x="2525" y="3430"/>
                    <a:pt x="2429" y="3466"/>
                    <a:pt x="2346" y="3466"/>
                  </a:cubicBezTo>
                  <a:cubicBezTo>
                    <a:pt x="2251" y="3466"/>
                    <a:pt x="2144" y="3418"/>
                    <a:pt x="2084" y="3358"/>
                  </a:cubicBezTo>
                  <a:lnTo>
                    <a:pt x="1953" y="3227"/>
                  </a:lnTo>
                  <a:cubicBezTo>
                    <a:pt x="1965" y="3180"/>
                    <a:pt x="1989" y="3120"/>
                    <a:pt x="1989" y="3073"/>
                  </a:cubicBezTo>
                  <a:close/>
                  <a:moveTo>
                    <a:pt x="2953" y="3489"/>
                  </a:moveTo>
                  <a:cubicBezTo>
                    <a:pt x="3001" y="3525"/>
                    <a:pt x="3048" y="3537"/>
                    <a:pt x="3108" y="3549"/>
                  </a:cubicBezTo>
                  <a:lnTo>
                    <a:pt x="3703" y="3716"/>
                  </a:lnTo>
                  <a:cubicBezTo>
                    <a:pt x="3846" y="3763"/>
                    <a:pt x="3965" y="3906"/>
                    <a:pt x="3965" y="4061"/>
                  </a:cubicBezTo>
                  <a:lnTo>
                    <a:pt x="3965" y="5192"/>
                  </a:lnTo>
                  <a:lnTo>
                    <a:pt x="3941" y="5192"/>
                  </a:lnTo>
                  <a:cubicBezTo>
                    <a:pt x="3822" y="5263"/>
                    <a:pt x="3703" y="5323"/>
                    <a:pt x="3560" y="5371"/>
                  </a:cubicBezTo>
                  <a:lnTo>
                    <a:pt x="3560" y="4370"/>
                  </a:lnTo>
                  <a:cubicBezTo>
                    <a:pt x="3560" y="4287"/>
                    <a:pt x="3489" y="4204"/>
                    <a:pt x="3406" y="4204"/>
                  </a:cubicBezTo>
                  <a:cubicBezTo>
                    <a:pt x="3310" y="4204"/>
                    <a:pt x="3239" y="4287"/>
                    <a:pt x="3239" y="4370"/>
                  </a:cubicBezTo>
                  <a:lnTo>
                    <a:pt x="3239" y="5490"/>
                  </a:lnTo>
                  <a:cubicBezTo>
                    <a:pt x="3001" y="5561"/>
                    <a:pt x="2763" y="5597"/>
                    <a:pt x="2513" y="5609"/>
                  </a:cubicBezTo>
                  <a:lnTo>
                    <a:pt x="2346" y="5609"/>
                  </a:lnTo>
                  <a:cubicBezTo>
                    <a:pt x="2048" y="5609"/>
                    <a:pt x="1751" y="5561"/>
                    <a:pt x="1453" y="5478"/>
                  </a:cubicBezTo>
                  <a:lnTo>
                    <a:pt x="1453" y="4359"/>
                  </a:lnTo>
                  <a:cubicBezTo>
                    <a:pt x="1453" y="4263"/>
                    <a:pt x="1382" y="4192"/>
                    <a:pt x="1286" y="4192"/>
                  </a:cubicBezTo>
                  <a:cubicBezTo>
                    <a:pt x="1203" y="4192"/>
                    <a:pt x="1120" y="4263"/>
                    <a:pt x="1120" y="4359"/>
                  </a:cubicBezTo>
                  <a:lnTo>
                    <a:pt x="1120" y="5359"/>
                  </a:lnTo>
                  <a:cubicBezTo>
                    <a:pt x="989" y="5299"/>
                    <a:pt x="870" y="5240"/>
                    <a:pt x="751" y="5180"/>
                  </a:cubicBezTo>
                  <a:lnTo>
                    <a:pt x="751" y="4061"/>
                  </a:lnTo>
                  <a:cubicBezTo>
                    <a:pt x="751" y="3894"/>
                    <a:pt x="858" y="3763"/>
                    <a:pt x="1024" y="3716"/>
                  </a:cubicBezTo>
                  <a:lnTo>
                    <a:pt x="1620" y="3549"/>
                  </a:lnTo>
                  <a:cubicBezTo>
                    <a:pt x="1655" y="3537"/>
                    <a:pt x="1715" y="3513"/>
                    <a:pt x="1763" y="3489"/>
                  </a:cubicBezTo>
                  <a:lnTo>
                    <a:pt x="1870" y="3597"/>
                  </a:lnTo>
                  <a:cubicBezTo>
                    <a:pt x="2001" y="3727"/>
                    <a:pt x="2179" y="3811"/>
                    <a:pt x="2358" y="3811"/>
                  </a:cubicBezTo>
                  <a:cubicBezTo>
                    <a:pt x="2537" y="3811"/>
                    <a:pt x="2715" y="3727"/>
                    <a:pt x="2846" y="3597"/>
                  </a:cubicBezTo>
                  <a:lnTo>
                    <a:pt x="2953" y="3489"/>
                  </a:lnTo>
                  <a:close/>
                  <a:moveTo>
                    <a:pt x="1953" y="1"/>
                  </a:moveTo>
                  <a:cubicBezTo>
                    <a:pt x="1382" y="1"/>
                    <a:pt x="917" y="453"/>
                    <a:pt x="917" y="1037"/>
                  </a:cubicBezTo>
                  <a:lnTo>
                    <a:pt x="917" y="1049"/>
                  </a:lnTo>
                  <a:cubicBezTo>
                    <a:pt x="917" y="1191"/>
                    <a:pt x="941" y="1322"/>
                    <a:pt x="1001" y="1441"/>
                  </a:cubicBezTo>
                  <a:lnTo>
                    <a:pt x="1096" y="1608"/>
                  </a:lnTo>
                  <a:lnTo>
                    <a:pt x="1096" y="1870"/>
                  </a:lnTo>
                  <a:cubicBezTo>
                    <a:pt x="1096" y="2299"/>
                    <a:pt x="1298" y="2680"/>
                    <a:pt x="1620" y="2918"/>
                  </a:cubicBezTo>
                  <a:lnTo>
                    <a:pt x="1620" y="3061"/>
                  </a:lnTo>
                  <a:cubicBezTo>
                    <a:pt x="1620" y="3156"/>
                    <a:pt x="1548" y="3227"/>
                    <a:pt x="1477" y="3239"/>
                  </a:cubicBezTo>
                  <a:lnTo>
                    <a:pt x="882" y="3406"/>
                  </a:lnTo>
                  <a:cubicBezTo>
                    <a:pt x="584" y="3489"/>
                    <a:pt x="381" y="3763"/>
                    <a:pt x="381" y="4073"/>
                  </a:cubicBezTo>
                  <a:lnTo>
                    <a:pt x="381" y="4966"/>
                  </a:lnTo>
                  <a:cubicBezTo>
                    <a:pt x="346" y="4954"/>
                    <a:pt x="334" y="4918"/>
                    <a:pt x="298" y="4906"/>
                  </a:cubicBezTo>
                  <a:cubicBezTo>
                    <a:pt x="268" y="4881"/>
                    <a:pt x="232" y="4869"/>
                    <a:pt x="196" y="4869"/>
                  </a:cubicBezTo>
                  <a:cubicBezTo>
                    <a:pt x="146" y="4869"/>
                    <a:pt x="95" y="4893"/>
                    <a:pt x="60" y="4942"/>
                  </a:cubicBezTo>
                  <a:cubicBezTo>
                    <a:pt x="0" y="5013"/>
                    <a:pt x="24" y="5121"/>
                    <a:pt x="96" y="5180"/>
                  </a:cubicBezTo>
                  <a:cubicBezTo>
                    <a:pt x="727" y="5680"/>
                    <a:pt x="1501" y="5954"/>
                    <a:pt x="2298" y="5954"/>
                  </a:cubicBezTo>
                  <a:lnTo>
                    <a:pt x="2477" y="5954"/>
                  </a:lnTo>
                  <a:cubicBezTo>
                    <a:pt x="3334" y="5906"/>
                    <a:pt x="4156" y="5549"/>
                    <a:pt x="4787" y="4918"/>
                  </a:cubicBezTo>
                  <a:cubicBezTo>
                    <a:pt x="5394" y="4311"/>
                    <a:pt x="5763" y="3489"/>
                    <a:pt x="5811" y="2620"/>
                  </a:cubicBezTo>
                  <a:cubicBezTo>
                    <a:pt x="5870" y="1763"/>
                    <a:pt x="5596" y="918"/>
                    <a:pt x="5049" y="251"/>
                  </a:cubicBezTo>
                  <a:cubicBezTo>
                    <a:pt x="5014" y="209"/>
                    <a:pt x="4967" y="192"/>
                    <a:pt x="4917" y="192"/>
                  </a:cubicBezTo>
                  <a:cubicBezTo>
                    <a:pt x="4882" y="192"/>
                    <a:pt x="4845" y="200"/>
                    <a:pt x="4811" y="215"/>
                  </a:cubicBezTo>
                  <a:cubicBezTo>
                    <a:pt x="4739" y="275"/>
                    <a:pt x="4739" y="382"/>
                    <a:pt x="4787" y="453"/>
                  </a:cubicBezTo>
                  <a:cubicBezTo>
                    <a:pt x="5275" y="1072"/>
                    <a:pt x="5525" y="1822"/>
                    <a:pt x="5489" y="2596"/>
                  </a:cubicBezTo>
                  <a:cubicBezTo>
                    <a:pt x="5442" y="3394"/>
                    <a:pt x="5108" y="4132"/>
                    <a:pt x="4561" y="4680"/>
                  </a:cubicBezTo>
                  <a:cubicBezTo>
                    <a:pt x="4453" y="4787"/>
                    <a:pt x="4358" y="4882"/>
                    <a:pt x="4239" y="4966"/>
                  </a:cubicBezTo>
                  <a:lnTo>
                    <a:pt x="4239" y="4073"/>
                  </a:lnTo>
                  <a:cubicBezTo>
                    <a:pt x="4239" y="3763"/>
                    <a:pt x="4025" y="3489"/>
                    <a:pt x="3727" y="3406"/>
                  </a:cubicBezTo>
                  <a:lnTo>
                    <a:pt x="3132" y="3239"/>
                  </a:lnTo>
                  <a:cubicBezTo>
                    <a:pt x="3060" y="3216"/>
                    <a:pt x="3001" y="3144"/>
                    <a:pt x="3001" y="3061"/>
                  </a:cubicBezTo>
                  <a:lnTo>
                    <a:pt x="3001" y="2930"/>
                  </a:lnTo>
                  <a:cubicBezTo>
                    <a:pt x="3060" y="2882"/>
                    <a:pt x="3108" y="2858"/>
                    <a:pt x="3156" y="2799"/>
                  </a:cubicBezTo>
                  <a:cubicBezTo>
                    <a:pt x="3394" y="2561"/>
                    <a:pt x="3537" y="2263"/>
                    <a:pt x="3537" y="1918"/>
                  </a:cubicBezTo>
                  <a:lnTo>
                    <a:pt x="3537" y="1608"/>
                  </a:lnTo>
                  <a:lnTo>
                    <a:pt x="3596" y="1465"/>
                  </a:lnTo>
                  <a:cubicBezTo>
                    <a:pt x="3668" y="1322"/>
                    <a:pt x="3703" y="1168"/>
                    <a:pt x="3703" y="1013"/>
                  </a:cubicBezTo>
                  <a:lnTo>
                    <a:pt x="3703" y="156"/>
                  </a:lnTo>
                  <a:cubicBezTo>
                    <a:pt x="3703" y="72"/>
                    <a:pt x="3620" y="1"/>
                    <a:pt x="353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 name="Google Shape;10752;p60">
              <a:extLst>
                <a:ext uri="{FF2B5EF4-FFF2-40B4-BE49-F238E27FC236}">
                  <a16:creationId xmlns:a16="http://schemas.microsoft.com/office/drawing/2014/main" id="{B0ED6786-7DE1-4395-94B5-8B8E457DC0BB}"/>
                </a:ext>
              </a:extLst>
            </p:cNvPr>
            <p:cNvSpPr/>
            <p:nvPr/>
          </p:nvSpPr>
          <p:spPr>
            <a:xfrm>
              <a:off x="5928360" y="1644624"/>
              <a:ext cx="45131" cy="16328"/>
            </a:xfrm>
            <a:custGeom>
              <a:avLst/>
              <a:gdLst/>
              <a:ahLst/>
              <a:cxnLst/>
              <a:rect l="l" t="t" r="r" b="b"/>
              <a:pathLst>
                <a:path w="1418" h="513" extrusionOk="0">
                  <a:moveTo>
                    <a:pt x="167" y="1"/>
                  </a:moveTo>
                  <a:cubicBezTo>
                    <a:pt x="72" y="1"/>
                    <a:pt x="1" y="84"/>
                    <a:pt x="1" y="168"/>
                  </a:cubicBezTo>
                  <a:cubicBezTo>
                    <a:pt x="1" y="263"/>
                    <a:pt x="72" y="334"/>
                    <a:pt x="167" y="334"/>
                  </a:cubicBezTo>
                  <a:cubicBezTo>
                    <a:pt x="346" y="334"/>
                    <a:pt x="882" y="370"/>
                    <a:pt x="1144" y="501"/>
                  </a:cubicBezTo>
                  <a:cubicBezTo>
                    <a:pt x="1179" y="513"/>
                    <a:pt x="1191" y="513"/>
                    <a:pt x="1227" y="513"/>
                  </a:cubicBezTo>
                  <a:cubicBezTo>
                    <a:pt x="1286" y="513"/>
                    <a:pt x="1346" y="489"/>
                    <a:pt x="1370" y="430"/>
                  </a:cubicBezTo>
                  <a:cubicBezTo>
                    <a:pt x="1417" y="334"/>
                    <a:pt x="1370" y="227"/>
                    <a:pt x="1298" y="203"/>
                  </a:cubicBezTo>
                  <a:cubicBezTo>
                    <a:pt x="905" y="1"/>
                    <a:pt x="191" y="1"/>
                    <a:pt x="16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 name="Google Shape;10106;p58">
            <a:extLst>
              <a:ext uri="{FF2B5EF4-FFF2-40B4-BE49-F238E27FC236}">
                <a16:creationId xmlns:a16="http://schemas.microsoft.com/office/drawing/2014/main" id="{C912935B-6371-493F-B11C-6A10A259C1A1}"/>
              </a:ext>
            </a:extLst>
          </p:cNvPr>
          <p:cNvGrpSpPr/>
          <p:nvPr/>
        </p:nvGrpSpPr>
        <p:grpSpPr>
          <a:xfrm>
            <a:off x="6356753" y="702902"/>
            <a:ext cx="372073" cy="355243"/>
            <a:chOff x="7390435" y="3680868"/>
            <a:chExt cx="372073" cy="355243"/>
          </a:xfrm>
          <a:solidFill>
            <a:schemeClr val="tx1">
              <a:lumMod val="50000"/>
            </a:schemeClr>
          </a:solidFill>
        </p:grpSpPr>
        <p:sp>
          <p:nvSpPr>
            <p:cNvPr id="17" name="Google Shape;10107;p58">
              <a:extLst>
                <a:ext uri="{FF2B5EF4-FFF2-40B4-BE49-F238E27FC236}">
                  <a16:creationId xmlns:a16="http://schemas.microsoft.com/office/drawing/2014/main" id="{8BC54A1B-CD0C-4C26-AB26-3FC23A489E20}"/>
                </a:ext>
              </a:extLst>
            </p:cNvPr>
            <p:cNvSpPr/>
            <p:nvPr/>
          </p:nvSpPr>
          <p:spPr>
            <a:xfrm>
              <a:off x="7390435" y="3744950"/>
              <a:ext cx="294178" cy="291162"/>
            </a:xfrm>
            <a:custGeom>
              <a:avLst/>
              <a:gdLst/>
              <a:ahLst/>
              <a:cxnLst/>
              <a:rect l="l" t="t" r="r" b="b"/>
              <a:pathLst>
                <a:path w="9264" h="9169" extrusionOk="0">
                  <a:moveTo>
                    <a:pt x="4668" y="0"/>
                  </a:moveTo>
                  <a:cubicBezTo>
                    <a:pt x="3441" y="0"/>
                    <a:pt x="2287" y="477"/>
                    <a:pt x="1417" y="1334"/>
                  </a:cubicBezTo>
                  <a:cubicBezTo>
                    <a:pt x="1358" y="1393"/>
                    <a:pt x="1358" y="1501"/>
                    <a:pt x="1417" y="1572"/>
                  </a:cubicBezTo>
                  <a:cubicBezTo>
                    <a:pt x="1447" y="1602"/>
                    <a:pt x="1489" y="1617"/>
                    <a:pt x="1532" y="1617"/>
                  </a:cubicBezTo>
                  <a:cubicBezTo>
                    <a:pt x="1575" y="1617"/>
                    <a:pt x="1620" y="1602"/>
                    <a:pt x="1655" y="1572"/>
                  </a:cubicBezTo>
                  <a:cubicBezTo>
                    <a:pt x="2465" y="774"/>
                    <a:pt x="3537" y="322"/>
                    <a:pt x="4668" y="322"/>
                  </a:cubicBezTo>
                  <a:cubicBezTo>
                    <a:pt x="5799" y="322"/>
                    <a:pt x="6870" y="774"/>
                    <a:pt x="7668" y="1572"/>
                  </a:cubicBezTo>
                  <a:cubicBezTo>
                    <a:pt x="8478" y="2382"/>
                    <a:pt x="8918" y="3453"/>
                    <a:pt x="8918" y="4584"/>
                  </a:cubicBezTo>
                  <a:cubicBezTo>
                    <a:pt x="8918" y="5715"/>
                    <a:pt x="8478" y="6787"/>
                    <a:pt x="7668" y="7585"/>
                  </a:cubicBezTo>
                  <a:cubicBezTo>
                    <a:pt x="6841" y="8412"/>
                    <a:pt x="5751" y="8826"/>
                    <a:pt x="4662" y="8826"/>
                  </a:cubicBezTo>
                  <a:cubicBezTo>
                    <a:pt x="3572" y="8826"/>
                    <a:pt x="2483" y="8412"/>
                    <a:pt x="1655" y="7585"/>
                  </a:cubicBezTo>
                  <a:cubicBezTo>
                    <a:pt x="953" y="6882"/>
                    <a:pt x="524" y="5965"/>
                    <a:pt x="441" y="4977"/>
                  </a:cubicBezTo>
                  <a:cubicBezTo>
                    <a:pt x="346" y="4013"/>
                    <a:pt x="596" y="3037"/>
                    <a:pt x="1132" y="2227"/>
                  </a:cubicBezTo>
                  <a:cubicBezTo>
                    <a:pt x="1179" y="2155"/>
                    <a:pt x="1167" y="2048"/>
                    <a:pt x="1096" y="1989"/>
                  </a:cubicBezTo>
                  <a:cubicBezTo>
                    <a:pt x="1066" y="1972"/>
                    <a:pt x="1035" y="1964"/>
                    <a:pt x="1005" y="1964"/>
                  </a:cubicBezTo>
                  <a:cubicBezTo>
                    <a:pt x="950" y="1964"/>
                    <a:pt x="896" y="1990"/>
                    <a:pt x="858" y="2036"/>
                  </a:cubicBezTo>
                  <a:cubicBezTo>
                    <a:pt x="274" y="2894"/>
                    <a:pt x="1" y="3953"/>
                    <a:pt x="108" y="5013"/>
                  </a:cubicBezTo>
                  <a:cubicBezTo>
                    <a:pt x="215" y="6073"/>
                    <a:pt x="679" y="7085"/>
                    <a:pt x="1429" y="7823"/>
                  </a:cubicBezTo>
                  <a:cubicBezTo>
                    <a:pt x="2322" y="8716"/>
                    <a:pt x="3501" y="9168"/>
                    <a:pt x="4680" y="9168"/>
                  </a:cubicBezTo>
                  <a:cubicBezTo>
                    <a:pt x="5858" y="9168"/>
                    <a:pt x="7025" y="8716"/>
                    <a:pt x="7918" y="7823"/>
                  </a:cubicBezTo>
                  <a:cubicBezTo>
                    <a:pt x="8787" y="6966"/>
                    <a:pt x="9264" y="5799"/>
                    <a:pt x="9264" y="4584"/>
                  </a:cubicBezTo>
                  <a:cubicBezTo>
                    <a:pt x="9264" y="3358"/>
                    <a:pt x="8787" y="2203"/>
                    <a:pt x="7906" y="1334"/>
                  </a:cubicBezTo>
                  <a:cubicBezTo>
                    <a:pt x="7049" y="477"/>
                    <a:pt x="5882" y="0"/>
                    <a:pt x="466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0108;p58">
              <a:extLst>
                <a:ext uri="{FF2B5EF4-FFF2-40B4-BE49-F238E27FC236}">
                  <a16:creationId xmlns:a16="http://schemas.microsoft.com/office/drawing/2014/main" id="{CF4B73E6-31A5-4743-9D20-E3D7698F84D9}"/>
                </a:ext>
              </a:extLst>
            </p:cNvPr>
            <p:cNvSpPr/>
            <p:nvPr/>
          </p:nvSpPr>
          <p:spPr>
            <a:xfrm>
              <a:off x="7408948" y="3772259"/>
              <a:ext cx="259407" cy="236257"/>
            </a:xfrm>
            <a:custGeom>
              <a:avLst/>
              <a:gdLst/>
              <a:ahLst/>
              <a:cxnLst/>
              <a:rect l="l" t="t" r="r" b="b"/>
              <a:pathLst>
                <a:path w="8169" h="7440" extrusionOk="0">
                  <a:moveTo>
                    <a:pt x="4085" y="319"/>
                  </a:moveTo>
                  <a:cubicBezTo>
                    <a:pt x="4942" y="319"/>
                    <a:pt x="5823" y="653"/>
                    <a:pt x="6478" y="1319"/>
                  </a:cubicBezTo>
                  <a:cubicBezTo>
                    <a:pt x="7800" y="2653"/>
                    <a:pt x="7800" y="4796"/>
                    <a:pt x="6478" y="6117"/>
                  </a:cubicBezTo>
                  <a:cubicBezTo>
                    <a:pt x="5817" y="6778"/>
                    <a:pt x="4951" y="7109"/>
                    <a:pt x="4083" y="7109"/>
                  </a:cubicBezTo>
                  <a:cubicBezTo>
                    <a:pt x="3216" y="7109"/>
                    <a:pt x="2346" y="6778"/>
                    <a:pt x="1680" y="6117"/>
                  </a:cubicBezTo>
                  <a:cubicBezTo>
                    <a:pt x="358" y="4796"/>
                    <a:pt x="358" y="2653"/>
                    <a:pt x="1680" y="1319"/>
                  </a:cubicBezTo>
                  <a:cubicBezTo>
                    <a:pt x="2335" y="664"/>
                    <a:pt x="3216" y="319"/>
                    <a:pt x="4085" y="319"/>
                  </a:cubicBezTo>
                  <a:close/>
                  <a:moveTo>
                    <a:pt x="4088" y="1"/>
                  </a:moveTo>
                  <a:cubicBezTo>
                    <a:pt x="3132" y="1"/>
                    <a:pt x="2174" y="361"/>
                    <a:pt x="1442" y="1081"/>
                  </a:cubicBezTo>
                  <a:cubicBezTo>
                    <a:pt x="1" y="2534"/>
                    <a:pt x="1" y="4891"/>
                    <a:pt x="1442" y="6356"/>
                  </a:cubicBezTo>
                  <a:cubicBezTo>
                    <a:pt x="2180" y="7082"/>
                    <a:pt x="3120" y="7439"/>
                    <a:pt x="4085" y="7439"/>
                  </a:cubicBezTo>
                  <a:cubicBezTo>
                    <a:pt x="5037" y="7439"/>
                    <a:pt x="5978" y="7082"/>
                    <a:pt x="6716" y="6356"/>
                  </a:cubicBezTo>
                  <a:cubicBezTo>
                    <a:pt x="8169" y="4891"/>
                    <a:pt x="8169" y="2546"/>
                    <a:pt x="6716" y="1081"/>
                  </a:cubicBezTo>
                  <a:cubicBezTo>
                    <a:pt x="5996" y="361"/>
                    <a:pt x="5043" y="1"/>
                    <a:pt x="408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0109;p58">
              <a:extLst>
                <a:ext uri="{FF2B5EF4-FFF2-40B4-BE49-F238E27FC236}">
                  <a16:creationId xmlns:a16="http://schemas.microsoft.com/office/drawing/2014/main" id="{523098CE-C13A-4A69-820C-2B76C26AF74B}"/>
                </a:ext>
              </a:extLst>
            </p:cNvPr>
            <p:cNvSpPr/>
            <p:nvPr/>
          </p:nvSpPr>
          <p:spPr>
            <a:xfrm>
              <a:off x="7487986" y="3680868"/>
              <a:ext cx="274522" cy="259565"/>
            </a:xfrm>
            <a:custGeom>
              <a:avLst/>
              <a:gdLst/>
              <a:ahLst/>
              <a:cxnLst/>
              <a:rect l="l" t="t" r="r" b="b"/>
              <a:pathLst>
                <a:path w="8645" h="8174" extrusionOk="0">
                  <a:moveTo>
                    <a:pt x="3614" y="0"/>
                  </a:moveTo>
                  <a:cubicBezTo>
                    <a:pt x="2438" y="0"/>
                    <a:pt x="1262" y="447"/>
                    <a:pt x="369" y="1340"/>
                  </a:cubicBezTo>
                  <a:cubicBezTo>
                    <a:pt x="262" y="1447"/>
                    <a:pt x="167" y="1566"/>
                    <a:pt x="60" y="1685"/>
                  </a:cubicBezTo>
                  <a:cubicBezTo>
                    <a:pt x="0" y="1756"/>
                    <a:pt x="12" y="1864"/>
                    <a:pt x="84" y="1923"/>
                  </a:cubicBezTo>
                  <a:cubicBezTo>
                    <a:pt x="118" y="1948"/>
                    <a:pt x="155" y="1960"/>
                    <a:pt x="191" y="1960"/>
                  </a:cubicBezTo>
                  <a:cubicBezTo>
                    <a:pt x="240" y="1960"/>
                    <a:pt x="287" y="1936"/>
                    <a:pt x="322" y="1887"/>
                  </a:cubicBezTo>
                  <a:cubicBezTo>
                    <a:pt x="417" y="1792"/>
                    <a:pt x="500" y="1685"/>
                    <a:pt x="608" y="1578"/>
                  </a:cubicBezTo>
                  <a:cubicBezTo>
                    <a:pt x="1435" y="750"/>
                    <a:pt x="2524" y="337"/>
                    <a:pt x="3614" y="337"/>
                  </a:cubicBezTo>
                  <a:cubicBezTo>
                    <a:pt x="4703" y="337"/>
                    <a:pt x="5793" y="750"/>
                    <a:pt x="6620" y="1578"/>
                  </a:cubicBezTo>
                  <a:cubicBezTo>
                    <a:pt x="8275" y="3233"/>
                    <a:pt x="8275" y="5936"/>
                    <a:pt x="6620" y="7591"/>
                  </a:cubicBezTo>
                  <a:cubicBezTo>
                    <a:pt x="6513" y="7698"/>
                    <a:pt x="6418" y="7781"/>
                    <a:pt x="6311" y="7876"/>
                  </a:cubicBezTo>
                  <a:cubicBezTo>
                    <a:pt x="6239" y="7936"/>
                    <a:pt x="6215" y="8043"/>
                    <a:pt x="6275" y="8114"/>
                  </a:cubicBezTo>
                  <a:cubicBezTo>
                    <a:pt x="6311" y="8162"/>
                    <a:pt x="6358" y="8174"/>
                    <a:pt x="6418" y="8174"/>
                  </a:cubicBezTo>
                  <a:cubicBezTo>
                    <a:pt x="6454" y="8174"/>
                    <a:pt x="6489" y="8162"/>
                    <a:pt x="6513" y="8126"/>
                  </a:cubicBezTo>
                  <a:cubicBezTo>
                    <a:pt x="6632" y="8043"/>
                    <a:pt x="6751" y="7936"/>
                    <a:pt x="6858" y="7817"/>
                  </a:cubicBezTo>
                  <a:cubicBezTo>
                    <a:pt x="8644" y="6031"/>
                    <a:pt x="8644" y="3126"/>
                    <a:pt x="6858" y="1340"/>
                  </a:cubicBezTo>
                  <a:cubicBezTo>
                    <a:pt x="5965" y="447"/>
                    <a:pt x="4790" y="0"/>
                    <a:pt x="361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0110;p58">
              <a:extLst>
                <a:ext uri="{FF2B5EF4-FFF2-40B4-BE49-F238E27FC236}">
                  <a16:creationId xmlns:a16="http://schemas.microsoft.com/office/drawing/2014/main" id="{AC8761C3-B1FA-4925-B0CF-3A3334814436}"/>
                </a:ext>
              </a:extLst>
            </p:cNvPr>
            <p:cNvSpPr/>
            <p:nvPr/>
          </p:nvSpPr>
          <p:spPr>
            <a:xfrm>
              <a:off x="7691758" y="3789502"/>
              <a:ext cx="34073" cy="102918"/>
            </a:xfrm>
            <a:custGeom>
              <a:avLst/>
              <a:gdLst/>
              <a:ahLst/>
              <a:cxnLst/>
              <a:rect l="l" t="t" r="r" b="b"/>
              <a:pathLst>
                <a:path w="1073" h="3241" extrusionOk="0">
                  <a:moveTo>
                    <a:pt x="589" y="1"/>
                  </a:moveTo>
                  <a:cubicBezTo>
                    <a:pt x="580" y="1"/>
                    <a:pt x="570" y="1"/>
                    <a:pt x="560" y="2"/>
                  </a:cubicBezTo>
                  <a:cubicBezTo>
                    <a:pt x="477" y="38"/>
                    <a:pt x="429" y="121"/>
                    <a:pt x="441" y="217"/>
                  </a:cubicBezTo>
                  <a:cubicBezTo>
                    <a:pt x="715" y="1157"/>
                    <a:pt x="560" y="2145"/>
                    <a:pt x="37" y="2967"/>
                  </a:cubicBezTo>
                  <a:cubicBezTo>
                    <a:pt x="1" y="3038"/>
                    <a:pt x="13" y="3146"/>
                    <a:pt x="84" y="3205"/>
                  </a:cubicBezTo>
                  <a:cubicBezTo>
                    <a:pt x="120" y="3217"/>
                    <a:pt x="144" y="3241"/>
                    <a:pt x="167" y="3241"/>
                  </a:cubicBezTo>
                  <a:cubicBezTo>
                    <a:pt x="239" y="3241"/>
                    <a:pt x="275" y="3205"/>
                    <a:pt x="310" y="3158"/>
                  </a:cubicBezTo>
                  <a:cubicBezTo>
                    <a:pt x="906" y="2265"/>
                    <a:pt x="1072" y="1169"/>
                    <a:pt x="775" y="121"/>
                  </a:cubicBezTo>
                  <a:cubicBezTo>
                    <a:pt x="743" y="47"/>
                    <a:pt x="672" y="1"/>
                    <a:pt x="58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0111;p58">
              <a:extLst>
                <a:ext uri="{FF2B5EF4-FFF2-40B4-BE49-F238E27FC236}">
                  <a16:creationId xmlns:a16="http://schemas.microsoft.com/office/drawing/2014/main" id="{D774F8F0-F831-4C6F-8A0E-3DF2258E8048}"/>
                </a:ext>
              </a:extLst>
            </p:cNvPr>
            <p:cNvSpPr/>
            <p:nvPr/>
          </p:nvSpPr>
          <p:spPr>
            <a:xfrm>
              <a:off x="7536000" y="3708082"/>
              <a:ext cx="173192" cy="72052"/>
            </a:xfrm>
            <a:custGeom>
              <a:avLst/>
              <a:gdLst/>
              <a:ahLst/>
              <a:cxnLst/>
              <a:rect l="l" t="t" r="r" b="b"/>
              <a:pathLst>
                <a:path w="5454" h="2269" extrusionOk="0">
                  <a:moveTo>
                    <a:pt x="2121" y="0"/>
                  </a:moveTo>
                  <a:cubicBezTo>
                    <a:pt x="1410" y="0"/>
                    <a:pt x="707" y="204"/>
                    <a:pt x="108" y="590"/>
                  </a:cubicBezTo>
                  <a:cubicBezTo>
                    <a:pt x="36" y="638"/>
                    <a:pt x="0" y="733"/>
                    <a:pt x="60" y="828"/>
                  </a:cubicBezTo>
                  <a:cubicBezTo>
                    <a:pt x="91" y="874"/>
                    <a:pt x="147" y="906"/>
                    <a:pt x="205" y="906"/>
                  </a:cubicBezTo>
                  <a:cubicBezTo>
                    <a:pt x="237" y="906"/>
                    <a:pt x="269" y="897"/>
                    <a:pt x="298" y="876"/>
                  </a:cubicBezTo>
                  <a:cubicBezTo>
                    <a:pt x="841" y="534"/>
                    <a:pt x="1478" y="344"/>
                    <a:pt x="2123" y="344"/>
                  </a:cubicBezTo>
                  <a:cubicBezTo>
                    <a:pt x="2241" y="344"/>
                    <a:pt x="2359" y="351"/>
                    <a:pt x="2477" y="364"/>
                  </a:cubicBezTo>
                  <a:cubicBezTo>
                    <a:pt x="3251" y="435"/>
                    <a:pt x="3977" y="792"/>
                    <a:pt x="4513" y="1328"/>
                  </a:cubicBezTo>
                  <a:cubicBezTo>
                    <a:pt x="4763" y="1590"/>
                    <a:pt x="4977" y="1864"/>
                    <a:pt x="5120" y="2185"/>
                  </a:cubicBezTo>
                  <a:cubicBezTo>
                    <a:pt x="5156" y="2245"/>
                    <a:pt x="5215" y="2269"/>
                    <a:pt x="5275" y="2269"/>
                  </a:cubicBezTo>
                  <a:cubicBezTo>
                    <a:pt x="5299" y="2269"/>
                    <a:pt x="5323" y="2269"/>
                    <a:pt x="5346" y="2257"/>
                  </a:cubicBezTo>
                  <a:cubicBezTo>
                    <a:pt x="5418" y="2197"/>
                    <a:pt x="5453" y="2102"/>
                    <a:pt x="5406" y="2019"/>
                  </a:cubicBezTo>
                  <a:cubicBezTo>
                    <a:pt x="5227" y="1673"/>
                    <a:pt x="5001" y="1364"/>
                    <a:pt x="4739" y="1102"/>
                  </a:cubicBezTo>
                  <a:cubicBezTo>
                    <a:pt x="4144" y="507"/>
                    <a:pt x="3334" y="114"/>
                    <a:pt x="2489" y="18"/>
                  </a:cubicBezTo>
                  <a:cubicBezTo>
                    <a:pt x="2366" y="6"/>
                    <a:pt x="2243" y="0"/>
                    <a:pt x="212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0112;p58">
              <a:extLst>
                <a:ext uri="{FF2B5EF4-FFF2-40B4-BE49-F238E27FC236}">
                  <a16:creationId xmlns:a16="http://schemas.microsoft.com/office/drawing/2014/main" id="{812688CB-2EB4-4806-B9B7-E61A9EEA4DD7}"/>
                </a:ext>
              </a:extLst>
            </p:cNvPr>
            <p:cNvSpPr/>
            <p:nvPr/>
          </p:nvSpPr>
          <p:spPr>
            <a:xfrm>
              <a:off x="7501228" y="3819415"/>
              <a:ext cx="75640" cy="141437"/>
            </a:xfrm>
            <a:custGeom>
              <a:avLst/>
              <a:gdLst/>
              <a:ahLst/>
              <a:cxnLst/>
              <a:rect l="l" t="t" r="r" b="b"/>
              <a:pathLst>
                <a:path w="2382" h="4454" extrusionOk="0">
                  <a:moveTo>
                    <a:pt x="1012" y="692"/>
                  </a:moveTo>
                  <a:lnTo>
                    <a:pt x="1012" y="2061"/>
                  </a:lnTo>
                  <a:cubicBezTo>
                    <a:pt x="607" y="2001"/>
                    <a:pt x="310" y="1715"/>
                    <a:pt x="310" y="1370"/>
                  </a:cubicBezTo>
                  <a:cubicBezTo>
                    <a:pt x="310" y="1025"/>
                    <a:pt x="607" y="763"/>
                    <a:pt x="1012" y="692"/>
                  </a:cubicBezTo>
                  <a:close/>
                  <a:moveTo>
                    <a:pt x="1357" y="2418"/>
                  </a:moveTo>
                  <a:cubicBezTo>
                    <a:pt x="1750" y="2477"/>
                    <a:pt x="2048" y="2751"/>
                    <a:pt x="2048" y="3097"/>
                  </a:cubicBezTo>
                  <a:cubicBezTo>
                    <a:pt x="2048" y="3430"/>
                    <a:pt x="1738" y="3704"/>
                    <a:pt x="1357" y="3763"/>
                  </a:cubicBezTo>
                  <a:lnTo>
                    <a:pt x="1357" y="2418"/>
                  </a:lnTo>
                  <a:close/>
                  <a:moveTo>
                    <a:pt x="1191" y="1"/>
                  </a:moveTo>
                  <a:cubicBezTo>
                    <a:pt x="1095" y="1"/>
                    <a:pt x="1024" y="72"/>
                    <a:pt x="1024" y="168"/>
                  </a:cubicBezTo>
                  <a:lnTo>
                    <a:pt x="1024" y="358"/>
                  </a:lnTo>
                  <a:cubicBezTo>
                    <a:pt x="441" y="430"/>
                    <a:pt x="0" y="870"/>
                    <a:pt x="0" y="1370"/>
                  </a:cubicBezTo>
                  <a:cubicBezTo>
                    <a:pt x="0" y="1882"/>
                    <a:pt x="441" y="2323"/>
                    <a:pt x="1024" y="2382"/>
                  </a:cubicBezTo>
                  <a:lnTo>
                    <a:pt x="1024" y="3763"/>
                  </a:lnTo>
                  <a:cubicBezTo>
                    <a:pt x="619" y="3704"/>
                    <a:pt x="322" y="3430"/>
                    <a:pt x="322" y="3085"/>
                  </a:cubicBezTo>
                  <a:cubicBezTo>
                    <a:pt x="322" y="2989"/>
                    <a:pt x="250" y="2918"/>
                    <a:pt x="167" y="2918"/>
                  </a:cubicBezTo>
                  <a:cubicBezTo>
                    <a:pt x="71" y="2918"/>
                    <a:pt x="0" y="2989"/>
                    <a:pt x="0" y="3085"/>
                  </a:cubicBezTo>
                  <a:cubicBezTo>
                    <a:pt x="0" y="3609"/>
                    <a:pt x="441" y="4037"/>
                    <a:pt x="1024" y="4097"/>
                  </a:cubicBezTo>
                  <a:lnTo>
                    <a:pt x="1024" y="4287"/>
                  </a:lnTo>
                  <a:cubicBezTo>
                    <a:pt x="1024" y="4371"/>
                    <a:pt x="1095" y="4454"/>
                    <a:pt x="1191" y="4454"/>
                  </a:cubicBezTo>
                  <a:cubicBezTo>
                    <a:pt x="1274" y="4454"/>
                    <a:pt x="1357" y="4371"/>
                    <a:pt x="1357" y="4287"/>
                  </a:cubicBezTo>
                  <a:lnTo>
                    <a:pt x="1357" y="4097"/>
                  </a:lnTo>
                  <a:cubicBezTo>
                    <a:pt x="1929" y="4025"/>
                    <a:pt x="2381" y="3585"/>
                    <a:pt x="2381" y="3085"/>
                  </a:cubicBezTo>
                  <a:cubicBezTo>
                    <a:pt x="2381" y="2573"/>
                    <a:pt x="1929" y="2144"/>
                    <a:pt x="1357" y="2073"/>
                  </a:cubicBezTo>
                  <a:lnTo>
                    <a:pt x="1357" y="692"/>
                  </a:lnTo>
                  <a:cubicBezTo>
                    <a:pt x="1750" y="751"/>
                    <a:pt x="2048" y="1025"/>
                    <a:pt x="2048" y="1370"/>
                  </a:cubicBezTo>
                  <a:cubicBezTo>
                    <a:pt x="2048" y="1465"/>
                    <a:pt x="2131" y="1537"/>
                    <a:pt x="2215" y="1537"/>
                  </a:cubicBezTo>
                  <a:cubicBezTo>
                    <a:pt x="2298" y="1537"/>
                    <a:pt x="2381" y="1465"/>
                    <a:pt x="2381" y="1370"/>
                  </a:cubicBezTo>
                  <a:cubicBezTo>
                    <a:pt x="2381" y="846"/>
                    <a:pt x="1929" y="418"/>
                    <a:pt x="1345" y="358"/>
                  </a:cubicBezTo>
                  <a:lnTo>
                    <a:pt x="1345" y="168"/>
                  </a:lnTo>
                  <a:cubicBezTo>
                    <a:pt x="1345" y="72"/>
                    <a:pt x="1274" y="1"/>
                    <a:pt x="119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 name="TextBox 30">
            <a:extLst>
              <a:ext uri="{FF2B5EF4-FFF2-40B4-BE49-F238E27FC236}">
                <a16:creationId xmlns:a16="http://schemas.microsoft.com/office/drawing/2014/main" id="{DFF48492-D2A4-418E-A98B-58E69AADBE35}"/>
              </a:ext>
            </a:extLst>
          </p:cNvPr>
          <p:cNvSpPr txBox="1"/>
          <p:nvPr/>
        </p:nvSpPr>
        <p:spPr>
          <a:xfrm>
            <a:off x="611579" y="714409"/>
            <a:ext cx="2578608" cy="307777"/>
          </a:xfrm>
          <a:prstGeom prst="rect">
            <a:avLst/>
          </a:prstGeom>
          <a:noFill/>
        </p:spPr>
        <p:txBody>
          <a:bodyPr wrap="square" rtlCol="0">
            <a:spAutoFit/>
          </a:bodyPr>
          <a:lstStyle/>
          <a:p>
            <a:r>
              <a:rPr lang="en-US" dirty="0">
                <a:solidFill>
                  <a:schemeClr val="bg1"/>
                </a:solidFill>
              </a:rPr>
              <a:t>Travel &amp; Tourism jobs 2019</a:t>
            </a:r>
          </a:p>
        </p:txBody>
      </p:sp>
      <p:sp>
        <p:nvSpPr>
          <p:cNvPr id="33" name="TextBox 32">
            <a:extLst>
              <a:ext uri="{FF2B5EF4-FFF2-40B4-BE49-F238E27FC236}">
                <a16:creationId xmlns:a16="http://schemas.microsoft.com/office/drawing/2014/main" id="{CDF54FA8-4C5F-44DB-A85A-9E99C8BC10B0}"/>
              </a:ext>
            </a:extLst>
          </p:cNvPr>
          <p:cNvSpPr txBox="1"/>
          <p:nvPr/>
        </p:nvSpPr>
        <p:spPr>
          <a:xfrm>
            <a:off x="6393204" y="557021"/>
            <a:ext cx="2578608" cy="738664"/>
          </a:xfrm>
          <a:prstGeom prst="rect">
            <a:avLst/>
          </a:prstGeom>
          <a:noFill/>
        </p:spPr>
        <p:txBody>
          <a:bodyPr wrap="square" rtlCol="0">
            <a:spAutoFit/>
          </a:bodyPr>
          <a:lstStyle/>
          <a:p>
            <a:pPr algn="ctr"/>
            <a:r>
              <a:rPr lang="en-US" dirty="0">
                <a:solidFill>
                  <a:schemeClr val="bg1"/>
                </a:solidFill>
              </a:rPr>
              <a:t>Travel &amp; Tourism</a:t>
            </a:r>
          </a:p>
          <a:p>
            <a:pPr algn="ctr"/>
            <a:r>
              <a:rPr lang="en-US" dirty="0">
                <a:solidFill>
                  <a:schemeClr val="bg1"/>
                </a:solidFill>
              </a:rPr>
              <a:t>Global economic </a:t>
            </a:r>
          </a:p>
          <a:p>
            <a:pPr algn="ctr"/>
            <a:r>
              <a:rPr lang="en-US" dirty="0">
                <a:solidFill>
                  <a:schemeClr val="bg1"/>
                </a:solidFill>
              </a:rPr>
              <a:t>impact of COIVD-19</a:t>
            </a:r>
          </a:p>
        </p:txBody>
      </p:sp>
      <p:sp>
        <p:nvSpPr>
          <p:cNvPr id="35" name="TextBox 34">
            <a:extLst>
              <a:ext uri="{FF2B5EF4-FFF2-40B4-BE49-F238E27FC236}">
                <a16:creationId xmlns:a16="http://schemas.microsoft.com/office/drawing/2014/main" id="{D2A0807D-1558-4B66-9F61-5E8FC8C6BC77}"/>
              </a:ext>
            </a:extLst>
          </p:cNvPr>
          <p:cNvSpPr txBox="1"/>
          <p:nvPr/>
        </p:nvSpPr>
        <p:spPr>
          <a:xfrm>
            <a:off x="708627" y="1038617"/>
            <a:ext cx="944949" cy="646331"/>
          </a:xfrm>
          <a:prstGeom prst="rect">
            <a:avLst/>
          </a:prstGeom>
          <a:noFill/>
        </p:spPr>
        <p:txBody>
          <a:bodyPr wrap="square" rtlCol="0">
            <a:spAutoFit/>
          </a:bodyPr>
          <a:lstStyle/>
          <a:p>
            <a:r>
              <a:rPr lang="en-US" sz="3600" b="1" dirty="0">
                <a:ln w="22225">
                  <a:solidFill>
                    <a:schemeClr val="accent2"/>
                  </a:solidFill>
                  <a:prstDash val="solid"/>
                </a:ln>
                <a:solidFill>
                  <a:schemeClr val="accent2">
                    <a:lumMod val="40000"/>
                    <a:lumOff val="60000"/>
                  </a:schemeClr>
                </a:solidFill>
              </a:rPr>
              <a:t>330</a:t>
            </a:r>
            <a:endParaRPr lang="en-US" dirty="0">
              <a:solidFill>
                <a:schemeClr val="bg1"/>
              </a:solidFill>
            </a:endParaRPr>
          </a:p>
        </p:txBody>
      </p:sp>
      <p:sp>
        <p:nvSpPr>
          <p:cNvPr id="36" name="TextBox 35">
            <a:extLst>
              <a:ext uri="{FF2B5EF4-FFF2-40B4-BE49-F238E27FC236}">
                <a16:creationId xmlns:a16="http://schemas.microsoft.com/office/drawing/2014/main" id="{DA92B9F3-E6E6-4013-B6D8-F4B48FB5E2B0}"/>
              </a:ext>
            </a:extLst>
          </p:cNvPr>
          <p:cNvSpPr txBox="1"/>
          <p:nvPr/>
        </p:nvSpPr>
        <p:spPr>
          <a:xfrm>
            <a:off x="753353" y="1622481"/>
            <a:ext cx="2578608" cy="400110"/>
          </a:xfrm>
          <a:prstGeom prst="rect">
            <a:avLst/>
          </a:prstGeom>
          <a:noFill/>
        </p:spPr>
        <p:txBody>
          <a:bodyPr wrap="square" rtlCol="0">
            <a:spAutoFit/>
          </a:bodyPr>
          <a:lstStyle/>
          <a:p>
            <a:r>
              <a:rPr lang="en-US" sz="2000" dirty="0">
                <a:solidFill>
                  <a:schemeClr val="bg1"/>
                </a:solidFill>
              </a:rPr>
              <a:t>= 1 in 10</a:t>
            </a:r>
            <a:r>
              <a:rPr lang="en-US" dirty="0">
                <a:solidFill>
                  <a:schemeClr val="bg1"/>
                </a:solidFill>
              </a:rPr>
              <a:t> </a:t>
            </a:r>
            <a:r>
              <a:rPr lang="en-US" sz="1600" dirty="0">
                <a:solidFill>
                  <a:schemeClr val="bg1"/>
                </a:solidFill>
              </a:rPr>
              <a:t>jobs</a:t>
            </a:r>
          </a:p>
        </p:txBody>
      </p:sp>
      <p:sp>
        <p:nvSpPr>
          <p:cNvPr id="40" name="TextBox 39">
            <a:extLst>
              <a:ext uri="{FF2B5EF4-FFF2-40B4-BE49-F238E27FC236}">
                <a16:creationId xmlns:a16="http://schemas.microsoft.com/office/drawing/2014/main" id="{FB54E82A-0ED9-4D15-9B57-0D41175A255B}"/>
              </a:ext>
            </a:extLst>
          </p:cNvPr>
          <p:cNvSpPr txBox="1"/>
          <p:nvPr/>
        </p:nvSpPr>
        <p:spPr>
          <a:xfrm>
            <a:off x="7305997" y="1357340"/>
            <a:ext cx="708927" cy="646331"/>
          </a:xfrm>
          <a:prstGeom prst="rect">
            <a:avLst/>
          </a:prstGeom>
          <a:noFill/>
        </p:spPr>
        <p:txBody>
          <a:bodyPr wrap="square" rtlCol="0">
            <a:spAutoFit/>
          </a:bodyPr>
          <a:lstStyle/>
          <a:p>
            <a:r>
              <a:rPr lang="en-US" sz="3600" b="1" dirty="0">
                <a:ln w="22225">
                  <a:solidFill>
                    <a:schemeClr val="accent2"/>
                  </a:solidFill>
                  <a:prstDash val="solid"/>
                </a:ln>
                <a:solidFill>
                  <a:schemeClr val="accent2">
                    <a:lumMod val="40000"/>
                    <a:lumOff val="60000"/>
                  </a:schemeClr>
                </a:solidFill>
              </a:rPr>
              <a:t>5x</a:t>
            </a:r>
            <a:endParaRPr lang="en-US" sz="3600" dirty="0">
              <a:solidFill>
                <a:schemeClr val="bg1"/>
              </a:solidFill>
            </a:endParaRPr>
          </a:p>
        </p:txBody>
      </p:sp>
      <p:sp>
        <p:nvSpPr>
          <p:cNvPr id="41" name="TextBox 40">
            <a:extLst>
              <a:ext uri="{FF2B5EF4-FFF2-40B4-BE49-F238E27FC236}">
                <a16:creationId xmlns:a16="http://schemas.microsoft.com/office/drawing/2014/main" id="{B12FAF95-E891-483C-B4E4-CF48736BA9A6}"/>
              </a:ext>
            </a:extLst>
          </p:cNvPr>
          <p:cNvSpPr txBox="1"/>
          <p:nvPr/>
        </p:nvSpPr>
        <p:spPr>
          <a:xfrm>
            <a:off x="7085773" y="1863339"/>
            <a:ext cx="1515532" cy="253916"/>
          </a:xfrm>
          <a:prstGeom prst="rect">
            <a:avLst/>
          </a:prstGeom>
          <a:noFill/>
        </p:spPr>
        <p:txBody>
          <a:bodyPr wrap="square" rtlCol="0">
            <a:spAutoFit/>
          </a:bodyPr>
          <a:lstStyle/>
          <a:p>
            <a:r>
              <a:rPr lang="en-US" sz="1050" dirty="0">
                <a:solidFill>
                  <a:schemeClr val="bg1"/>
                </a:solidFill>
              </a:rPr>
              <a:t>the impact of the</a:t>
            </a:r>
          </a:p>
        </p:txBody>
      </p:sp>
      <p:sp>
        <p:nvSpPr>
          <p:cNvPr id="42" name="TextBox 41">
            <a:extLst>
              <a:ext uri="{FF2B5EF4-FFF2-40B4-BE49-F238E27FC236}">
                <a16:creationId xmlns:a16="http://schemas.microsoft.com/office/drawing/2014/main" id="{BF47177B-77C2-4E2F-8A36-869EA8C87F9A}"/>
              </a:ext>
            </a:extLst>
          </p:cNvPr>
          <p:cNvSpPr txBox="1"/>
          <p:nvPr/>
        </p:nvSpPr>
        <p:spPr>
          <a:xfrm>
            <a:off x="6561299" y="2056893"/>
            <a:ext cx="2261322" cy="707886"/>
          </a:xfrm>
          <a:prstGeom prst="rect">
            <a:avLst/>
          </a:prstGeom>
          <a:noFill/>
        </p:spPr>
        <p:txBody>
          <a:bodyPr wrap="square" rtlCol="0">
            <a:spAutoFit/>
          </a:bodyPr>
          <a:lstStyle/>
          <a:p>
            <a:pPr algn="ctr"/>
            <a:r>
              <a:rPr lang="en-US" sz="2000" dirty="0">
                <a:solidFill>
                  <a:schemeClr val="bg1"/>
                </a:solidFill>
              </a:rPr>
              <a:t>2008 Global</a:t>
            </a:r>
          </a:p>
          <a:p>
            <a:pPr algn="ctr"/>
            <a:r>
              <a:rPr lang="en-US" sz="2000" dirty="0">
                <a:solidFill>
                  <a:schemeClr val="bg1"/>
                </a:solidFill>
              </a:rPr>
              <a:t>Financial Crisis</a:t>
            </a:r>
          </a:p>
        </p:txBody>
      </p:sp>
      <p:sp>
        <p:nvSpPr>
          <p:cNvPr id="43" name="TextBox 42">
            <a:extLst>
              <a:ext uri="{FF2B5EF4-FFF2-40B4-BE49-F238E27FC236}">
                <a16:creationId xmlns:a16="http://schemas.microsoft.com/office/drawing/2014/main" id="{426D969C-2EB7-4BD0-A361-8B67B4722925}"/>
              </a:ext>
            </a:extLst>
          </p:cNvPr>
          <p:cNvSpPr txBox="1"/>
          <p:nvPr/>
        </p:nvSpPr>
        <p:spPr>
          <a:xfrm>
            <a:off x="327943" y="2014074"/>
            <a:ext cx="2578608" cy="646331"/>
          </a:xfrm>
          <a:prstGeom prst="rect">
            <a:avLst/>
          </a:prstGeom>
          <a:noFill/>
        </p:spPr>
        <p:txBody>
          <a:bodyPr wrap="square" rtlCol="0">
            <a:spAutoFit/>
          </a:bodyPr>
          <a:lstStyle/>
          <a:p>
            <a:pPr algn="ctr"/>
            <a:r>
              <a:rPr lang="en-US" sz="1200" dirty="0">
                <a:solidFill>
                  <a:schemeClr val="bg1"/>
                </a:solidFill>
              </a:rPr>
              <a:t>1 in 4 of all net new jobs were created by Travel &amp; Tourism</a:t>
            </a:r>
          </a:p>
          <a:p>
            <a:pPr algn="ctr"/>
            <a:r>
              <a:rPr lang="en-US" sz="1200" dirty="0">
                <a:solidFill>
                  <a:schemeClr val="bg1"/>
                </a:solidFill>
              </a:rPr>
              <a:t>over the last five years</a:t>
            </a:r>
          </a:p>
        </p:txBody>
      </p:sp>
      <p:sp>
        <p:nvSpPr>
          <p:cNvPr id="44" name="TextBox 43">
            <a:extLst>
              <a:ext uri="{FF2B5EF4-FFF2-40B4-BE49-F238E27FC236}">
                <a16:creationId xmlns:a16="http://schemas.microsoft.com/office/drawing/2014/main" id="{06AAC619-9EF1-4A21-BAB2-6C308D704220}"/>
              </a:ext>
            </a:extLst>
          </p:cNvPr>
          <p:cNvSpPr txBox="1"/>
          <p:nvPr/>
        </p:nvSpPr>
        <p:spPr>
          <a:xfrm>
            <a:off x="1513237" y="1141489"/>
            <a:ext cx="1146669" cy="461665"/>
          </a:xfrm>
          <a:prstGeom prst="rect">
            <a:avLst/>
          </a:prstGeom>
          <a:noFill/>
        </p:spPr>
        <p:txBody>
          <a:bodyPr wrap="square" rtlCol="0">
            <a:spAutoFit/>
          </a:bodyPr>
          <a:lstStyle/>
          <a:p>
            <a:r>
              <a:rPr lang="en-US" sz="2400" dirty="0">
                <a:solidFill>
                  <a:schemeClr val="bg1"/>
                </a:solidFill>
              </a:rPr>
              <a:t>Million</a:t>
            </a:r>
          </a:p>
        </p:txBody>
      </p:sp>
      <p:grpSp>
        <p:nvGrpSpPr>
          <p:cNvPr id="4" name="Group 3">
            <a:extLst>
              <a:ext uri="{FF2B5EF4-FFF2-40B4-BE49-F238E27FC236}">
                <a16:creationId xmlns:a16="http://schemas.microsoft.com/office/drawing/2014/main" id="{2FF0A16D-B932-604F-BBB6-2EC4ECA644AB}"/>
              </a:ext>
            </a:extLst>
          </p:cNvPr>
          <p:cNvGrpSpPr/>
          <p:nvPr/>
        </p:nvGrpSpPr>
        <p:grpSpPr>
          <a:xfrm>
            <a:off x="118286" y="2815544"/>
            <a:ext cx="3190592" cy="1957608"/>
            <a:chOff x="118286" y="2815544"/>
            <a:chExt cx="3190592" cy="1957608"/>
          </a:xfrm>
        </p:grpSpPr>
        <p:sp>
          <p:nvSpPr>
            <p:cNvPr id="84" name="Google Shape;612;p30">
              <a:extLst>
                <a:ext uri="{FF2B5EF4-FFF2-40B4-BE49-F238E27FC236}">
                  <a16:creationId xmlns:a16="http://schemas.microsoft.com/office/drawing/2014/main" id="{5226E01E-7563-4E5C-8733-DCA8A5E81DEF}"/>
                </a:ext>
              </a:extLst>
            </p:cNvPr>
            <p:cNvSpPr/>
            <p:nvPr/>
          </p:nvSpPr>
          <p:spPr>
            <a:xfrm>
              <a:off x="118286" y="2815544"/>
              <a:ext cx="481927" cy="469333"/>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2" name="Google Shape;11210;p60">
              <a:extLst>
                <a:ext uri="{FF2B5EF4-FFF2-40B4-BE49-F238E27FC236}">
                  <a16:creationId xmlns:a16="http://schemas.microsoft.com/office/drawing/2014/main" id="{A957330F-8F14-4B49-AB04-A0BE04613CED}"/>
                </a:ext>
              </a:extLst>
            </p:cNvPr>
            <p:cNvGrpSpPr/>
            <p:nvPr/>
          </p:nvGrpSpPr>
          <p:grpSpPr>
            <a:xfrm>
              <a:off x="195018" y="2898115"/>
              <a:ext cx="336512" cy="335048"/>
              <a:chOff x="3996113" y="4291176"/>
              <a:chExt cx="336512" cy="335048"/>
            </a:xfrm>
            <a:solidFill>
              <a:schemeClr val="tx1">
                <a:lumMod val="50000"/>
              </a:schemeClr>
            </a:solidFill>
          </p:grpSpPr>
          <p:sp>
            <p:nvSpPr>
              <p:cNvPr id="13" name="Google Shape;11211;p60">
                <a:extLst>
                  <a:ext uri="{FF2B5EF4-FFF2-40B4-BE49-F238E27FC236}">
                    <a16:creationId xmlns:a16="http://schemas.microsoft.com/office/drawing/2014/main" id="{210F6B73-C900-416C-B856-50529065B17C}"/>
                  </a:ext>
                </a:extLst>
              </p:cNvPr>
              <p:cNvSpPr/>
              <p:nvPr/>
            </p:nvSpPr>
            <p:spPr>
              <a:xfrm>
                <a:off x="4082143" y="4323386"/>
                <a:ext cx="111810" cy="219833"/>
              </a:xfrm>
              <a:custGeom>
                <a:avLst/>
                <a:gdLst/>
                <a:ahLst/>
                <a:cxnLst/>
                <a:rect l="l" t="t" r="r" b="b"/>
                <a:pathLst>
                  <a:path w="3513" h="6907" extrusionOk="0">
                    <a:moveTo>
                      <a:pt x="1751" y="322"/>
                    </a:moveTo>
                    <a:cubicBezTo>
                      <a:pt x="1846" y="322"/>
                      <a:pt x="1929" y="394"/>
                      <a:pt x="1929" y="501"/>
                    </a:cubicBezTo>
                    <a:lnTo>
                      <a:pt x="1929" y="942"/>
                    </a:lnTo>
                    <a:cubicBezTo>
                      <a:pt x="1929" y="1037"/>
                      <a:pt x="2001" y="1096"/>
                      <a:pt x="2084" y="1096"/>
                    </a:cubicBezTo>
                    <a:cubicBezTo>
                      <a:pt x="2691" y="1108"/>
                      <a:pt x="3179" y="1596"/>
                      <a:pt x="3179" y="2204"/>
                    </a:cubicBezTo>
                    <a:lnTo>
                      <a:pt x="3179" y="2525"/>
                    </a:lnTo>
                    <a:cubicBezTo>
                      <a:pt x="3179" y="2608"/>
                      <a:pt x="3108" y="2704"/>
                      <a:pt x="3001" y="2704"/>
                    </a:cubicBezTo>
                    <a:cubicBezTo>
                      <a:pt x="2917" y="2704"/>
                      <a:pt x="2822" y="2620"/>
                      <a:pt x="2822" y="2525"/>
                    </a:cubicBezTo>
                    <a:lnTo>
                      <a:pt x="2822" y="2204"/>
                    </a:lnTo>
                    <a:cubicBezTo>
                      <a:pt x="2834" y="1787"/>
                      <a:pt x="2501" y="1454"/>
                      <a:pt x="2060" y="1454"/>
                    </a:cubicBezTo>
                    <a:lnTo>
                      <a:pt x="1608" y="1454"/>
                    </a:lnTo>
                    <a:cubicBezTo>
                      <a:pt x="1096" y="1454"/>
                      <a:pt x="679" y="1870"/>
                      <a:pt x="679" y="2370"/>
                    </a:cubicBezTo>
                    <a:cubicBezTo>
                      <a:pt x="679" y="2882"/>
                      <a:pt x="1096" y="3299"/>
                      <a:pt x="1608" y="3299"/>
                    </a:cubicBezTo>
                    <a:lnTo>
                      <a:pt x="1917" y="3299"/>
                    </a:lnTo>
                    <a:cubicBezTo>
                      <a:pt x="2620" y="3299"/>
                      <a:pt x="3191" y="3859"/>
                      <a:pt x="3191" y="4573"/>
                    </a:cubicBezTo>
                    <a:cubicBezTo>
                      <a:pt x="3191" y="5216"/>
                      <a:pt x="2715" y="5764"/>
                      <a:pt x="2084" y="5835"/>
                    </a:cubicBezTo>
                    <a:cubicBezTo>
                      <a:pt x="2001" y="5859"/>
                      <a:pt x="1941" y="5918"/>
                      <a:pt x="1941" y="5990"/>
                    </a:cubicBezTo>
                    <a:lnTo>
                      <a:pt x="1941" y="6454"/>
                    </a:lnTo>
                    <a:cubicBezTo>
                      <a:pt x="1941" y="6538"/>
                      <a:pt x="1870" y="6633"/>
                      <a:pt x="1762" y="6633"/>
                    </a:cubicBezTo>
                    <a:cubicBezTo>
                      <a:pt x="1667" y="6633"/>
                      <a:pt x="1584" y="6549"/>
                      <a:pt x="1584" y="6454"/>
                    </a:cubicBezTo>
                    <a:lnTo>
                      <a:pt x="1584" y="6002"/>
                    </a:lnTo>
                    <a:cubicBezTo>
                      <a:pt x="1584" y="5918"/>
                      <a:pt x="1512" y="5859"/>
                      <a:pt x="1441" y="5859"/>
                    </a:cubicBezTo>
                    <a:cubicBezTo>
                      <a:pt x="834" y="5835"/>
                      <a:pt x="334" y="5347"/>
                      <a:pt x="334" y="4740"/>
                    </a:cubicBezTo>
                    <a:cubicBezTo>
                      <a:pt x="334" y="4644"/>
                      <a:pt x="417" y="4561"/>
                      <a:pt x="512" y="4561"/>
                    </a:cubicBezTo>
                    <a:cubicBezTo>
                      <a:pt x="608" y="4561"/>
                      <a:pt x="691" y="4633"/>
                      <a:pt x="691" y="4740"/>
                    </a:cubicBezTo>
                    <a:cubicBezTo>
                      <a:pt x="691" y="5156"/>
                      <a:pt x="1036" y="5502"/>
                      <a:pt x="1453" y="5502"/>
                    </a:cubicBezTo>
                    <a:lnTo>
                      <a:pt x="1929" y="5502"/>
                    </a:lnTo>
                    <a:cubicBezTo>
                      <a:pt x="2441" y="5502"/>
                      <a:pt x="2858" y="5085"/>
                      <a:pt x="2858" y="4573"/>
                    </a:cubicBezTo>
                    <a:cubicBezTo>
                      <a:pt x="2858" y="4073"/>
                      <a:pt x="2441" y="3656"/>
                      <a:pt x="1929" y="3656"/>
                    </a:cubicBezTo>
                    <a:lnTo>
                      <a:pt x="1608" y="3656"/>
                    </a:lnTo>
                    <a:cubicBezTo>
                      <a:pt x="905" y="3656"/>
                      <a:pt x="322" y="3085"/>
                      <a:pt x="322" y="2370"/>
                    </a:cubicBezTo>
                    <a:cubicBezTo>
                      <a:pt x="322" y="1727"/>
                      <a:pt x="798" y="1180"/>
                      <a:pt x="1441" y="1108"/>
                    </a:cubicBezTo>
                    <a:cubicBezTo>
                      <a:pt x="1512" y="1096"/>
                      <a:pt x="1572" y="1037"/>
                      <a:pt x="1572" y="953"/>
                    </a:cubicBezTo>
                    <a:lnTo>
                      <a:pt x="1572" y="501"/>
                    </a:lnTo>
                    <a:cubicBezTo>
                      <a:pt x="1572" y="406"/>
                      <a:pt x="1643" y="322"/>
                      <a:pt x="1751" y="322"/>
                    </a:cubicBezTo>
                    <a:close/>
                    <a:moveTo>
                      <a:pt x="1762" y="1"/>
                    </a:moveTo>
                    <a:cubicBezTo>
                      <a:pt x="1500" y="1"/>
                      <a:pt x="1274" y="227"/>
                      <a:pt x="1274" y="501"/>
                    </a:cubicBezTo>
                    <a:lnTo>
                      <a:pt x="1274" y="823"/>
                    </a:lnTo>
                    <a:cubicBezTo>
                      <a:pt x="548" y="977"/>
                      <a:pt x="24" y="1608"/>
                      <a:pt x="24" y="2370"/>
                    </a:cubicBezTo>
                    <a:cubicBezTo>
                      <a:pt x="24" y="3251"/>
                      <a:pt x="738" y="3954"/>
                      <a:pt x="1608" y="3954"/>
                    </a:cubicBezTo>
                    <a:lnTo>
                      <a:pt x="1917" y="3954"/>
                    </a:lnTo>
                    <a:cubicBezTo>
                      <a:pt x="2262" y="3954"/>
                      <a:pt x="2524" y="4216"/>
                      <a:pt x="2524" y="4561"/>
                    </a:cubicBezTo>
                    <a:cubicBezTo>
                      <a:pt x="2524" y="4906"/>
                      <a:pt x="2262" y="5168"/>
                      <a:pt x="1917" y="5168"/>
                    </a:cubicBezTo>
                    <a:lnTo>
                      <a:pt x="1441" y="5168"/>
                    </a:lnTo>
                    <a:cubicBezTo>
                      <a:pt x="1191" y="5168"/>
                      <a:pt x="977" y="4966"/>
                      <a:pt x="977" y="4704"/>
                    </a:cubicBezTo>
                    <a:cubicBezTo>
                      <a:pt x="977" y="4442"/>
                      <a:pt x="750" y="4216"/>
                      <a:pt x="488" y="4216"/>
                    </a:cubicBezTo>
                    <a:cubicBezTo>
                      <a:pt x="215" y="4216"/>
                      <a:pt x="0" y="4442"/>
                      <a:pt x="0" y="4704"/>
                    </a:cubicBezTo>
                    <a:cubicBezTo>
                      <a:pt x="0" y="5442"/>
                      <a:pt x="548" y="6037"/>
                      <a:pt x="1250" y="6121"/>
                    </a:cubicBezTo>
                    <a:lnTo>
                      <a:pt x="1250" y="6418"/>
                    </a:lnTo>
                    <a:cubicBezTo>
                      <a:pt x="1250" y="6692"/>
                      <a:pt x="1465" y="6907"/>
                      <a:pt x="1739" y="6907"/>
                    </a:cubicBezTo>
                    <a:cubicBezTo>
                      <a:pt x="2001" y="6907"/>
                      <a:pt x="2227" y="6692"/>
                      <a:pt x="2227" y="6418"/>
                    </a:cubicBezTo>
                    <a:lnTo>
                      <a:pt x="2227" y="6121"/>
                    </a:lnTo>
                    <a:cubicBezTo>
                      <a:pt x="2953" y="5978"/>
                      <a:pt x="3477" y="5335"/>
                      <a:pt x="3477" y="4573"/>
                    </a:cubicBezTo>
                    <a:cubicBezTo>
                      <a:pt x="3477" y="3692"/>
                      <a:pt x="2763" y="3001"/>
                      <a:pt x="1905" y="3001"/>
                    </a:cubicBezTo>
                    <a:lnTo>
                      <a:pt x="1608" y="3001"/>
                    </a:lnTo>
                    <a:cubicBezTo>
                      <a:pt x="1262" y="3001"/>
                      <a:pt x="989" y="2728"/>
                      <a:pt x="989" y="2382"/>
                    </a:cubicBezTo>
                    <a:cubicBezTo>
                      <a:pt x="989" y="2037"/>
                      <a:pt x="1262" y="1775"/>
                      <a:pt x="1608" y="1775"/>
                    </a:cubicBezTo>
                    <a:lnTo>
                      <a:pt x="2084" y="1775"/>
                    </a:lnTo>
                    <a:cubicBezTo>
                      <a:pt x="2334" y="1775"/>
                      <a:pt x="2536" y="1989"/>
                      <a:pt x="2536" y="2239"/>
                    </a:cubicBezTo>
                    <a:lnTo>
                      <a:pt x="2536" y="2549"/>
                    </a:lnTo>
                    <a:cubicBezTo>
                      <a:pt x="2524" y="2799"/>
                      <a:pt x="2751" y="3013"/>
                      <a:pt x="3013" y="3013"/>
                    </a:cubicBezTo>
                    <a:cubicBezTo>
                      <a:pt x="3286" y="3013"/>
                      <a:pt x="3513" y="2787"/>
                      <a:pt x="3513" y="2525"/>
                    </a:cubicBezTo>
                    <a:lnTo>
                      <a:pt x="3513" y="2204"/>
                    </a:lnTo>
                    <a:cubicBezTo>
                      <a:pt x="3513" y="1477"/>
                      <a:pt x="2953" y="882"/>
                      <a:pt x="2262" y="799"/>
                    </a:cubicBezTo>
                    <a:lnTo>
                      <a:pt x="2262" y="501"/>
                    </a:lnTo>
                    <a:cubicBezTo>
                      <a:pt x="2262" y="227"/>
                      <a:pt x="2036" y="1"/>
                      <a:pt x="176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1212;p60">
                <a:extLst>
                  <a:ext uri="{FF2B5EF4-FFF2-40B4-BE49-F238E27FC236}">
                    <a16:creationId xmlns:a16="http://schemas.microsoft.com/office/drawing/2014/main" id="{4E4F37AD-8DB7-4C48-A793-3E9B121CE728}"/>
                  </a:ext>
                </a:extLst>
              </p:cNvPr>
              <p:cNvSpPr/>
              <p:nvPr/>
            </p:nvSpPr>
            <p:spPr>
              <a:xfrm>
                <a:off x="4226894" y="4523485"/>
                <a:ext cx="52324" cy="51942"/>
              </a:xfrm>
              <a:custGeom>
                <a:avLst/>
                <a:gdLst/>
                <a:ahLst/>
                <a:cxnLst/>
                <a:rect l="l" t="t" r="r" b="b"/>
                <a:pathLst>
                  <a:path w="1644" h="1632" extrusionOk="0">
                    <a:moveTo>
                      <a:pt x="822" y="310"/>
                    </a:moveTo>
                    <a:cubicBezTo>
                      <a:pt x="1108" y="310"/>
                      <a:pt x="1322" y="536"/>
                      <a:pt x="1322" y="822"/>
                    </a:cubicBezTo>
                    <a:cubicBezTo>
                      <a:pt x="1322" y="1096"/>
                      <a:pt x="1108" y="1322"/>
                      <a:pt x="822" y="1322"/>
                    </a:cubicBezTo>
                    <a:cubicBezTo>
                      <a:pt x="536" y="1322"/>
                      <a:pt x="310" y="1096"/>
                      <a:pt x="310" y="822"/>
                    </a:cubicBezTo>
                    <a:cubicBezTo>
                      <a:pt x="310" y="536"/>
                      <a:pt x="536" y="310"/>
                      <a:pt x="822" y="310"/>
                    </a:cubicBezTo>
                    <a:close/>
                    <a:moveTo>
                      <a:pt x="822" y="0"/>
                    </a:moveTo>
                    <a:cubicBezTo>
                      <a:pt x="370" y="0"/>
                      <a:pt x="0" y="370"/>
                      <a:pt x="0" y="822"/>
                    </a:cubicBezTo>
                    <a:cubicBezTo>
                      <a:pt x="0" y="1263"/>
                      <a:pt x="370" y="1632"/>
                      <a:pt x="822" y="1632"/>
                    </a:cubicBezTo>
                    <a:cubicBezTo>
                      <a:pt x="1263" y="1632"/>
                      <a:pt x="1644" y="1263"/>
                      <a:pt x="1644" y="822"/>
                    </a:cubicBezTo>
                    <a:cubicBezTo>
                      <a:pt x="1644" y="370"/>
                      <a:pt x="1263" y="0"/>
                      <a:pt x="82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1213;p60">
                <a:extLst>
                  <a:ext uri="{FF2B5EF4-FFF2-40B4-BE49-F238E27FC236}">
                    <a16:creationId xmlns:a16="http://schemas.microsoft.com/office/drawing/2014/main" id="{98693305-C6FA-4541-8EEC-05009F42D09A}"/>
                  </a:ext>
                </a:extLst>
              </p:cNvPr>
              <p:cNvSpPr/>
              <p:nvPr/>
            </p:nvSpPr>
            <p:spPr>
              <a:xfrm>
                <a:off x="3996113" y="4291176"/>
                <a:ext cx="336512" cy="335048"/>
              </a:xfrm>
              <a:custGeom>
                <a:avLst/>
                <a:gdLst/>
                <a:ahLst/>
                <a:cxnLst/>
                <a:rect l="l" t="t" r="r" b="b"/>
                <a:pathLst>
                  <a:path w="10573" h="10527" extrusionOk="0">
                    <a:moveTo>
                      <a:pt x="8216" y="5930"/>
                    </a:moveTo>
                    <a:lnTo>
                      <a:pt x="8335" y="6537"/>
                    </a:lnTo>
                    <a:cubicBezTo>
                      <a:pt x="8359" y="6597"/>
                      <a:pt x="8394" y="6645"/>
                      <a:pt x="8442" y="6657"/>
                    </a:cubicBezTo>
                    <a:cubicBezTo>
                      <a:pt x="8502" y="6668"/>
                      <a:pt x="8549" y="6692"/>
                      <a:pt x="8609" y="6716"/>
                    </a:cubicBezTo>
                    <a:cubicBezTo>
                      <a:pt x="8631" y="6729"/>
                      <a:pt x="8653" y="6734"/>
                      <a:pt x="8674" y="6734"/>
                    </a:cubicBezTo>
                    <a:cubicBezTo>
                      <a:pt x="8710" y="6734"/>
                      <a:pt x="8745" y="6719"/>
                      <a:pt x="8775" y="6704"/>
                    </a:cubicBezTo>
                    <a:lnTo>
                      <a:pt x="9252" y="6311"/>
                    </a:lnTo>
                    <a:lnTo>
                      <a:pt x="9561" y="6585"/>
                    </a:lnTo>
                    <a:lnTo>
                      <a:pt x="9264" y="7121"/>
                    </a:lnTo>
                    <a:cubicBezTo>
                      <a:pt x="9228" y="7157"/>
                      <a:pt x="9228" y="7216"/>
                      <a:pt x="9264" y="7276"/>
                    </a:cubicBezTo>
                    <a:cubicBezTo>
                      <a:pt x="9287" y="7323"/>
                      <a:pt x="9323" y="7371"/>
                      <a:pt x="9347" y="7430"/>
                    </a:cubicBezTo>
                    <a:cubicBezTo>
                      <a:pt x="9383" y="7478"/>
                      <a:pt x="9430" y="7514"/>
                      <a:pt x="9490" y="7514"/>
                    </a:cubicBezTo>
                    <a:lnTo>
                      <a:pt x="10109" y="7538"/>
                    </a:lnTo>
                    <a:lnTo>
                      <a:pt x="10180" y="7942"/>
                    </a:lnTo>
                    <a:lnTo>
                      <a:pt x="9645" y="8157"/>
                    </a:lnTo>
                    <a:cubicBezTo>
                      <a:pt x="9585" y="8181"/>
                      <a:pt x="9561" y="8240"/>
                      <a:pt x="9549" y="8276"/>
                    </a:cubicBezTo>
                    <a:cubicBezTo>
                      <a:pt x="9549" y="8335"/>
                      <a:pt x="9526" y="8383"/>
                      <a:pt x="9514" y="8442"/>
                    </a:cubicBezTo>
                    <a:cubicBezTo>
                      <a:pt x="9502" y="8502"/>
                      <a:pt x="9514" y="8562"/>
                      <a:pt x="9561" y="8597"/>
                    </a:cubicBezTo>
                    <a:lnTo>
                      <a:pt x="10014" y="8990"/>
                    </a:lnTo>
                    <a:lnTo>
                      <a:pt x="9811" y="9347"/>
                    </a:lnTo>
                    <a:lnTo>
                      <a:pt x="9228" y="9157"/>
                    </a:lnTo>
                    <a:cubicBezTo>
                      <a:pt x="9213" y="9154"/>
                      <a:pt x="9198" y="9152"/>
                      <a:pt x="9184" y="9152"/>
                    </a:cubicBezTo>
                    <a:cubicBezTo>
                      <a:pt x="9141" y="9152"/>
                      <a:pt x="9103" y="9166"/>
                      <a:pt x="9085" y="9193"/>
                    </a:cubicBezTo>
                    <a:cubicBezTo>
                      <a:pt x="9037" y="9228"/>
                      <a:pt x="8990" y="9264"/>
                      <a:pt x="8954" y="9288"/>
                    </a:cubicBezTo>
                    <a:cubicBezTo>
                      <a:pt x="8906" y="9324"/>
                      <a:pt x="8871" y="9383"/>
                      <a:pt x="8895" y="9443"/>
                    </a:cubicBezTo>
                    <a:lnTo>
                      <a:pt x="8978" y="10050"/>
                    </a:lnTo>
                    <a:lnTo>
                      <a:pt x="8597" y="10181"/>
                    </a:lnTo>
                    <a:lnTo>
                      <a:pt x="8264" y="9669"/>
                    </a:lnTo>
                    <a:cubicBezTo>
                      <a:pt x="8228" y="9621"/>
                      <a:pt x="8192" y="9585"/>
                      <a:pt x="8133" y="9585"/>
                    </a:cubicBezTo>
                    <a:lnTo>
                      <a:pt x="7954" y="9585"/>
                    </a:lnTo>
                    <a:cubicBezTo>
                      <a:pt x="7894" y="9585"/>
                      <a:pt x="7847" y="9621"/>
                      <a:pt x="7811" y="9669"/>
                    </a:cubicBezTo>
                    <a:lnTo>
                      <a:pt x="7490" y="10181"/>
                    </a:lnTo>
                    <a:lnTo>
                      <a:pt x="7097" y="10050"/>
                    </a:lnTo>
                    <a:lnTo>
                      <a:pt x="7192" y="9443"/>
                    </a:lnTo>
                    <a:cubicBezTo>
                      <a:pt x="7204" y="9383"/>
                      <a:pt x="7180" y="9324"/>
                      <a:pt x="7132" y="9288"/>
                    </a:cubicBezTo>
                    <a:cubicBezTo>
                      <a:pt x="7085" y="9264"/>
                      <a:pt x="7037" y="9216"/>
                      <a:pt x="7001" y="9193"/>
                    </a:cubicBezTo>
                    <a:cubicBezTo>
                      <a:pt x="6970" y="9161"/>
                      <a:pt x="6933" y="9145"/>
                      <a:pt x="6897" y="9145"/>
                    </a:cubicBezTo>
                    <a:cubicBezTo>
                      <a:pt x="6880" y="9145"/>
                      <a:pt x="6863" y="9149"/>
                      <a:pt x="6847" y="9157"/>
                    </a:cubicBezTo>
                    <a:lnTo>
                      <a:pt x="6275" y="9347"/>
                    </a:lnTo>
                    <a:lnTo>
                      <a:pt x="6061" y="8990"/>
                    </a:lnTo>
                    <a:lnTo>
                      <a:pt x="6525" y="8597"/>
                    </a:lnTo>
                    <a:cubicBezTo>
                      <a:pt x="6573" y="8550"/>
                      <a:pt x="6585" y="8502"/>
                      <a:pt x="6573" y="8442"/>
                    </a:cubicBezTo>
                    <a:cubicBezTo>
                      <a:pt x="6549" y="8383"/>
                      <a:pt x="6537" y="8335"/>
                      <a:pt x="6537" y="8276"/>
                    </a:cubicBezTo>
                    <a:cubicBezTo>
                      <a:pt x="6537" y="8216"/>
                      <a:pt x="6489" y="8169"/>
                      <a:pt x="6430" y="8157"/>
                    </a:cubicBezTo>
                    <a:lnTo>
                      <a:pt x="5847" y="7942"/>
                    </a:lnTo>
                    <a:lnTo>
                      <a:pt x="5930" y="7538"/>
                    </a:lnTo>
                    <a:lnTo>
                      <a:pt x="6549" y="7514"/>
                    </a:lnTo>
                    <a:cubicBezTo>
                      <a:pt x="6609" y="7514"/>
                      <a:pt x="6656" y="7490"/>
                      <a:pt x="6680" y="7430"/>
                    </a:cubicBezTo>
                    <a:cubicBezTo>
                      <a:pt x="6716" y="7383"/>
                      <a:pt x="6740" y="7323"/>
                      <a:pt x="6775" y="7276"/>
                    </a:cubicBezTo>
                    <a:cubicBezTo>
                      <a:pt x="6811" y="7240"/>
                      <a:pt x="6811" y="7180"/>
                      <a:pt x="6775" y="7121"/>
                    </a:cubicBezTo>
                    <a:lnTo>
                      <a:pt x="6478" y="6585"/>
                    </a:lnTo>
                    <a:lnTo>
                      <a:pt x="6787" y="6311"/>
                    </a:lnTo>
                    <a:lnTo>
                      <a:pt x="7263" y="6704"/>
                    </a:lnTo>
                    <a:cubicBezTo>
                      <a:pt x="7293" y="6719"/>
                      <a:pt x="7327" y="6729"/>
                      <a:pt x="7363" y="6729"/>
                    </a:cubicBezTo>
                    <a:cubicBezTo>
                      <a:pt x="7385" y="6729"/>
                      <a:pt x="7407" y="6725"/>
                      <a:pt x="7430" y="6716"/>
                    </a:cubicBezTo>
                    <a:cubicBezTo>
                      <a:pt x="7478" y="6704"/>
                      <a:pt x="7537" y="6668"/>
                      <a:pt x="7597" y="6657"/>
                    </a:cubicBezTo>
                    <a:cubicBezTo>
                      <a:pt x="7656" y="6645"/>
                      <a:pt x="7680" y="6597"/>
                      <a:pt x="7704" y="6537"/>
                    </a:cubicBezTo>
                    <a:lnTo>
                      <a:pt x="7823" y="5930"/>
                    </a:lnTo>
                    <a:close/>
                    <a:moveTo>
                      <a:pt x="4454" y="1"/>
                    </a:moveTo>
                    <a:cubicBezTo>
                      <a:pt x="3739" y="1"/>
                      <a:pt x="3025" y="180"/>
                      <a:pt x="2382" y="513"/>
                    </a:cubicBezTo>
                    <a:cubicBezTo>
                      <a:pt x="2310" y="561"/>
                      <a:pt x="2287" y="644"/>
                      <a:pt x="2322" y="715"/>
                    </a:cubicBezTo>
                    <a:cubicBezTo>
                      <a:pt x="2354" y="770"/>
                      <a:pt x="2405" y="799"/>
                      <a:pt x="2458" y="799"/>
                    </a:cubicBezTo>
                    <a:cubicBezTo>
                      <a:pt x="2485" y="799"/>
                      <a:pt x="2512" y="791"/>
                      <a:pt x="2537" y="775"/>
                    </a:cubicBezTo>
                    <a:cubicBezTo>
                      <a:pt x="3132" y="465"/>
                      <a:pt x="3787" y="299"/>
                      <a:pt x="4454" y="299"/>
                    </a:cubicBezTo>
                    <a:cubicBezTo>
                      <a:pt x="6728" y="299"/>
                      <a:pt x="8597" y="2168"/>
                      <a:pt x="8597" y="4442"/>
                    </a:cubicBezTo>
                    <a:cubicBezTo>
                      <a:pt x="8597" y="4847"/>
                      <a:pt x="8537" y="5228"/>
                      <a:pt x="8430" y="5621"/>
                    </a:cubicBezTo>
                    <a:lnTo>
                      <a:pt x="7740" y="5621"/>
                    </a:lnTo>
                    <a:cubicBezTo>
                      <a:pt x="7668" y="5621"/>
                      <a:pt x="7609" y="5656"/>
                      <a:pt x="7597" y="5728"/>
                    </a:cubicBezTo>
                    <a:lnTo>
                      <a:pt x="7466" y="6371"/>
                    </a:lnTo>
                    <a:lnTo>
                      <a:pt x="7442" y="6371"/>
                    </a:lnTo>
                    <a:lnTo>
                      <a:pt x="6942" y="5966"/>
                    </a:lnTo>
                    <a:cubicBezTo>
                      <a:pt x="6912" y="5948"/>
                      <a:pt x="6879" y="5939"/>
                      <a:pt x="6847" y="5939"/>
                    </a:cubicBezTo>
                    <a:cubicBezTo>
                      <a:pt x="6814" y="5939"/>
                      <a:pt x="6781" y="5948"/>
                      <a:pt x="6751" y="5966"/>
                    </a:cubicBezTo>
                    <a:lnTo>
                      <a:pt x="6239" y="6407"/>
                    </a:lnTo>
                    <a:cubicBezTo>
                      <a:pt x="6180" y="6442"/>
                      <a:pt x="6168" y="6537"/>
                      <a:pt x="6216" y="6597"/>
                    </a:cubicBezTo>
                    <a:lnTo>
                      <a:pt x="6525" y="7180"/>
                    </a:lnTo>
                    <a:cubicBezTo>
                      <a:pt x="6525" y="7180"/>
                      <a:pt x="6525" y="7192"/>
                      <a:pt x="6513" y="7192"/>
                    </a:cubicBezTo>
                    <a:lnTo>
                      <a:pt x="5858" y="7204"/>
                    </a:lnTo>
                    <a:cubicBezTo>
                      <a:pt x="5775" y="7204"/>
                      <a:pt x="5716" y="7264"/>
                      <a:pt x="5704" y="7335"/>
                    </a:cubicBezTo>
                    <a:lnTo>
                      <a:pt x="5585" y="7990"/>
                    </a:lnTo>
                    <a:cubicBezTo>
                      <a:pt x="5573" y="8073"/>
                      <a:pt x="5620" y="8145"/>
                      <a:pt x="5680" y="8157"/>
                    </a:cubicBezTo>
                    <a:lnTo>
                      <a:pt x="6013" y="8288"/>
                    </a:lnTo>
                    <a:cubicBezTo>
                      <a:pt x="5525" y="8502"/>
                      <a:pt x="5001" y="8585"/>
                      <a:pt x="4454" y="8585"/>
                    </a:cubicBezTo>
                    <a:cubicBezTo>
                      <a:pt x="2179" y="8585"/>
                      <a:pt x="322" y="6728"/>
                      <a:pt x="322" y="4454"/>
                    </a:cubicBezTo>
                    <a:cubicBezTo>
                      <a:pt x="322" y="3168"/>
                      <a:pt x="894" y="2001"/>
                      <a:pt x="1894" y="1203"/>
                    </a:cubicBezTo>
                    <a:cubicBezTo>
                      <a:pt x="1965" y="1144"/>
                      <a:pt x="1965" y="1061"/>
                      <a:pt x="1929" y="989"/>
                    </a:cubicBezTo>
                    <a:cubicBezTo>
                      <a:pt x="1895" y="942"/>
                      <a:pt x="1850" y="921"/>
                      <a:pt x="1804" y="921"/>
                    </a:cubicBezTo>
                    <a:cubicBezTo>
                      <a:pt x="1769" y="921"/>
                      <a:pt x="1734" y="933"/>
                      <a:pt x="1703" y="953"/>
                    </a:cubicBezTo>
                    <a:cubicBezTo>
                      <a:pt x="632" y="1799"/>
                      <a:pt x="1" y="3085"/>
                      <a:pt x="1" y="4454"/>
                    </a:cubicBezTo>
                    <a:cubicBezTo>
                      <a:pt x="1" y="5645"/>
                      <a:pt x="465" y="6764"/>
                      <a:pt x="1298" y="7597"/>
                    </a:cubicBezTo>
                    <a:cubicBezTo>
                      <a:pt x="2132" y="8431"/>
                      <a:pt x="3251" y="8883"/>
                      <a:pt x="4442" y="8883"/>
                    </a:cubicBezTo>
                    <a:cubicBezTo>
                      <a:pt x="5001" y="8883"/>
                      <a:pt x="5537" y="8788"/>
                      <a:pt x="6049" y="8585"/>
                    </a:cubicBezTo>
                    <a:lnTo>
                      <a:pt x="6049" y="8585"/>
                    </a:lnTo>
                    <a:lnTo>
                      <a:pt x="5775" y="8823"/>
                    </a:lnTo>
                    <a:cubicBezTo>
                      <a:pt x="5716" y="8871"/>
                      <a:pt x="5704" y="8966"/>
                      <a:pt x="5751" y="9026"/>
                    </a:cubicBezTo>
                    <a:lnTo>
                      <a:pt x="6073" y="9585"/>
                    </a:lnTo>
                    <a:cubicBezTo>
                      <a:pt x="6101" y="9632"/>
                      <a:pt x="6158" y="9664"/>
                      <a:pt x="6211" y="9664"/>
                    </a:cubicBezTo>
                    <a:cubicBezTo>
                      <a:pt x="6225" y="9664"/>
                      <a:pt x="6239" y="9662"/>
                      <a:pt x="6251" y="9657"/>
                    </a:cubicBezTo>
                    <a:lnTo>
                      <a:pt x="6882" y="9455"/>
                    </a:lnTo>
                    <a:cubicBezTo>
                      <a:pt x="6882" y="9455"/>
                      <a:pt x="6894" y="9455"/>
                      <a:pt x="6894" y="9466"/>
                    </a:cubicBezTo>
                    <a:lnTo>
                      <a:pt x="6787" y="10121"/>
                    </a:lnTo>
                    <a:cubicBezTo>
                      <a:pt x="6775" y="10193"/>
                      <a:pt x="6823" y="10276"/>
                      <a:pt x="6894" y="10288"/>
                    </a:cubicBezTo>
                    <a:lnTo>
                      <a:pt x="7525" y="10514"/>
                    </a:lnTo>
                    <a:cubicBezTo>
                      <a:pt x="7537" y="10514"/>
                      <a:pt x="7549" y="10526"/>
                      <a:pt x="7585" y="10526"/>
                    </a:cubicBezTo>
                    <a:cubicBezTo>
                      <a:pt x="7644" y="10526"/>
                      <a:pt x="7680" y="10490"/>
                      <a:pt x="7716" y="10455"/>
                    </a:cubicBezTo>
                    <a:lnTo>
                      <a:pt x="8061" y="9883"/>
                    </a:lnTo>
                    <a:lnTo>
                      <a:pt x="8073" y="9883"/>
                    </a:lnTo>
                    <a:lnTo>
                      <a:pt x="8418" y="10455"/>
                    </a:lnTo>
                    <a:cubicBezTo>
                      <a:pt x="8445" y="10499"/>
                      <a:pt x="8497" y="10523"/>
                      <a:pt x="8547" y="10523"/>
                    </a:cubicBezTo>
                    <a:cubicBezTo>
                      <a:pt x="8565" y="10523"/>
                      <a:pt x="8582" y="10520"/>
                      <a:pt x="8597" y="10514"/>
                    </a:cubicBezTo>
                    <a:lnTo>
                      <a:pt x="9216" y="10288"/>
                    </a:lnTo>
                    <a:cubicBezTo>
                      <a:pt x="9287" y="10252"/>
                      <a:pt x="9323" y="10193"/>
                      <a:pt x="9323" y="10121"/>
                    </a:cubicBezTo>
                    <a:lnTo>
                      <a:pt x="9216" y="9466"/>
                    </a:lnTo>
                    <a:cubicBezTo>
                      <a:pt x="9216" y="9466"/>
                      <a:pt x="9228" y="9466"/>
                      <a:pt x="9228" y="9455"/>
                    </a:cubicBezTo>
                    <a:lnTo>
                      <a:pt x="9859" y="9657"/>
                    </a:lnTo>
                    <a:cubicBezTo>
                      <a:pt x="9878" y="9666"/>
                      <a:pt x="9897" y="9671"/>
                      <a:pt x="9916" y="9671"/>
                    </a:cubicBezTo>
                    <a:cubicBezTo>
                      <a:pt x="9966" y="9671"/>
                      <a:pt x="10011" y="9638"/>
                      <a:pt x="10038" y="9585"/>
                    </a:cubicBezTo>
                    <a:lnTo>
                      <a:pt x="10359" y="9026"/>
                    </a:lnTo>
                    <a:cubicBezTo>
                      <a:pt x="10395" y="8966"/>
                      <a:pt x="10395" y="8871"/>
                      <a:pt x="10335" y="8823"/>
                    </a:cubicBezTo>
                    <a:lnTo>
                      <a:pt x="9847" y="8395"/>
                    </a:lnTo>
                    <a:lnTo>
                      <a:pt x="9847" y="8383"/>
                    </a:lnTo>
                    <a:lnTo>
                      <a:pt x="10454" y="8145"/>
                    </a:lnTo>
                    <a:cubicBezTo>
                      <a:pt x="10460" y="8146"/>
                      <a:pt x="10465" y="8146"/>
                      <a:pt x="10470" y="8146"/>
                    </a:cubicBezTo>
                    <a:cubicBezTo>
                      <a:pt x="10532" y="8146"/>
                      <a:pt x="10572" y="8080"/>
                      <a:pt x="10561" y="8014"/>
                    </a:cubicBezTo>
                    <a:lnTo>
                      <a:pt x="10442" y="7359"/>
                    </a:lnTo>
                    <a:cubicBezTo>
                      <a:pt x="10419" y="7288"/>
                      <a:pt x="10359" y="7240"/>
                      <a:pt x="10288" y="7228"/>
                    </a:cubicBezTo>
                    <a:lnTo>
                      <a:pt x="9633" y="7204"/>
                    </a:lnTo>
                    <a:cubicBezTo>
                      <a:pt x="9633" y="7204"/>
                      <a:pt x="9633" y="7192"/>
                      <a:pt x="9621" y="7192"/>
                    </a:cubicBezTo>
                    <a:lnTo>
                      <a:pt x="9930" y="6609"/>
                    </a:lnTo>
                    <a:cubicBezTo>
                      <a:pt x="9966" y="6549"/>
                      <a:pt x="9942" y="6466"/>
                      <a:pt x="9907" y="6418"/>
                    </a:cubicBezTo>
                    <a:lnTo>
                      <a:pt x="9395" y="5990"/>
                    </a:lnTo>
                    <a:cubicBezTo>
                      <a:pt x="9365" y="5966"/>
                      <a:pt x="9332" y="5954"/>
                      <a:pt x="9299" y="5954"/>
                    </a:cubicBezTo>
                    <a:cubicBezTo>
                      <a:pt x="9267" y="5954"/>
                      <a:pt x="9234" y="5966"/>
                      <a:pt x="9204" y="5990"/>
                    </a:cubicBezTo>
                    <a:lnTo>
                      <a:pt x="8692" y="6395"/>
                    </a:lnTo>
                    <a:lnTo>
                      <a:pt x="8680" y="6395"/>
                    </a:lnTo>
                    <a:lnTo>
                      <a:pt x="8609" y="6049"/>
                    </a:lnTo>
                    <a:lnTo>
                      <a:pt x="8609" y="6037"/>
                    </a:lnTo>
                    <a:cubicBezTo>
                      <a:pt x="8799" y="5525"/>
                      <a:pt x="8895" y="5002"/>
                      <a:pt x="8895" y="4454"/>
                    </a:cubicBezTo>
                    <a:cubicBezTo>
                      <a:pt x="8895" y="3263"/>
                      <a:pt x="8430" y="2144"/>
                      <a:pt x="7597" y="1311"/>
                    </a:cubicBezTo>
                    <a:cubicBezTo>
                      <a:pt x="6763" y="477"/>
                      <a:pt x="5644" y="1"/>
                      <a:pt x="445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 name="TextBox 33">
              <a:extLst>
                <a:ext uri="{FF2B5EF4-FFF2-40B4-BE49-F238E27FC236}">
                  <a16:creationId xmlns:a16="http://schemas.microsoft.com/office/drawing/2014/main" id="{6B26C043-F815-4F09-B993-037F680A6B0B}"/>
                </a:ext>
              </a:extLst>
            </p:cNvPr>
            <p:cNvSpPr txBox="1"/>
            <p:nvPr/>
          </p:nvSpPr>
          <p:spPr>
            <a:xfrm>
              <a:off x="593243" y="2874589"/>
              <a:ext cx="2679889" cy="307777"/>
            </a:xfrm>
            <a:prstGeom prst="rect">
              <a:avLst/>
            </a:prstGeom>
            <a:noFill/>
          </p:spPr>
          <p:txBody>
            <a:bodyPr wrap="square" rtlCol="0">
              <a:spAutoFit/>
            </a:bodyPr>
            <a:lstStyle/>
            <a:p>
              <a:r>
                <a:rPr lang="en-US" dirty="0">
                  <a:solidFill>
                    <a:schemeClr val="bg1"/>
                  </a:solidFill>
                </a:rPr>
                <a:t>Travel &amp; Tourism GDP 2019</a:t>
              </a:r>
            </a:p>
          </p:txBody>
        </p:sp>
        <p:sp>
          <p:nvSpPr>
            <p:cNvPr id="37" name="TextBox 36">
              <a:extLst>
                <a:ext uri="{FF2B5EF4-FFF2-40B4-BE49-F238E27FC236}">
                  <a16:creationId xmlns:a16="http://schemas.microsoft.com/office/drawing/2014/main" id="{D304C602-2F58-4840-ADF9-FCB7C53A9B2F}"/>
                </a:ext>
              </a:extLst>
            </p:cNvPr>
            <p:cNvSpPr txBox="1"/>
            <p:nvPr/>
          </p:nvSpPr>
          <p:spPr>
            <a:xfrm>
              <a:off x="299603" y="4126821"/>
              <a:ext cx="2578608" cy="646331"/>
            </a:xfrm>
            <a:prstGeom prst="rect">
              <a:avLst/>
            </a:prstGeom>
            <a:noFill/>
          </p:spPr>
          <p:txBody>
            <a:bodyPr wrap="square" rtlCol="0">
              <a:spAutoFit/>
            </a:bodyPr>
            <a:lstStyle/>
            <a:p>
              <a:pPr algn="ctr"/>
              <a:r>
                <a:rPr lang="en-US" sz="1200" dirty="0">
                  <a:solidFill>
                    <a:schemeClr val="bg1"/>
                  </a:solidFill>
                </a:rPr>
                <a:t>3.5% Travel &amp; Tourism GDP growth vs 2.5% real economy</a:t>
              </a:r>
            </a:p>
            <a:p>
              <a:pPr algn="ctr"/>
              <a:r>
                <a:rPr lang="en-US" sz="1200" dirty="0">
                  <a:solidFill>
                    <a:schemeClr val="bg1"/>
                  </a:solidFill>
                </a:rPr>
                <a:t>GDP growth</a:t>
              </a:r>
            </a:p>
          </p:txBody>
        </p:sp>
        <p:sp>
          <p:nvSpPr>
            <p:cNvPr id="38" name="TextBox 37">
              <a:extLst>
                <a:ext uri="{FF2B5EF4-FFF2-40B4-BE49-F238E27FC236}">
                  <a16:creationId xmlns:a16="http://schemas.microsoft.com/office/drawing/2014/main" id="{7003352D-D420-483D-99CB-EFC9BF26E52E}"/>
                </a:ext>
              </a:extLst>
            </p:cNvPr>
            <p:cNvSpPr txBox="1"/>
            <p:nvPr/>
          </p:nvSpPr>
          <p:spPr>
            <a:xfrm>
              <a:off x="672998" y="3198747"/>
              <a:ext cx="1507721" cy="646331"/>
            </a:xfrm>
            <a:prstGeom prst="rect">
              <a:avLst/>
            </a:prstGeom>
            <a:noFill/>
          </p:spPr>
          <p:txBody>
            <a:bodyPr wrap="square" rtlCol="0">
              <a:spAutoFit/>
            </a:bodyPr>
            <a:lstStyle/>
            <a:p>
              <a:r>
                <a:rPr lang="en-US" sz="3600" b="1" dirty="0">
                  <a:ln w="22225">
                    <a:solidFill>
                      <a:schemeClr val="accent2"/>
                    </a:solidFill>
                    <a:prstDash val="solid"/>
                  </a:ln>
                  <a:solidFill>
                    <a:schemeClr val="accent2">
                      <a:lumMod val="40000"/>
                      <a:lumOff val="60000"/>
                    </a:schemeClr>
                  </a:solidFill>
                </a:rPr>
                <a:t>10.3%</a:t>
              </a:r>
            </a:p>
          </p:txBody>
        </p:sp>
        <p:sp>
          <p:nvSpPr>
            <p:cNvPr id="39" name="TextBox 38">
              <a:extLst>
                <a:ext uri="{FF2B5EF4-FFF2-40B4-BE49-F238E27FC236}">
                  <a16:creationId xmlns:a16="http://schemas.microsoft.com/office/drawing/2014/main" id="{5BA3368C-D2E9-42BD-8F26-33DFEC1CD096}"/>
                </a:ext>
              </a:extLst>
            </p:cNvPr>
            <p:cNvSpPr txBox="1"/>
            <p:nvPr/>
          </p:nvSpPr>
          <p:spPr>
            <a:xfrm>
              <a:off x="730270" y="3740509"/>
              <a:ext cx="2578608" cy="400110"/>
            </a:xfrm>
            <a:prstGeom prst="rect">
              <a:avLst/>
            </a:prstGeom>
            <a:noFill/>
          </p:spPr>
          <p:txBody>
            <a:bodyPr wrap="square" rtlCol="0">
              <a:spAutoFit/>
            </a:bodyPr>
            <a:lstStyle/>
            <a:p>
              <a:r>
                <a:rPr lang="en-US" sz="2000" dirty="0">
                  <a:solidFill>
                    <a:schemeClr val="bg1"/>
                  </a:solidFill>
                </a:rPr>
                <a:t>= $8.9 </a:t>
              </a:r>
              <a:r>
                <a:rPr lang="en-US" sz="1600" dirty="0">
                  <a:solidFill>
                    <a:schemeClr val="bg1"/>
                  </a:solidFill>
                </a:rPr>
                <a:t>trillion</a:t>
              </a:r>
            </a:p>
          </p:txBody>
        </p:sp>
        <p:sp>
          <p:nvSpPr>
            <p:cNvPr id="46" name="TextBox 45">
              <a:extLst>
                <a:ext uri="{FF2B5EF4-FFF2-40B4-BE49-F238E27FC236}">
                  <a16:creationId xmlns:a16="http://schemas.microsoft.com/office/drawing/2014/main" id="{652EBC4D-31F1-45F7-9A9D-5BC310204EC2}"/>
                </a:ext>
              </a:extLst>
            </p:cNvPr>
            <p:cNvSpPr txBox="1"/>
            <p:nvPr/>
          </p:nvSpPr>
          <p:spPr>
            <a:xfrm>
              <a:off x="2015182" y="3366223"/>
              <a:ext cx="755739" cy="400110"/>
            </a:xfrm>
            <a:prstGeom prst="rect">
              <a:avLst/>
            </a:prstGeom>
            <a:noFill/>
          </p:spPr>
          <p:txBody>
            <a:bodyPr wrap="square" rtlCol="0">
              <a:spAutoFit/>
            </a:bodyPr>
            <a:lstStyle/>
            <a:p>
              <a:r>
                <a:rPr lang="en-US" sz="1000" dirty="0">
                  <a:solidFill>
                    <a:schemeClr val="bg1"/>
                  </a:solidFill>
                </a:rPr>
                <a:t>of global</a:t>
              </a:r>
            </a:p>
            <a:p>
              <a:r>
                <a:rPr lang="en-US" sz="1000" dirty="0">
                  <a:solidFill>
                    <a:schemeClr val="bg1"/>
                  </a:solidFill>
                </a:rPr>
                <a:t>economy</a:t>
              </a:r>
            </a:p>
          </p:txBody>
        </p:sp>
      </p:grpSp>
      <p:grpSp>
        <p:nvGrpSpPr>
          <p:cNvPr id="5" name="Group 4">
            <a:extLst>
              <a:ext uri="{FF2B5EF4-FFF2-40B4-BE49-F238E27FC236}">
                <a16:creationId xmlns:a16="http://schemas.microsoft.com/office/drawing/2014/main" id="{9BFB52C8-754C-E040-967B-49AC31F0600C}"/>
              </a:ext>
            </a:extLst>
          </p:cNvPr>
          <p:cNvGrpSpPr/>
          <p:nvPr/>
        </p:nvGrpSpPr>
        <p:grpSpPr>
          <a:xfrm>
            <a:off x="6292645" y="2854822"/>
            <a:ext cx="3062835" cy="1664301"/>
            <a:chOff x="6292645" y="2854822"/>
            <a:chExt cx="3062835" cy="1664301"/>
          </a:xfrm>
        </p:grpSpPr>
        <p:sp>
          <p:nvSpPr>
            <p:cNvPr id="86" name="Google Shape;612;p30">
              <a:extLst>
                <a:ext uri="{FF2B5EF4-FFF2-40B4-BE49-F238E27FC236}">
                  <a16:creationId xmlns:a16="http://schemas.microsoft.com/office/drawing/2014/main" id="{F010C768-5B85-4581-8C39-15BA1BA2B17D}"/>
                </a:ext>
              </a:extLst>
            </p:cNvPr>
            <p:cNvSpPr/>
            <p:nvPr/>
          </p:nvSpPr>
          <p:spPr>
            <a:xfrm>
              <a:off x="6292645" y="2854822"/>
              <a:ext cx="481927" cy="469333"/>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23" name="Google Shape;13312;p64">
              <a:extLst>
                <a:ext uri="{FF2B5EF4-FFF2-40B4-BE49-F238E27FC236}">
                  <a16:creationId xmlns:a16="http://schemas.microsoft.com/office/drawing/2014/main" id="{CE9152DA-837F-4788-8F02-45D1327C79A9}"/>
                </a:ext>
              </a:extLst>
            </p:cNvPr>
            <p:cNvGrpSpPr/>
            <p:nvPr/>
          </p:nvGrpSpPr>
          <p:grpSpPr>
            <a:xfrm>
              <a:off x="6334791" y="2898115"/>
              <a:ext cx="382828" cy="358601"/>
              <a:chOff x="2753373" y="2902523"/>
              <a:chExt cx="347552" cy="325557"/>
            </a:xfrm>
            <a:solidFill>
              <a:schemeClr val="tx1">
                <a:lumMod val="50000"/>
              </a:schemeClr>
            </a:solidFill>
          </p:grpSpPr>
          <p:sp>
            <p:nvSpPr>
              <p:cNvPr id="24" name="Google Shape;13313;p64">
                <a:extLst>
                  <a:ext uri="{FF2B5EF4-FFF2-40B4-BE49-F238E27FC236}">
                    <a16:creationId xmlns:a16="http://schemas.microsoft.com/office/drawing/2014/main" id="{7201F450-A0CE-4933-A478-CDF84F5016B9}"/>
                  </a:ext>
                </a:extLst>
              </p:cNvPr>
              <p:cNvSpPr/>
              <p:nvPr/>
            </p:nvSpPr>
            <p:spPr>
              <a:xfrm>
                <a:off x="2807962" y="3018575"/>
                <a:ext cx="86418" cy="29506"/>
              </a:xfrm>
              <a:custGeom>
                <a:avLst/>
                <a:gdLst/>
                <a:ahLst/>
                <a:cxnLst/>
                <a:rect l="l" t="t" r="r" b="b"/>
                <a:pathLst>
                  <a:path w="2715" h="927" extrusionOk="0">
                    <a:moveTo>
                      <a:pt x="1070" y="0"/>
                    </a:moveTo>
                    <a:cubicBezTo>
                      <a:pt x="752" y="0"/>
                      <a:pt x="464" y="31"/>
                      <a:pt x="274" y="57"/>
                    </a:cubicBezTo>
                    <a:cubicBezTo>
                      <a:pt x="107" y="93"/>
                      <a:pt x="0" y="224"/>
                      <a:pt x="0" y="390"/>
                    </a:cubicBezTo>
                    <a:lnTo>
                      <a:pt x="0" y="759"/>
                    </a:lnTo>
                    <a:cubicBezTo>
                      <a:pt x="0" y="843"/>
                      <a:pt x="72" y="926"/>
                      <a:pt x="155" y="926"/>
                    </a:cubicBezTo>
                    <a:cubicBezTo>
                      <a:pt x="250" y="926"/>
                      <a:pt x="322" y="843"/>
                      <a:pt x="322" y="759"/>
                    </a:cubicBezTo>
                    <a:lnTo>
                      <a:pt x="322" y="390"/>
                    </a:lnTo>
                    <a:cubicBezTo>
                      <a:pt x="322" y="390"/>
                      <a:pt x="322" y="367"/>
                      <a:pt x="334" y="367"/>
                    </a:cubicBezTo>
                    <a:cubicBezTo>
                      <a:pt x="493" y="349"/>
                      <a:pt x="758" y="318"/>
                      <a:pt x="1059" y="318"/>
                    </a:cubicBezTo>
                    <a:cubicBezTo>
                      <a:pt x="1163" y="318"/>
                      <a:pt x="1271" y="322"/>
                      <a:pt x="1381" y="331"/>
                    </a:cubicBezTo>
                    <a:cubicBezTo>
                      <a:pt x="1870" y="355"/>
                      <a:pt x="2239" y="486"/>
                      <a:pt x="2453" y="700"/>
                    </a:cubicBezTo>
                    <a:cubicBezTo>
                      <a:pt x="2483" y="730"/>
                      <a:pt x="2524" y="745"/>
                      <a:pt x="2566" y="745"/>
                    </a:cubicBezTo>
                    <a:cubicBezTo>
                      <a:pt x="2608" y="745"/>
                      <a:pt x="2649" y="730"/>
                      <a:pt x="2679" y="700"/>
                    </a:cubicBezTo>
                    <a:cubicBezTo>
                      <a:pt x="2715" y="640"/>
                      <a:pt x="2715" y="533"/>
                      <a:pt x="2655" y="474"/>
                    </a:cubicBezTo>
                    <a:cubicBezTo>
                      <a:pt x="2276" y="95"/>
                      <a:pt x="1627" y="0"/>
                      <a:pt x="107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3314;p64">
                <a:extLst>
                  <a:ext uri="{FF2B5EF4-FFF2-40B4-BE49-F238E27FC236}">
                    <a16:creationId xmlns:a16="http://schemas.microsoft.com/office/drawing/2014/main" id="{93A3B5FF-458E-439C-903B-1C2F7F96A0B2}"/>
                  </a:ext>
                </a:extLst>
              </p:cNvPr>
              <p:cNvSpPr/>
              <p:nvPr/>
            </p:nvSpPr>
            <p:spPr>
              <a:xfrm>
                <a:off x="2753373" y="2973376"/>
                <a:ext cx="195213" cy="254704"/>
              </a:xfrm>
              <a:custGeom>
                <a:avLst/>
                <a:gdLst/>
                <a:ahLst/>
                <a:cxnLst/>
                <a:rect l="l" t="t" r="r" b="b"/>
                <a:pathLst>
                  <a:path w="6133" h="8002" extrusionOk="0">
                    <a:moveTo>
                      <a:pt x="4787" y="298"/>
                    </a:moveTo>
                    <a:lnTo>
                      <a:pt x="4787" y="1846"/>
                    </a:lnTo>
                    <a:cubicBezTo>
                      <a:pt x="4787" y="2084"/>
                      <a:pt x="4751" y="2310"/>
                      <a:pt x="4644" y="2513"/>
                    </a:cubicBezTo>
                    <a:cubicBezTo>
                      <a:pt x="4632" y="2537"/>
                      <a:pt x="4632" y="2560"/>
                      <a:pt x="4632" y="2596"/>
                    </a:cubicBezTo>
                    <a:lnTo>
                      <a:pt x="4632" y="3037"/>
                    </a:lnTo>
                    <a:cubicBezTo>
                      <a:pt x="4632" y="3465"/>
                      <a:pt x="4442" y="3870"/>
                      <a:pt x="4132" y="4168"/>
                    </a:cubicBezTo>
                    <a:cubicBezTo>
                      <a:pt x="3852" y="4437"/>
                      <a:pt x="3484" y="4590"/>
                      <a:pt x="3099" y="4590"/>
                    </a:cubicBezTo>
                    <a:cubicBezTo>
                      <a:pt x="3059" y="4590"/>
                      <a:pt x="3018" y="4588"/>
                      <a:pt x="2977" y="4584"/>
                    </a:cubicBezTo>
                    <a:cubicBezTo>
                      <a:pt x="2156" y="4525"/>
                      <a:pt x="1513" y="3811"/>
                      <a:pt x="1513" y="2977"/>
                    </a:cubicBezTo>
                    <a:lnTo>
                      <a:pt x="1513" y="2572"/>
                    </a:lnTo>
                    <a:cubicBezTo>
                      <a:pt x="1513" y="2549"/>
                      <a:pt x="1513" y="2537"/>
                      <a:pt x="1501" y="2501"/>
                    </a:cubicBezTo>
                    <a:cubicBezTo>
                      <a:pt x="1394" y="2298"/>
                      <a:pt x="1358" y="2072"/>
                      <a:pt x="1358" y="1834"/>
                    </a:cubicBezTo>
                    <a:lnTo>
                      <a:pt x="1358" y="1513"/>
                    </a:lnTo>
                    <a:cubicBezTo>
                      <a:pt x="1358" y="834"/>
                      <a:pt x="1894" y="298"/>
                      <a:pt x="2561" y="298"/>
                    </a:cubicBezTo>
                    <a:close/>
                    <a:moveTo>
                      <a:pt x="3930" y="4680"/>
                    </a:moveTo>
                    <a:lnTo>
                      <a:pt x="3930" y="4977"/>
                    </a:lnTo>
                    <a:lnTo>
                      <a:pt x="3061" y="5573"/>
                    </a:lnTo>
                    <a:lnTo>
                      <a:pt x="2203" y="4977"/>
                    </a:lnTo>
                    <a:lnTo>
                      <a:pt x="2203" y="4680"/>
                    </a:lnTo>
                    <a:cubicBezTo>
                      <a:pt x="2430" y="4799"/>
                      <a:pt x="2680" y="4870"/>
                      <a:pt x="2942" y="4882"/>
                    </a:cubicBezTo>
                    <a:lnTo>
                      <a:pt x="3061" y="4882"/>
                    </a:lnTo>
                    <a:cubicBezTo>
                      <a:pt x="3358" y="4882"/>
                      <a:pt x="3656" y="4811"/>
                      <a:pt x="3930" y="4680"/>
                    </a:cubicBezTo>
                    <a:close/>
                    <a:moveTo>
                      <a:pt x="2084" y="5275"/>
                    </a:moveTo>
                    <a:lnTo>
                      <a:pt x="2846" y="5787"/>
                    </a:lnTo>
                    <a:lnTo>
                      <a:pt x="2430" y="6180"/>
                    </a:lnTo>
                    <a:lnTo>
                      <a:pt x="2406" y="6180"/>
                    </a:lnTo>
                    <a:lnTo>
                      <a:pt x="1918" y="5442"/>
                    </a:lnTo>
                    <a:lnTo>
                      <a:pt x="2084" y="5275"/>
                    </a:lnTo>
                    <a:close/>
                    <a:moveTo>
                      <a:pt x="4073" y="5251"/>
                    </a:moveTo>
                    <a:lnTo>
                      <a:pt x="4239" y="5418"/>
                    </a:lnTo>
                    <a:lnTo>
                      <a:pt x="3739" y="6180"/>
                    </a:lnTo>
                    <a:lnTo>
                      <a:pt x="3716" y="6180"/>
                    </a:lnTo>
                    <a:lnTo>
                      <a:pt x="3311" y="5775"/>
                    </a:lnTo>
                    <a:lnTo>
                      <a:pt x="4073" y="5251"/>
                    </a:lnTo>
                    <a:close/>
                    <a:moveTo>
                      <a:pt x="2549" y="1"/>
                    </a:moveTo>
                    <a:cubicBezTo>
                      <a:pt x="1715" y="1"/>
                      <a:pt x="1025" y="691"/>
                      <a:pt x="1025" y="1525"/>
                    </a:cubicBezTo>
                    <a:lnTo>
                      <a:pt x="1025" y="1870"/>
                    </a:lnTo>
                    <a:cubicBezTo>
                      <a:pt x="1025" y="2132"/>
                      <a:pt x="1084" y="2406"/>
                      <a:pt x="1191" y="2644"/>
                    </a:cubicBezTo>
                    <a:lnTo>
                      <a:pt x="1191" y="3001"/>
                    </a:lnTo>
                    <a:cubicBezTo>
                      <a:pt x="1191" y="3596"/>
                      <a:pt x="1453" y="4132"/>
                      <a:pt x="1870" y="4489"/>
                    </a:cubicBezTo>
                    <a:lnTo>
                      <a:pt x="1870" y="5025"/>
                    </a:lnTo>
                    <a:lnTo>
                      <a:pt x="1572" y="5335"/>
                    </a:lnTo>
                    <a:cubicBezTo>
                      <a:pt x="1549" y="5358"/>
                      <a:pt x="1537" y="5406"/>
                      <a:pt x="1537" y="5454"/>
                    </a:cubicBezTo>
                    <a:lnTo>
                      <a:pt x="548" y="5811"/>
                    </a:lnTo>
                    <a:cubicBezTo>
                      <a:pt x="227" y="5930"/>
                      <a:pt x="1" y="6239"/>
                      <a:pt x="1" y="6597"/>
                    </a:cubicBezTo>
                    <a:lnTo>
                      <a:pt x="1" y="7823"/>
                    </a:lnTo>
                    <a:cubicBezTo>
                      <a:pt x="1" y="7906"/>
                      <a:pt x="72" y="7978"/>
                      <a:pt x="167" y="7978"/>
                    </a:cubicBezTo>
                    <a:cubicBezTo>
                      <a:pt x="251" y="7978"/>
                      <a:pt x="322" y="7906"/>
                      <a:pt x="322" y="7823"/>
                    </a:cubicBezTo>
                    <a:lnTo>
                      <a:pt x="322" y="6597"/>
                    </a:lnTo>
                    <a:cubicBezTo>
                      <a:pt x="322" y="6370"/>
                      <a:pt x="465" y="6180"/>
                      <a:pt x="668" y="6108"/>
                    </a:cubicBezTo>
                    <a:lnTo>
                      <a:pt x="1691" y="5739"/>
                    </a:lnTo>
                    <a:lnTo>
                      <a:pt x="2120" y="6370"/>
                    </a:lnTo>
                    <a:cubicBezTo>
                      <a:pt x="2180" y="6466"/>
                      <a:pt x="2275" y="6501"/>
                      <a:pt x="2358" y="6525"/>
                    </a:cubicBezTo>
                    <a:lnTo>
                      <a:pt x="2394" y="6525"/>
                    </a:lnTo>
                    <a:cubicBezTo>
                      <a:pt x="2489" y="6525"/>
                      <a:pt x="2561" y="6489"/>
                      <a:pt x="2632" y="6430"/>
                    </a:cubicBezTo>
                    <a:lnTo>
                      <a:pt x="2906" y="6168"/>
                    </a:lnTo>
                    <a:lnTo>
                      <a:pt x="2906" y="7835"/>
                    </a:lnTo>
                    <a:cubicBezTo>
                      <a:pt x="2906" y="7918"/>
                      <a:pt x="2977" y="8002"/>
                      <a:pt x="3061" y="8002"/>
                    </a:cubicBezTo>
                    <a:cubicBezTo>
                      <a:pt x="3156" y="8002"/>
                      <a:pt x="3227" y="7918"/>
                      <a:pt x="3227" y="7835"/>
                    </a:cubicBezTo>
                    <a:lnTo>
                      <a:pt x="3227" y="6168"/>
                    </a:lnTo>
                    <a:lnTo>
                      <a:pt x="3501" y="6430"/>
                    </a:lnTo>
                    <a:cubicBezTo>
                      <a:pt x="3549" y="6489"/>
                      <a:pt x="3644" y="6525"/>
                      <a:pt x="3739" y="6525"/>
                    </a:cubicBezTo>
                    <a:lnTo>
                      <a:pt x="3763" y="6525"/>
                    </a:lnTo>
                    <a:cubicBezTo>
                      <a:pt x="3870" y="6501"/>
                      <a:pt x="3954" y="6466"/>
                      <a:pt x="4001" y="6370"/>
                    </a:cubicBezTo>
                    <a:lnTo>
                      <a:pt x="4430" y="5739"/>
                    </a:lnTo>
                    <a:lnTo>
                      <a:pt x="5466" y="6108"/>
                    </a:lnTo>
                    <a:cubicBezTo>
                      <a:pt x="5668" y="6180"/>
                      <a:pt x="5799" y="6370"/>
                      <a:pt x="5799" y="6597"/>
                    </a:cubicBezTo>
                    <a:lnTo>
                      <a:pt x="5799" y="7823"/>
                    </a:lnTo>
                    <a:cubicBezTo>
                      <a:pt x="5799" y="7906"/>
                      <a:pt x="5882" y="7978"/>
                      <a:pt x="5966" y="7978"/>
                    </a:cubicBezTo>
                    <a:cubicBezTo>
                      <a:pt x="6061" y="7978"/>
                      <a:pt x="6133" y="7906"/>
                      <a:pt x="6133" y="7823"/>
                    </a:cubicBezTo>
                    <a:lnTo>
                      <a:pt x="6133" y="6597"/>
                    </a:lnTo>
                    <a:cubicBezTo>
                      <a:pt x="6121" y="6228"/>
                      <a:pt x="5894" y="5918"/>
                      <a:pt x="5561" y="5787"/>
                    </a:cubicBezTo>
                    <a:lnTo>
                      <a:pt x="4585" y="5442"/>
                    </a:lnTo>
                    <a:cubicBezTo>
                      <a:pt x="4585" y="5394"/>
                      <a:pt x="4561" y="5346"/>
                      <a:pt x="4537" y="5323"/>
                    </a:cubicBezTo>
                    <a:lnTo>
                      <a:pt x="4239" y="5001"/>
                    </a:lnTo>
                    <a:lnTo>
                      <a:pt x="4239" y="4489"/>
                    </a:lnTo>
                    <a:cubicBezTo>
                      <a:pt x="4275" y="4454"/>
                      <a:pt x="4299" y="4430"/>
                      <a:pt x="4335" y="4406"/>
                    </a:cubicBezTo>
                    <a:cubicBezTo>
                      <a:pt x="4704" y="4049"/>
                      <a:pt x="4930" y="3561"/>
                      <a:pt x="4930" y="3060"/>
                    </a:cubicBezTo>
                    <a:lnTo>
                      <a:pt x="4930" y="2644"/>
                    </a:lnTo>
                    <a:cubicBezTo>
                      <a:pt x="5037" y="2382"/>
                      <a:pt x="5085" y="2132"/>
                      <a:pt x="5085" y="1870"/>
                    </a:cubicBezTo>
                    <a:lnTo>
                      <a:pt x="5085" y="167"/>
                    </a:lnTo>
                    <a:cubicBezTo>
                      <a:pt x="5085" y="84"/>
                      <a:pt x="5013" y="1"/>
                      <a:pt x="493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3315;p64">
                <a:extLst>
                  <a:ext uri="{FF2B5EF4-FFF2-40B4-BE49-F238E27FC236}">
                    <a16:creationId xmlns:a16="http://schemas.microsoft.com/office/drawing/2014/main" id="{A3D59D6E-47DD-489A-988F-09639F4DAAA6}"/>
                  </a:ext>
                </a:extLst>
              </p:cNvPr>
              <p:cNvSpPr/>
              <p:nvPr/>
            </p:nvSpPr>
            <p:spPr>
              <a:xfrm>
                <a:off x="2905361" y="3195072"/>
                <a:ext cx="10631" cy="32244"/>
              </a:xfrm>
              <a:custGeom>
                <a:avLst/>
                <a:gdLst/>
                <a:ahLst/>
                <a:cxnLst/>
                <a:rect l="l" t="t" r="r" b="b"/>
                <a:pathLst>
                  <a:path w="334" h="1013" extrusionOk="0">
                    <a:moveTo>
                      <a:pt x="167" y="1"/>
                    </a:moveTo>
                    <a:cubicBezTo>
                      <a:pt x="72" y="1"/>
                      <a:pt x="0" y="84"/>
                      <a:pt x="0" y="167"/>
                    </a:cubicBezTo>
                    <a:lnTo>
                      <a:pt x="0" y="858"/>
                    </a:lnTo>
                    <a:cubicBezTo>
                      <a:pt x="0" y="941"/>
                      <a:pt x="72" y="1013"/>
                      <a:pt x="167" y="1013"/>
                    </a:cubicBezTo>
                    <a:cubicBezTo>
                      <a:pt x="250" y="1013"/>
                      <a:pt x="334" y="941"/>
                      <a:pt x="334" y="858"/>
                    </a:cubicBezTo>
                    <a:lnTo>
                      <a:pt x="334" y="167"/>
                    </a:lnTo>
                    <a:cubicBezTo>
                      <a:pt x="334" y="60"/>
                      <a:pt x="250" y="1"/>
                      <a:pt x="16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3316;p64">
                <a:extLst>
                  <a:ext uri="{FF2B5EF4-FFF2-40B4-BE49-F238E27FC236}">
                    <a16:creationId xmlns:a16="http://schemas.microsoft.com/office/drawing/2014/main" id="{13EDBA9D-DF63-4060-8DD0-9BAD4054AB2C}"/>
                  </a:ext>
                </a:extLst>
              </p:cNvPr>
              <p:cNvSpPr/>
              <p:nvPr/>
            </p:nvSpPr>
            <p:spPr>
              <a:xfrm>
                <a:off x="2939069" y="2934735"/>
                <a:ext cx="161856" cy="169049"/>
              </a:xfrm>
              <a:custGeom>
                <a:avLst/>
                <a:gdLst/>
                <a:ahLst/>
                <a:cxnLst/>
                <a:rect l="l" t="t" r="r" b="b"/>
                <a:pathLst>
                  <a:path w="5085" h="5311" extrusionOk="0">
                    <a:moveTo>
                      <a:pt x="668" y="0"/>
                    </a:moveTo>
                    <a:cubicBezTo>
                      <a:pt x="299" y="0"/>
                      <a:pt x="1" y="298"/>
                      <a:pt x="1" y="667"/>
                    </a:cubicBezTo>
                    <a:lnTo>
                      <a:pt x="1" y="3393"/>
                    </a:lnTo>
                    <a:cubicBezTo>
                      <a:pt x="1" y="3763"/>
                      <a:pt x="299" y="4060"/>
                      <a:pt x="668" y="4060"/>
                    </a:cubicBezTo>
                    <a:lnTo>
                      <a:pt x="977" y="4060"/>
                    </a:lnTo>
                    <a:lnTo>
                      <a:pt x="739" y="5001"/>
                    </a:lnTo>
                    <a:cubicBezTo>
                      <a:pt x="715" y="5108"/>
                      <a:pt x="763" y="5203"/>
                      <a:pt x="846" y="5263"/>
                    </a:cubicBezTo>
                    <a:cubicBezTo>
                      <a:pt x="894" y="5298"/>
                      <a:pt x="941" y="5310"/>
                      <a:pt x="977" y="5310"/>
                    </a:cubicBezTo>
                    <a:cubicBezTo>
                      <a:pt x="1025" y="5310"/>
                      <a:pt x="1084" y="5298"/>
                      <a:pt x="1132" y="5263"/>
                    </a:cubicBezTo>
                    <a:lnTo>
                      <a:pt x="2763" y="4072"/>
                    </a:lnTo>
                    <a:lnTo>
                      <a:pt x="4418" y="4072"/>
                    </a:lnTo>
                    <a:cubicBezTo>
                      <a:pt x="4787" y="4072"/>
                      <a:pt x="5085" y="3774"/>
                      <a:pt x="5085" y="3405"/>
                    </a:cubicBezTo>
                    <a:lnTo>
                      <a:pt x="5085" y="679"/>
                    </a:lnTo>
                    <a:cubicBezTo>
                      <a:pt x="5061" y="298"/>
                      <a:pt x="4751" y="0"/>
                      <a:pt x="4394" y="0"/>
                    </a:cubicBezTo>
                    <a:lnTo>
                      <a:pt x="3537" y="0"/>
                    </a:lnTo>
                    <a:cubicBezTo>
                      <a:pt x="3454" y="0"/>
                      <a:pt x="3370" y="72"/>
                      <a:pt x="3370" y="167"/>
                    </a:cubicBezTo>
                    <a:cubicBezTo>
                      <a:pt x="3370" y="250"/>
                      <a:pt x="3454" y="322"/>
                      <a:pt x="3537" y="322"/>
                    </a:cubicBezTo>
                    <a:lnTo>
                      <a:pt x="4394" y="322"/>
                    </a:lnTo>
                    <a:cubicBezTo>
                      <a:pt x="4585" y="322"/>
                      <a:pt x="4751" y="488"/>
                      <a:pt x="4751" y="679"/>
                    </a:cubicBezTo>
                    <a:lnTo>
                      <a:pt x="4751" y="3405"/>
                    </a:lnTo>
                    <a:cubicBezTo>
                      <a:pt x="4751" y="3596"/>
                      <a:pt x="4585" y="3763"/>
                      <a:pt x="4394" y="3763"/>
                    </a:cubicBezTo>
                    <a:lnTo>
                      <a:pt x="2692" y="3763"/>
                    </a:lnTo>
                    <a:cubicBezTo>
                      <a:pt x="2668" y="3763"/>
                      <a:pt x="2632" y="3774"/>
                      <a:pt x="2608" y="3798"/>
                    </a:cubicBezTo>
                    <a:lnTo>
                      <a:pt x="1084" y="4894"/>
                    </a:lnTo>
                    <a:lnTo>
                      <a:pt x="1322" y="3953"/>
                    </a:lnTo>
                    <a:cubicBezTo>
                      <a:pt x="1334" y="3917"/>
                      <a:pt x="1322" y="3858"/>
                      <a:pt x="1287" y="3822"/>
                    </a:cubicBezTo>
                    <a:cubicBezTo>
                      <a:pt x="1263" y="3774"/>
                      <a:pt x="1215" y="3763"/>
                      <a:pt x="1180" y="3763"/>
                    </a:cubicBezTo>
                    <a:lnTo>
                      <a:pt x="668" y="3763"/>
                    </a:lnTo>
                    <a:cubicBezTo>
                      <a:pt x="477" y="3763"/>
                      <a:pt x="310" y="3596"/>
                      <a:pt x="310" y="3405"/>
                    </a:cubicBezTo>
                    <a:lnTo>
                      <a:pt x="310" y="679"/>
                    </a:lnTo>
                    <a:cubicBezTo>
                      <a:pt x="310" y="488"/>
                      <a:pt x="477" y="322"/>
                      <a:pt x="668" y="322"/>
                    </a:cubicBezTo>
                    <a:lnTo>
                      <a:pt x="1513" y="322"/>
                    </a:lnTo>
                    <a:cubicBezTo>
                      <a:pt x="1608" y="322"/>
                      <a:pt x="1680" y="250"/>
                      <a:pt x="1680" y="167"/>
                    </a:cubicBezTo>
                    <a:cubicBezTo>
                      <a:pt x="1680" y="72"/>
                      <a:pt x="1608" y="0"/>
                      <a:pt x="151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3317;p64">
                <a:extLst>
                  <a:ext uri="{FF2B5EF4-FFF2-40B4-BE49-F238E27FC236}">
                    <a16:creationId xmlns:a16="http://schemas.microsoft.com/office/drawing/2014/main" id="{2A917E99-F219-4E51-BD96-63205B1720A7}"/>
                  </a:ext>
                </a:extLst>
              </p:cNvPr>
              <p:cNvSpPr/>
              <p:nvPr/>
            </p:nvSpPr>
            <p:spPr>
              <a:xfrm>
                <a:off x="3002379" y="2902523"/>
                <a:ext cx="32244" cy="96668"/>
              </a:xfrm>
              <a:custGeom>
                <a:avLst/>
                <a:gdLst/>
                <a:ahLst/>
                <a:cxnLst/>
                <a:rect l="l" t="t" r="r" b="b"/>
                <a:pathLst>
                  <a:path w="1013" h="3037" extrusionOk="0">
                    <a:moveTo>
                      <a:pt x="691" y="310"/>
                    </a:moveTo>
                    <a:lnTo>
                      <a:pt x="536" y="2727"/>
                    </a:lnTo>
                    <a:lnTo>
                      <a:pt x="500" y="2727"/>
                    </a:lnTo>
                    <a:lnTo>
                      <a:pt x="345" y="310"/>
                    </a:lnTo>
                    <a:close/>
                    <a:moveTo>
                      <a:pt x="167" y="0"/>
                    </a:moveTo>
                    <a:cubicBezTo>
                      <a:pt x="119" y="0"/>
                      <a:pt x="84" y="12"/>
                      <a:pt x="48" y="48"/>
                    </a:cubicBezTo>
                    <a:cubicBezTo>
                      <a:pt x="24" y="72"/>
                      <a:pt x="0" y="119"/>
                      <a:pt x="0" y="167"/>
                    </a:cubicBezTo>
                    <a:lnTo>
                      <a:pt x="167" y="2881"/>
                    </a:lnTo>
                    <a:cubicBezTo>
                      <a:pt x="167" y="2977"/>
                      <a:pt x="238" y="3036"/>
                      <a:pt x="334" y="3036"/>
                    </a:cubicBezTo>
                    <a:lnTo>
                      <a:pt x="679" y="3036"/>
                    </a:lnTo>
                    <a:cubicBezTo>
                      <a:pt x="762" y="3036"/>
                      <a:pt x="822" y="2977"/>
                      <a:pt x="834" y="2881"/>
                    </a:cubicBezTo>
                    <a:lnTo>
                      <a:pt x="1000" y="167"/>
                    </a:lnTo>
                    <a:cubicBezTo>
                      <a:pt x="1012" y="119"/>
                      <a:pt x="1000" y="72"/>
                      <a:pt x="977" y="48"/>
                    </a:cubicBezTo>
                    <a:cubicBezTo>
                      <a:pt x="941" y="12"/>
                      <a:pt x="893" y="0"/>
                      <a:pt x="85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3318;p64">
                <a:extLst>
                  <a:ext uri="{FF2B5EF4-FFF2-40B4-BE49-F238E27FC236}">
                    <a16:creationId xmlns:a16="http://schemas.microsoft.com/office/drawing/2014/main" id="{63BF83CD-26D8-4A93-BA43-7350DD8D8BDF}"/>
                  </a:ext>
                </a:extLst>
              </p:cNvPr>
              <p:cNvSpPr/>
              <p:nvPr/>
            </p:nvSpPr>
            <p:spPr>
              <a:xfrm>
                <a:off x="3003143" y="3005206"/>
                <a:ext cx="32244" cy="32244"/>
              </a:xfrm>
              <a:custGeom>
                <a:avLst/>
                <a:gdLst/>
                <a:ahLst/>
                <a:cxnLst/>
                <a:rect l="l" t="t" r="r" b="b"/>
                <a:pathLst>
                  <a:path w="1013" h="1013" extrusionOk="0">
                    <a:moveTo>
                      <a:pt x="500" y="322"/>
                    </a:moveTo>
                    <a:cubicBezTo>
                      <a:pt x="607" y="322"/>
                      <a:pt x="679" y="406"/>
                      <a:pt x="679" y="513"/>
                    </a:cubicBezTo>
                    <a:cubicBezTo>
                      <a:pt x="679" y="608"/>
                      <a:pt x="595" y="691"/>
                      <a:pt x="500" y="691"/>
                    </a:cubicBezTo>
                    <a:cubicBezTo>
                      <a:pt x="393" y="691"/>
                      <a:pt x="321" y="608"/>
                      <a:pt x="321" y="513"/>
                    </a:cubicBezTo>
                    <a:cubicBezTo>
                      <a:pt x="321" y="406"/>
                      <a:pt x="393" y="322"/>
                      <a:pt x="500" y="322"/>
                    </a:cubicBezTo>
                    <a:close/>
                    <a:moveTo>
                      <a:pt x="500" y="1"/>
                    </a:moveTo>
                    <a:cubicBezTo>
                      <a:pt x="214" y="1"/>
                      <a:pt x="0" y="227"/>
                      <a:pt x="0" y="513"/>
                    </a:cubicBezTo>
                    <a:cubicBezTo>
                      <a:pt x="0" y="787"/>
                      <a:pt x="214" y="1013"/>
                      <a:pt x="500" y="1013"/>
                    </a:cubicBezTo>
                    <a:cubicBezTo>
                      <a:pt x="786" y="1013"/>
                      <a:pt x="1012" y="787"/>
                      <a:pt x="1012" y="513"/>
                    </a:cubicBezTo>
                    <a:cubicBezTo>
                      <a:pt x="988" y="227"/>
                      <a:pt x="762" y="1"/>
                      <a:pt x="50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 name="TextBox 31">
              <a:extLst>
                <a:ext uri="{FF2B5EF4-FFF2-40B4-BE49-F238E27FC236}">
                  <a16:creationId xmlns:a16="http://schemas.microsoft.com/office/drawing/2014/main" id="{F523B99A-FA7B-44AD-8729-3749D8DABEE2}"/>
                </a:ext>
              </a:extLst>
            </p:cNvPr>
            <p:cNvSpPr txBox="1"/>
            <p:nvPr/>
          </p:nvSpPr>
          <p:spPr>
            <a:xfrm>
              <a:off x="6776872" y="2901189"/>
              <a:ext cx="2578608" cy="307777"/>
            </a:xfrm>
            <a:prstGeom prst="rect">
              <a:avLst/>
            </a:prstGeom>
            <a:noFill/>
          </p:spPr>
          <p:txBody>
            <a:bodyPr wrap="square" rtlCol="0">
              <a:spAutoFit/>
            </a:bodyPr>
            <a:lstStyle/>
            <a:p>
              <a:r>
                <a:rPr lang="en-US" dirty="0">
                  <a:solidFill>
                    <a:schemeClr val="bg1"/>
                  </a:solidFill>
                </a:rPr>
                <a:t>Global unemployment rate</a:t>
              </a:r>
            </a:p>
          </p:txBody>
        </p:sp>
        <p:grpSp>
          <p:nvGrpSpPr>
            <p:cNvPr id="51" name="Group 50">
              <a:extLst>
                <a:ext uri="{FF2B5EF4-FFF2-40B4-BE49-F238E27FC236}">
                  <a16:creationId xmlns:a16="http://schemas.microsoft.com/office/drawing/2014/main" id="{035FE08C-75D7-4F48-8C7B-90862BDFC8E6}"/>
                </a:ext>
              </a:extLst>
            </p:cNvPr>
            <p:cNvGrpSpPr/>
            <p:nvPr/>
          </p:nvGrpSpPr>
          <p:grpSpPr>
            <a:xfrm>
              <a:off x="6980586" y="3311904"/>
              <a:ext cx="1865636" cy="646331"/>
              <a:chOff x="7176885" y="3819944"/>
              <a:chExt cx="1865636" cy="646331"/>
            </a:xfrm>
          </p:grpSpPr>
          <p:sp>
            <p:nvSpPr>
              <p:cNvPr id="47" name="Google Shape;1815;p52">
                <a:extLst>
                  <a:ext uri="{FF2B5EF4-FFF2-40B4-BE49-F238E27FC236}">
                    <a16:creationId xmlns:a16="http://schemas.microsoft.com/office/drawing/2014/main" id="{3D73AE65-9DAE-4C84-B547-7E46C3094633}"/>
                  </a:ext>
                </a:extLst>
              </p:cNvPr>
              <p:cNvSpPr/>
              <p:nvPr/>
            </p:nvSpPr>
            <p:spPr>
              <a:xfrm rot="16200000">
                <a:off x="7172691" y="3924623"/>
                <a:ext cx="389137" cy="380750"/>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solidFill>
                <a:schemeClr val="accent2">
                  <a:lumMod val="60000"/>
                  <a:lumOff val="40000"/>
                </a:schemeClr>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 name="TextBox 48">
                <a:extLst>
                  <a:ext uri="{FF2B5EF4-FFF2-40B4-BE49-F238E27FC236}">
                    <a16:creationId xmlns:a16="http://schemas.microsoft.com/office/drawing/2014/main" id="{8886BAC7-D30B-40B7-A55A-0C06E83213D1}"/>
                  </a:ext>
                </a:extLst>
              </p:cNvPr>
              <p:cNvSpPr txBox="1"/>
              <p:nvPr/>
            </p:nvSpPr>
            <p:spPr>
              <a:xfrm>
                <a:off x="7487563" y="3819944"/>
                <a:ext cx="870991" cy="646331"/>
              </a:xfrm>
              <a:prstGeom prst="rect">
                <a:avLst/>
              </a:prstGeom>
              <a:noFill/>
            </p:spPr>
            <p:txBody>
              <a:bodyPr wrap="square" rtlCol="0">
                <a:spAutoFit/>
              </a:bodyPr>
              <a:lstStyle/>
              <a:p>
                <a:r>
                  <a:rPr lang="en-US" sz="3600" b="1" dirty="0">
                    <a:ln w="22225">
                      <a:solidFill>
                        <a:schemeClr val="accent2"/>
                      </a:solidFill>
                      <a:prstDash val="solid"/>
                    </a:ln>
                    <a:solidFill>
                      <a:schemeClr val="accent2">
                        <a:lumMod val="40000"/>
                        <a:lumOff val="60000"/>
                      </a:schemeClr>
                    </a:solidFill>
                  </a:rPr>
                  <a:t>2.9</a:t>
                </a:r>
                <a:endParaRPr lang="en-US" sz="3600" dirty="0">
                  <a:solidFill>
                    <a:schemeClr val="bg1"/>
                  </a:solidFill>
                </a:endParaRPr>
              </a:p>
            </p:txBody>
          </p:sp>
          <p:sp>
            <p:nvSpPr>
              <p:cNvPr id="50" name="TextBox 49">
                <a:extLst>
                  <a:ext uri="{FF2B5EF4-FFF2-40B4-BE49-F238E27FC236}">
                    <a16:creationId xmlns:a16="http://schemas.microsoft.com/office/drawing/2014/main" id="{373E344D-5EB7-41E3-975F-83FBACE193B9}"/>
                  </a:ext>
                </a:extLst>
              </p:cNvPr>
              <p:cNvSpPr txBox="1"/>
              <p:nvPr/>
            </p:nvSpPr>
            <p:spPr>
              <a:xfrm>
                <a:off x="8171530" y="3945135"/>
                <a:ext cx="870991" cy="400110"/>
              </a:xfrm>
              <a:prstGeom prst="rect">
                <a:avLst/>
              </a:prstGeom>
              <a:noFill/>
            </p:spPr>
            <p:txBody>
              <a:bodyPr wrap="square" rtlCol="0">
                <a:spAutoFit/>
              </a:bodyPr>
              <a:lstStyle/>
              <a:p>
                <a:r>
                  <a:rPr lang="en-US" sz="1000" dirty="0">
                    <a:solidFill>
                      <a:schemeClr val="bg1"/>
                    </a:solidFill>
                  </a:rPr>
                  <a:t>percentage</a:t>
                </a:r>
              </a:p>
              <a:p>
                <a:r>
                  <a:rPr lang="en-US" sz="1000" dirty="0">
                    <a:solidFill>
                      <a:schemeClr val="bg1"/>
                    </a:solidFill>
                  </a:rPr>
                  <a:t>point</a:t>
                </a:r>
              </a:p>
            </p:txBody>
          </p:sp>
        </p:grpSp>
        <p:sp>
          <p:nvSpPr>
            <p:cNvPr id="52" name="TextBox 51">
              <a:extLst>
                <a:ext uri="{FF2B5EF4-FFF2-40B4-BE49-F238E27FC236}">
                  <a16:creationId xmlns:a16="http://schemas.microsoft.com/office/drawing/2014/main" id="{A610F869-40D6-4849-BCB5-0E10104A7C77}"/>
                </a:ext>
              </a:extLst>
            </p:cNvPr>
            <p:cNvSpPr txBox="1"/>
            <p:nvPr/>
          </p:nvSpPr>
          <p:spPr>
            <a:xfrm>
              <a:off x="6626829" y="4057458"/>
              <a:ext cx="2578608" cy="461665"/>
            </a:xfrm>
            <a:prstGeom prst="rect">
              <a:avLst/>
            </a:prstGeom>
            <a:noFill/>
          </p:spPr>
          <p:txBody>
            <a:bodyPr wrap="square" rtlCol="0">
              <a:spAutoFit/>
            </a:bodyPr>
            <a:lstStyle/>
            <a:p>
              <a:pPr algn="ctr"/>
              <a:r>
                <a:rPr lang="en-US" sz="1200" dirty="0">
                  <a:solidFill>
                    <a:schemeClr val="bg1"/>
                  </a:solidFill>
                </a:rPr>
                <a:t>Directly from travel &amp; tourism</a:t>
              </a:r>
            </a:p>
            <a:p>
              <a:pPr algn="ctr"/>
              <a:r>
                <a:rPr lang="en-US" sz="1200" dirty="0">
                  <a:solidFill>
                    <a:schemeClr val="bg1"/>
                  </a:solidFill>
                </a:rPr>
                <a:t>job losses</a:t>
              </a:r>
            </a:p>
          </p:txBody>
        </p:sp>
      </p:grpSp>
      <p:sp>
        <p:nvSpPr>
          <p:cNvPr id="53" name="Rectangle 52">
            <a:extLst>
              <a:ext uri="{FF2B5EF4-FFF2-40B4-BE49-F238E27FC236}">
                <a16:creationId xmlns:a16="http://schemas.microsoft.com/office/drawing/2014/main" id="{36D20FA0-468D-46B5-B9EC-5B58201D4B0C}"/>
              </a:ext>
            </a:extLst>
          </p:cNvPr>
          <p:cNvSpPr/>
          <p:nvPr/>
        </p:nvSpPr>
        <p:spPr>
          <a:xfrm>
            <a:off x="3048741" y="732617"/>
            <a:ext cx="3002516" cy="518317"/>
          </a:xfrm>
          <a:prstGeom prst="rect">
            <a:avLst/>
          </a:prstGeom>
          <a:no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TextBox 54">
            <a:extLst>
              <a:ext uri="{FF2B5EF4-FFF2-40B4-BE49-F238E27FC236}">
                <a16:creationId xmlns:a16="http://schemas.microsoft.com/office/drawing/2014/main" id="{1F6D65E5-7694-47BB-80DD-40FB428BFC6B}"/>
              </a:ext>
            </a:extLst>
          </p:cNvPr>
          <p:cNvSpPr txBox="1"/>
          <p:nvPr/>
        </p:nvSpPr>
        <p:spPr>
          <a:xfrm>
            <a:off x="3246919" y="1269553"/>
            <a:ext cx="2578608" cy="307777"/>
          </a:xfrm>
          <a:prstGeom prst="rect">
            <a:avLst/>
          </a:prstGeom>
          <a:noFill/>
        </p:spPr>
        <p:txBody>
          <a:bodyPr wrap="square" rtlCol="0">
            <a:spAutoFit/>
          </a:bodyPr>
          <a:lstStyle/>
          <a:p>
            <a:pPr algn="ctr"/>
            <a:r>
              <a:rPr lang="en-US" dirty="0">
                <a:solidFill>
                  <a:schemeClr val="bg1"/>
                </a:solidFill>
              </a:rPr>
              <a:t>Travel &amp; Tourism jobs</a:t>
            </a:r>
          </a:p>
        </p:txBody>
      </p:sp>
      <p:sp>
        <p:nvSpPr>
          <p:cNvPr id="56" name="TextBox 55">
            <a:extLst>
              <a:ext uri="{FF2B5EF4-FFF2-40B4-BE49-F238E27FC236}">
                <a16:creationId xmlns:a16="http://schemas.microsoft.com/office/drawing/2014/main" id="{F3ABD567-857D-4AED-8218-AE7282A989B4}"/>
              </a:ext>
            </a:extLst>
          </p:cNvPr>
          <p:cNvSpPr txBox="1"/>
          <p:nvPr/>
        </p:nvSpPr>
        <p:spPr>
          <a:xfrm>
            <a:off x="4172662" y="1499778"/>
            <a:ext cx="1422366" cy="646331"/>
          </a:xfrm>
          <a:prstGeom prst="rect">
            <a:avLst/>
          </a:prstGeom>
          <a:noFill/>
        </p:spPr>
        <p:txBody>
          <a:bodyPr wrap="square" rtlCol="0">
            <a:spAutoFit/>
          </a:bodyPr>
          <a:lstStyle/>
          <a:p>
            <a:r>
              <a:rPr lang="en-US" sz="3600" dirty="0">
                <a:solidFill>
                  <a:schemeClr val="accent2">
                    <a:lumMod val="60000"/>
                    <a:lumOff val="40000"/>
                  </a:schemeClr>
                </a:solidFill>
                <a:effectLst>
                  <a:glow rad="228600">
                    <a:schemeClr val="accent2">
                      <a:satMod val="175000"/>
                      <a:alpha val="40000"/>
                    </a:schemeClr>
                  </a:glow>
                </a:effectLst>
              </a:rPr>
              <a:t>100.8</a:t>
            </a:r>
            <a:endParaRPr lang="en-US" dirty="0">
              <a:solidFill>
                <a:schemeClr val="accent2">
                  <a:lumMod val="60000"/>
                  <a:lumOff val="40000"/>
                </a:schemeClr>
              </a:solidFill>
              <a:effectLst>
                <a:glow rad="228600">
                  <a:schemeClr val="accent2">
                    <a:satMod val="175000"/>
                    <a:alpha val="40000"/>
                  </a:schemeClr>
                </a:glow>
              </a:effectLst>
            </a:endParaRPr>
          </a:p>
        </p:txBody>
      </p:sp>
      <p:sp>
        <p:nvSpPr>
          <p:cNvPr id="57" name="TextBox 56">
            <a:extLst>
              <a:ext uri="{FF2B5EF4-FFF2-40B4-BE49-F238E27FC236}">
                <a16:creationId xmlns:a16="http://schemas.microsoft.com/office/drawing/2014/main" id="{629C76C3-7402-4C07-9B65-B92393E5D1A3}"/>
              </a:ext>
            </a:extLst>
          </p:cNvPr>
          <p:cNvSpPr txBox="1"/>
          <p:nvPr/>
        </p:nvSpPr>
        <p:spPr>
          <a:xfrm>
            <a:off x="4342762" y="1904214"/>
            <a:ext cx="1146669" cy="461665"/>
          </a:xfrm>
          <a:prstGeom prst="rect">
            <a:avLst/>
          </a:prstGeom>
          <a:noFill/>
        </p:spPr>
        <p:txBody>
          <a:bodyPr wrap="square" rtlCol="0">
            <a:spAutoFit/>
          </a:bodyPr>
          <a:lstStyle/>
          <a:p>
            <a:r>
              <a:rPr lang="en-US" sz="2400" dirty="0">
                <a:solidFill>
                  <a:schemeClr val="bg1"/>
                </a:solidFill>
              </a:rPr>
              <a:t>Million</a:t>
            </a:r>
          </a:p>
        </p:txBody>
      </p:sp>
      <p:grpSp>
        <p:nvGrpSpPr>
          <p:cNvPr id="65" name="Google Shape;11218;p60">
            <a:extLst>
              <a:ext uri="{FF2B5EF4-FFF2-40B4-BE49-F238E27FC236}">
                <a16:creationId xmlns:a16="http://schemas.microsoft.com/office/drawing/2014/main" id="{1B947250-0C2E-4F6D-BAF9-E19EDA6E8C65}"/>
              </a:ext>
            </a:extLst>
          </p:cNvPr>
          <p:cNvGrpSpPr/>
          <p:nvPr/>
        </p:nvGrpSpPr>
        <p:grpSpPr>
          <a:xfrm>
            <a:off x="3687680" y="3295443"/>
            <a:ext cx="318879" cy="392578"/>
            <a:chOff x="3584201" y="4294996"/>
            <a:chExt cx="267574" cy="329415"/>
          </a:xfrm>
          <a:solidFill>
            <a:schemeClr val="tx1">
              <a:lumMod val="50000"/>
            </a:schemeClr>
          </a:solidFill>
        </p:grpSpPr>
        <p:sp>
          <p:nvSpPr>
            <p:cNvPr id="66" name="Google Shape;11219;p60">
              <a:extLst>
                <a:ext uri="{FF2B5EF4-FFF2-40B4-BE49-F238E27FC236}">
                  <a16:creationId xmlns:a16="http://schemas.microsoft.com/office/drawing/2014/main" id="{A615B535-0844-4FC4-8EE3-9254C2599BE2}"/>
                </a:ext>
              </a:extLst>
            </p:cNvPr>
            <p:cNvSpPr/>
            <p:nvPr/>
          </p:nvSpPr>
          <p:spPr>
            <a:xfrm>
              <a:off x="3584201" y="4294996"/>
              <a:ext cx="267574" cy="329415"/>
            </a:xfrm>
            <a:custGeom>
              <a:avLst/>
              <a:gdLst/>
              <a:ahLst/>
              <a:cxnLst/>
              <a:rect l="l" t="t" r="r" b="b"/>
              <a:pathLst>
                <a:path w="8407" h="10350" extrusionOk="0">
                  <a:moveTo>
                    <a:pt x="4191" y="321"/>
                  </a:moveTo>
                  <a:lnTo>
                    <a:pt x="8097" y="1095"/>
                  </a:lnTo>
                  <a:lnTo>
                    <a:pt x="8097" y="6727"/>
                  </a:lnTo>
                  <a:lnTo>
                    <a:pt x="4191" y="10001"/>
                  </a:lnTo>
                  <a:lnTo>
                    <a:pt x="298" y="6727"/>
                  </a:lnTo>
                  <a:lnTo>
                    <a:pt x="298" y="1095"/>
                  </a:lnTo>
                  <a:lnTo>
                    <a:pt x="4191" y="321"/>
                  </a:lnTo>
                  <a:close/>
                  <a:moveTo>
                    <a:pt x="4168" y="0"/>
                  </a:moveTo>
                  <a:lnTo>
                    <a:pt x="120" y="810"/>
                  </a:lnTo>
                  <a:cubicBezTo>
                    <a:pt x="48" y="822"/>
                    <a:pt x="0" y="881"/>
                    <a:pt x="0" y="953"/>
                  </a:cubicBezTo>
                  <a:lnTo>
                    <a:pt x="0" y="6787"/>
                  </a:lnTo>
                  <a:cubicBezTo>
                    <a:pt x="0" y="6834"/>
                    <a:pt x="12" y="6882"/>
                    <a:pt x="60" y="6906"/>
                  </a:cubicBezTo>
                  <a:lnTo>
                    <a:pt x="4108" y="10323"/>
                  </a:lnTo>
                  <a:cubicBezTo>
                    <a:pt x="4138" y="10341"/>
                    <a:pt x="4171" y="10350"/>
                    <a:pt x="4203" y="10350"/>
                  </a:cubicBezTo>
                  <a:cubicBezTo>
                    <a:pt x="4236" y="10350"/>
                    <a:pt x="4269" y="10341"/>
                    <a:pt x="4299" y="10323"/>
                  </a:cubicBezTo>
                  <a:lnTo>
                    <a:pt x="8347" y="6906"/>
                  </a:lnTo>
                  <a:cubicBezTo>
                    <a:pt x="8382" y="6882"/>
                    <a:pt x="8406" y="6834"/>
                    <a:pt x="8406" y="6787"/>
                  </a:cubicBezTo>
                  <a:lnTo>
                    <a:pt x="8406" y="953"/>
                  </a:lnTo>
                  <a:cubicBezTo>
                    <a:pt x="8406" y="881"/>
                    <a:pt x="8347" y="822"/>
                    <a:pt x="8275" y="810"/>
                  </a:cubicBezTo>
                  <a:lnTo>
                    <a:pt x="422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11220;p60">
              <a:extLst>
                <a:ext uri="{FF2B5EF4-FFF2-40B4-BE49-F238E27FC236}">
                  <a16:creationId xmlns:a16="http://schemas.microsoft.com/office/drawing/2014/main" id="{C469749F-0C87-4386-8EFC-55266FDCFBA3}"/>
                </a:ext>
              </a:extLst>
            </p:cNvPr>
            <p:cNvSpPr/>
            <p:nvPr/>
          </p:nvSpPr>
          <p:spPr>
            <a:xfrm>
              <a:off x="3604666" y="4315811"/>
              <a:ext cx="226644" cy="281610"/>
            </a:xfrm>
            <a:custGeom>
              <a:avLst/>
              <a:gdLst/>
              <a:ahLst/>
              <a:cxnLst/>
              <a:rect l="l" t="t" r="r" b="b"/>
              <a:pathLst>
                <a:path w="7121" h="8848" extrusionOk="0">
                  <a:moveTo>
                    <a:pt x="3525" y="1"/>
                  </a:moveTo>
                  <a:lnTo>
                    <a:pt x="119" y="691"/>
                  </a:lnTo>
                  <a:cubicBezTo>
                    <a:pt x="36" y="703"/>
                    <a:pt x="0" y="763"/>
                    <a:pt x="0" y="834"/>
                  </a:cubicBezTo>
                  <a:lnTo>
                    <a:pt x="0" y="5835"/>
                  </a:lnTo>
                  <a:cubicBezTo>
                    <a:pt x="0" y="5883"/>
                    <a:pt x="12" y="5930"/>
                    <a:pt x="60" y="5954"/>
                  </a:cubicBezTo>
                  <a:lnTo>
                    <a:pt x="3465" y="8811"/>
                  </a:lnTo>
                  <a:cubicBezTo>
                    <a:pt x="3495" y="8835"/>
                    <a:pt x="3528" y="8847"/>
                    <a:pt x="3560" y="8847"/>
                  </a:cubicBezTo>
                  <a:cubicBezTo>
                    <a:pt x="3593" y="8847"/>
                    <a:pt x="3626" y="8835"/>
                    <a:pt x="3656" y="8811"/>
                  </a:cubicBezTo>
                  <a:lnTo>
                    <a:pt x="7061" y="5954"/>
                  </a:lnTo>
                  <a:cubicBezTo>
                    <a:pt x="7097" y="5930"/>
                    <a:pt x="7120" y="5883"/>
                    <a:pt x="7120" y="5835"/>
                  </a:cubicBezTo>
                  <a:lnTo>
                    <a:pt x="7120" y="4609"/>
                  </a:lnTo>
                  <a:cubicBezTo>
                    <a:pt x="7120" y="4513"/>
                    <a:pt x="7049" y="4454"/>
                    <a:pt x="6977" y="4454"/>
                  </a:cubicBezTo>
                  <a:cubicBezTo>
                    <a:pt x="6882" y="4454"/>
                    <a:pt x="6823" y="4525"/>
                    <a:pt x="6823" y="4609"/>
                  </a:cubicBezTo>
                  <a:lnTo>
                    <a:pt x="6823" y="5763"/>
                  </a:lnTo>
                  <a:lnTo>
                    <a:pt x="3572" y="8502"/>
                  </a:lnTo>
                  <a:lnTo>
                    <a:pt x="298" y="5763"/>
                  </a:lnTo>
                  <a:lnTo>
                    <a:pt x="298" y="953"/>
                  </a:lnTo>
                  <a:lnTo>
                    <a:pt x="3548" y="299"/>
                  </a:lnTo>
                  <a:lnTo>
                    <a:pt x="6811" y="953"/>
                  </a:lnTo>
                  <a:lnTo>
                    <a:pt x="6811" y="3847"/>
                  </a:lnTo>
                  <a:cubicBezTo>
                    <a:pt x="6799" y="3930"/>
                    <a:pt x="6870" y="4013"/>
                    <a:pt x="6966" y="4013"/>
                  </a:cubicBezTo>
                  <a:cubicBezTo>
                    <a:pt x="7049" y="4013"/>
                    <a:pt x="7108" y="3930"/>
                    <a:pt x="7108" y="3858"/>
                  </a:cubicBezTo>
                  <a:lnTo>
                    <a:pt x="7108" y="834"/>
                  </a:lnTo>
                  <a:cubicBezTo>
                    <a:pt x="7108" y="763"/>
                    <a:pt x="7061" y="703"/>
                    <a:pt x="6989" y="691"/>
                  </a:cubicBezTo>
                  <a:lnTo>
                    <a:pt x="358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11221;p60">
              <a:extLst>
                <a:ext uri="{FF2B5EF4-FFF2-40B4-BE49-F238E27FC236}">
                  <a16:creationId xmlns:a16="http://schemas.microsoft.com/office/drawing/2014/main" id="{DB73ADE4-2B05-413F-B2E3-82C462045250}"/>
                </a:ext>
              </a:extLst>
            </p:cNvPr>
            <p:cNvSpPr/>
            <p:nvPr/>
          </p:nvSpPr>
          <p:spPr>
            <a:xfrm>
              <a:off x="3645597" y="4362056"/>
              <a:ext cx="144019" cy="144019"/>
            </a:xfrm>
            <a:custGeom>
              <a:avLst/>
              <a:gdLst/>
              <a:ahLst/>
              <a:cxnLst/>
              <a:rect l="l" t="t" r="r" b="b"/>
              <a:pathLst>
                <a:path w="4525" h="4525" extrusionOk="0">
                  <a:moveTo>
                    <a:pt x="2262" y="322"/>
                  </a:moveTo>
                  <a:cubicBezTo>
                    <a:pt x="3334" y="322"/>
                    <a:pt x="4215" y="1203"/>
                    <a:pt x="4215" y="2275"/>
                  </a:cubicBezTo>
                  <a:cubicBezTo>
                    <a:pt x="4215" y="3346"/>
                    <a:pt x="3334" y="4227"/>
                    <a:pt x="2262" y="4227"/>
                  </a:cubicBezTo>
                  <a:cubicBezTo>
                    <a:pt x="1191" y="4227"/>
                    <a:pt x="322" y="3346"/>
                    <a:pt x="322" y="2275"/>
                  </a:cubicBezTo>
                  <a:cubicBezTo>
                    <a:pt x="322" y="1203"/>
                    <a:pt x="1191" y="322"/>
                    <a:pt x="2262" y="322"/>
                  </a:cubicBezTo>
                  <a:close/>
                  <a:moveTo>
                    <a:pt x="2262" y="0"/>
                  </a:moveTo>
                  <a:cubicBezTo>
                    <a:pt x="1012" y="0"/>
                    <a:pt x="0" y="1012"/>
                    <a:pt x="0" y="2263"/>
                  </a:cubicBezTo>
                  <a:cubicBezTo>
                    <a:pt x="0" y="3513"/>
                    <a:pt x="1012" y="4525"/>
                    <a:pt x="2262" y="4525"/>
                  </a:cubicBezTo>
                  <a:cubicBezTo>
                    <a:pt x="3513" y="4525"/>
                    <a:pt x="4525" y="3513"/>
                    <a:pt x="4525" y="2263"/>
                  </a:cubicBezTo>
                  <a:cubicBezTo>
                    <a:pt x="4525" y="1012"/>
                    <a:pt x="3513" y="0"/>
                    <a:pt x="226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 name="Google Shape;11222;p60">
              <a:extLst>
                <a:ext uri="{FF2B5EF4-FFF2-40B4-BE49-F238E27FC236}">
                  <a16:creationId xmlns:a16="http://schemas.microsoft.com/office/drawing/2014/main" id="{2A1F0CCE-8E3D-40CA-8CA4-E0E955CF1CA4}"/>
                </a:ext>
              </a:extLst>
            </p:cNvPr>
            <p:cNvSpPr/>
            <p:nvPr/>
          </p:nvSpPr>
          <p:spPr>
            <a:xfrm>
              <a:off x="3692574" y="4377970"/>
              <a:ext cx="51561" cy="112574"/>
            </a:xfrm>
            <a:custGeom>
              <a:avLst/>
              <a:gdLst/>
              <a:ahLst/>
              <a:cxnLst/>
              <a:rect l="l" t="t" r="r" b="b"/>
              <a:pathLst>
                <a:path w="1620" h="3537" extrusionOk="0">
                  <a:moveTo>
                    <a:pt x="810" y="0"/>
                  </a:moveTo>
                  <a:cubicBezTo>
                    <a:pt x="727" y="0"/>
                    <a:pt x="656" y="72"/>
                    <a:pt x="656" y="155"/>
                  </a:cubicBezTo>
                  <a:lnTo>
                    <a:pt x="656" y="489"/>
                  </a:lnTo>
                  <a:cubicBezTo>
                    <a:pt x="298" y="524"/>
                    <a:pt x="1" y="834"/>
                    <a:pt x="1" y="1203"/>
                  </a:cubicBezTo>
                  <a:cubicBezTo>
                    <a:pt x="1" y="1608"/>
                    <a:pt x="334" y="1917"/>
                    <a:pt x="715" y="1917"/>
                  </a:cubicBezTo>
                  <a:lnTo>
                    <a:pt x="882" y="1917"/>
                  </a:lnTo>
                  <a:cubicBezTo>
                    <a:pt x="1108" y="1917"/>
                    <a:pt x="1298" y="2108"/>
                    <a:pt x="1298" y="2334"/>
                  </a:cubicBezTo>
                  <a:cubicBezTo>
                    <a:pt x="1298" y="2560"/>
                    <a:pt x="1108" y="2751"/>
                    <a:pt x="882" y="2751"/>
                  </a:cubicBezTo>
                  <a:lnTo>
                    <a:pt x="644" y="2751"/>
                  </a:lnTo>
                  <a:cubicBezTo>
                    <a:pt x="465" y="2751"/>
                    <a:pt x="310" y="2608"/>
                    <a:pt x="310" y="2429"/>
                  </a:cubicBezTo>
                  <a:cubicBezTo>
                    <a:pt x="310" y="2334"/>
                    <a:pt x="239" y="2275"/>
                    <a:pt x="167" y="2275"/>
                  </a:cubicBezTo>
                  <a:cubicBezTo>
                    <a:pt x="84" y="2275"/>
                    <a:pt x="13" y="2346"/>
                    <a:pt x="13" y="2429"/>
                  </a:cubicBezTo>
                  <a:cubicBezTo>
                    <a:pt x="13" y="2787"/>
                    <a:pt x="298" y="3060"/>
                    <a:pt x="656" y="3060"/>
                  </a:cubicBezTo>
                  <a:lnTo>
                    <a:pt x="667" y="3060"/>
                  </a:lnTo>
                  <a:lnTo>
                    <a:pt x="667" y="3394"/>
                  </a:lnTo>
                  <a:cubicBezTo>
                    <a:pt x="667" y="3477"/>
                    <a:pt x="739" y="3537"/>
                    <a:pt x="822" y="3537"/>
                  </a:cubicBezTo>
                  <a:cubicBezTo>
                    <a:pt x="894" y="3537"/>
                    <a:pt x="965" y="3465"/>
                    <a:pt x="965" y="3394"/>
                  </a:cubicBezTo>
                  <a:lnTo>
                    <a:pt x="965" y="3048"/>
                  </a:lnTo>
                  <a:cubicBezTo>
                    <a:pt x="1322" y="3025"/>
                    <a:pt x="1620" y="2703"/>
                    <a:pt x="1620" y="2334"/>
                  </a:cubicBezTo>
                  <a:cubicBezTo>
                    <a:pt x="1620" y="1929"/>
                    <a:pt x="1298" y="1620"/>
                    <a:pt x="906" y="1620"/>
                  </a:cubicBezTo>
                  <a:lnTo>
                    <a:pt x="739" y="1620"/>
                  </a:lnTo>
                  <a:cubicBezTo>
                    <a:pt x="525" y="1620"/>
                    <a:pt x="334" y="1429"/>
                    <a:pt x="334" y="1203"/>
                  </a:cubicBezTo>
                  <a:cubicBezTo>
                    <a:pt x="334" y="977"/>
                    <a:pt x="525" y="786"/>
                    <a:pt x="739" y="786"/>
                  </a:cubicBezTo>
                  <a:lnTo>
                    <a:pt x="977" y="786"/>
                  </a:lnTo>
                  <a:cubicBezTo>
                    <a:pt x="1167" y="786"/>
                    <a:pt x="1310" y="941"/>
                    <a:pt x="1310" y="1120"/>
                  </a:cubicBezTo>
                  <a:lnTo>
                    <a:pt x="1310" y="1286"/>
                  </a:lnTo>
                  <a:cubicBezTo>
                    <a:pt x="1310" y="1358"/>
                    <a:pt x="1382" y="1429"/>
                    <a:pt x="1465" y="1429"/>
                  </a:cubicBezTo>
                  <a:cubicBezTo>
                    <a:pt x="1548" y="1429"/>
                    <a:pt x="1608" y="1358"/>
                    <a:pt x="1608" y="1286"/>
                  </a:cubicBezTo>
                  <a:lnTo>
                    <a:pt x="1608" y="1120"/>
                  </a:lnTo>
                  <a:cubicBezTo>
                    <a:pt x="1608" y="762"/>
                    <a:pt x="1322" y="477"/>
                    <a:pt x="965" y="477"/>
                  </a:cubicBezTo>
                  <a:lnTo>
                    <a:pt x="953" y="477"/>
                  </a:lnTo>
                  <a:lnTo>
                    <a:pt x="953" y="155"/>
                  </a:lnTo>
                  <a:cubicBezTo>
                    <a:pt x="953" y="60"/>
                    <a:pt x="882" y="0"/>
                    <a:pt x="81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 name="Google Shape;13697;p64">
            <a:extLst>
              <a:ext uri="{FF2B5EF4-FFF2-40B4-BE49-F238E27FC236}">
                <a16:creationId xmlns:a16="http://schemas.microsoft.com/office/drawing/2014/main" id="{320DB9FE-DE6A-4E70-936D-D8BCE49CE3A2}"/>
              </a:ext>
            </a:extLst>
          </p:cNvPr>
          <p:cNvGrpSpPr/>
          <p:nvPr/>
        </p:nvGrpSpPr>
        <p:grpSpPr>
          <a:xfrm>
            <a:off x="3695153" y="1687432"/>
            <a:ext cx="321037" cy="353822"/>
            <a:chOff x="4212429" y="1502385"/>
            <a:chExt cx="321037" cy="353822"/>
          </a:xfrm>
          <a:solidFill>
            <a:schemeClr val="tx1">
              <a:lumMod val="50000"/>
            </a:schemeClr>
          </a:solidFill>
        </p:grpSpPr>
        <p:sp>
          <p:nvSpPr>
            <p:cNvPr id="71" name="Google Shape;13698;p64">
              <a:extLst>
                <a:ext uri="{FF2B5EF4-FFF2-40B4-BE49-F238E27FC236}">
                  <a16:creationId xmlns:a16="http://schemas.microsoft.com/office/drawing/2014/main" id="{C9826057-CFBA-4A42-AF4B-53D56A48EFBF}"/>
                </a:ext>
              </a:extLst>
            </p:cNvPr>
            <p:cNvSpPr/>
            <p:nvPr/>
          </p:nvSpPr>
          <p:spPr>
            <a:xfrm>
              <a:off x="4310592" y="1585938"/>
              <a:ext cx="125092" cy="163001"/>
            </a:xfrm>
            <a:custGeom>
              <a:avLst/>
              <a:gdLst/>
              <a:ahLst/>
              <a:cxnLst/>
              <a:rect l="l" t="t" r="r" b="b"/>
              <a:pathLst>
                <a:path w="3930" h="5121" extrusionOk="0">
                  <a:moveTo>
                    <a:pt x="1941" y="310"/>
                  </a:moveTo>
                  <a:cubicBezTo>
                    <a:pt x="2227" y="310"/>
                    <a:pt x="2477" y="489"/>
                    <a:pt x="2584" y="751"/>
                  </a:cubicBezTo>
                  <a:cubicBezTo>
                    <a:pt x="2620" y="834"/>
                    <a:pt x="2644" y="930"/>
                    <a:pt x="2644" y="1013"/>
                  </a:cubicBezTo>
                  <a:lnTo>
                    <a:pt x="2644" y="1192"/>
                  </a:lnTo>
                  <a:cubicBezTo>
                    <a:pt x="2370" y="1096"/>
                    <a:pt x="2275" y="834"/>
                    <a:pt x="2251" y="822"/>
                  </a:cubicBezTo>
                  <a:cubicBezTo>
                    <a:pt x="2227" y="763"/>
                    <a:pt x="2179" y="715"/>
                    <a:pt x="2108" y="715"/>
                  </a:cubicBezTo>
                  <a:cubicBezTo>
                    <a:pt x="2048" y="715"/>
                    <a:pt x="1989" y="751"/>
                    <a:pt x="1953" y="811"/>
                  </a:cubicBezTo>
                  <a:cubicBezTo>
                    <a:pt x="1953" y="811"/>
                    <a:pt x="1763" y="1168"/>
                    <a:pt x="1239" y="1227"/>
                  </a:cubicBezTo>
                  <a:lnTo>
                    <a:pt x="1239" y="1025"/>
                  </a:lnTo>
                  <a:cubicBezTo>
                    <a:pt x="1263" y="930"/>
                    <a:pt x="1275" y="834"/>
                    <a:pt x="1310" y="751"/>
                  </a:cubicBezTo>
                  <a:cubicBezTo>
                    <a:pt x="1406" y="489"/>
                    <a:pt x="1667" y="310"/>
                    <a:pt x="1941" y="310"/>
                  </a:cubicBezTo>
                  <a:close/>
                  <a:moveTo>
                    <a:pt x="2108" y="1180"/>
                  </a:moveTo>
                  <a:cubicBezTo>
                    <a:pt x="2215" y="1322"/>
                    <a:pt x="2394" y="1489"/>
                    <a:pt x="2656" y="1549"/>
                  </a:cubicBezTo>
                  <a:lnTo>
                    <a:pt x="2656" y="1775"/>
                  </a:lnTo>
                  <a:cubicBezTo>
                    <a:pt x="2656" y="2144"/>
                    <a:pt x="2358" y="2454"/>
                    <a:pt x="1989" y="2477"/>
                  </a:cubicBezTo>
                  <a:lnTo>
                    <a:pt x="1929" y="2477"/>
                  </a:lnTo>
                  <a:cubicBezTo>
                    <a:pt x="1560" y="2442"/>
                    <a:pt x="1263" y="2144"/>
                    <a:pt x="1263" y="1763"/>
                  </a:cubicBezTo>
                  <a:lnTo>
                    <a:pt x="1263" y="1549"/>
                  </a:lnTo>
                  <a:cubicBezTo>
                    <a:pt x="1679" y="1501"/>
                    <a:pt x="1941" y="1322"/>
                    <a:pt x="2108" y="1180"/>
                  </a:cubicBezTo>
                  <a:close/>
                  <a:moveTo>
                    <a:pt x="2132" y="2799"/>
                  </a:moveTo>
                  <a:lnTo>
                    <a:pt x="2048" y="2966"/>
                  </a:lnTo>
                  <a:lnTo>
                    <a:pt x="1846" y="2966"/>
                  </a:lnTo>
                  <a:lnTo>
                    <a:pt x="1751" y="2799"/>
                  </a:lnTo>
                  <a:close/>
                  <a:moveTo>
                    <a:pt x="2025" y="3287"/>
                  </a:moveTo>
                  <a:lnTo>
                    <a:pt x="2215" y="4109"/>
                  </a:lnTo>
                  <a:lnTo>
                    <a:pt x="1941" y="4347"/>
                  </a:lnTo>
                  <a:lnTo>
                    <a:pt x="1679" y="4109"/>
                  </a:lnTo>
                  <a:lnTo>
                    <a:pt x="1870" y="3287"/>
                  </a:lnTo>
                  <a:close/>
                  <a:moveTo>
                    <a:pt x="2453" y="2870"/>
                  </a:moveTo>
                  <a:cubicBezTo>
                    <a:pt x="2668" y="2954"/>
                    <a:pt x="2894" y="3085"/>
                    <a:pt x="3072" y="3263"/>
                  </a:cubicBezTo>
                  <a:cubicBezTo>
                    <a:pt x="3394" y="3561"/>
                    <a:pt x="3561" y="3966"/>
                    <a:pt x="3561" y="4359"/>
                  </a:cubicBezTo>
                  <a:lnTo>
                    <a:pt x="3596" y="4775"/>
                  </a:lnTo>
                  <a:lnTo>
                    <a:pt x="322" y="4775"/>
                  </a:lnTo>
                  <a:lnTo>
                    <a:pt x="322" y="4359"/>
                  </a:lnTo>
                  <a:cubicBezTo>
                    <a:pt x="322" y="3942"/>
                    <a:pt x="501" y="3561"/>
                    <a:pt x="810" y="3263"/>
                  </a:cubicBezTo>
                  <a:cubicBezTo>
                    <a:pt x="989" y="3097"/>
                    <a:pt x="1215" y="2966"/>
                    <a:pt x="1441" y="2870"/>
                  </a:cubicBezTo>
                  <a:lnTo>
                    <a:pt x="1572" y="3144"/>
                  </a:lnTo>
                  <a:lnTo>
                    <a:pt x="1346" y="4120"/>
                  </a:lnTo>
                  <a:cubicBezTo>
                    <a:pt x="1334" y="4180"/>
                    <a:pt x="1346" y="4240"/>
                    <a:pt x="1394" y="4287"/>
                  </a:cubicBezTo>
                  <a:lnTo>
                    <a:pt x="1834" y="4692"/>
                  </a:lnTo>
                  <a:cubicBezTo>
                    <a:pt x="1870" y="4716"/>
                    <a:pt x="1917" y="4740"/>
                    <a:pt x="1941" y="4740"/>
                  </a:cubicBezTo>
                  <a:cubicBezTo>
                    <a:pt x="1989" y="4740"/>
                    <a:pt x="2025" y="4716"/>
                    <a:pt x="2048" y="4692"/>
                  </a:cubicBezTo>
                  <a:lnTo>
                    <a:pt x="2501" y="4287"/>
                  </a:lnTo>
                  <a:cubicBezTo>
                    <a:pt x="2537" y="4240"/>
                    <a:pt x="2560" y="4180"/>
                    <a:pt x="2537" y="4120"/>
                  </a:cubicBezTo>
                  <a:lnTo>
                    <a:pt x="2322" y="3144"/>
                  </a:lnTo>
                  <a:lnTo>
                    <a:pt x="2453" y="2870"/>
                  </a:lnTo>
                  <a:close/>
                  <a:moveTo>
                    <a:pt x="1965" y="1"/>
                  </a:moveTo>
                  <a:cubicBezTo>
                    <a:pt x="1394" y="1"/>
                    <a:pt x="929" y="465"/>
                    <a:pt x="929" y="1025"/>
                  </a:cubicBezTo>
                  <a:lnTo>
                    <a:pt x="929" y="1406"/>
                  </a:lnTo>
                  <a:lnTo>
                    <a:pt x="929" y="1775"/>
                  </a:lnTo>
                  <a:cubicBezTo>
                    <a:pt x="929" y="2096"/>
                    <a:pt x="1084" y="2394"/>
                    <a:pt x="1334" y="2573"/>
                  </a:cubicBezTo>
                  <a:cubicBezTo>
                    <a:pt x="560" y="2846"/>
                    <a:pt x="1" y="3561"/>
                    <a:pt x="1" y="4382"/>
                  </a:cubicBezTo>
                  <a:lnTo>
                    <a:pt x="1" y="4954"/>
                  </a:lnTo>
                  <a:cubicBezTo>
                    <a:pt x="1" y="5049"/>
                    <a:pt x="72" y="5121"/>
                    <a:pt x="155" y="5121"/>
                  </a:cubicBezTo>
                  <a:lnTo>
                    <a:pt x="3763" y="5121"/>
                  </a:lnTo>
                  <a:cubicBezTo>
                    <a:pt x="3846" y="5121"/>
                    <a:pt x="3930" y="5049"/>
                    <a:pt x="3930" y="4954"/>
                  </a:cubicBezTo>
                  <a:lnTo>
                    <a:pt x="3930" y="4382"/>
                  </a:lnTo>
                  <a:cubicBezTo>
                    <a:pt x="3930" y="3561"/>
                    <a:pt x="3346" y="2846"/>
                    <a:pt x="2584" y="2573"/>
                  </a:cubicBezTo>
                  <a:cubicBezTo>
                    <a:pt x="2822" y="2382"/>
                    <a:pt x="2989" y="2096"/>
                    <a:pt x="2989" y="1775"/>
                  </a:cubicBezTo>
                  <a:lnTo>
                    <a:pt x="2989" y="1406"/>
                  </a:lnTo>
                  <a:lnTo>
                    <a:pt x="2989" y="1025"/>
                  </a:lnTo>
                  <a:cubicBezTo>
                    <a:pt x="2989" y="465"/>
                    <a:pt x="2525" y="1"/>
                    <a:pt x="19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 name="Google Shape;13699;p64">
              <a:extLst>
                <a:ext uri="{FF2B5EF4-FFF2-40B4-BE49-F238E27FC236}">
                  <a16:creationId xmlns:a16="http://schemas.microsoft.com/office/drawing/2014/main" id="{E6DE1944-0A64-43CF-A341-AF490E45115C}"/>
                </a:ext>
              </a:extLst>
            </p:cNvPr>
            <p:cNvSpPr/>
            <p:nvPr/>
          </p:nvSpPr>
          <p:spPr>
            <a:xfrm>
              <a:off x="4248428" y="1536124"/>
              <a:ext cx="253972" cy="152179"/>
            </a:xfrm>
            <a:custGeom>
              <a:avLst/>
              <a:gdLst/>
              <a:ahLst/>
              <a:cxnLst/>
              <a:rect l="l" t="t" r="r" b="b"/>
              <a:pathLst>
                <a:path w="7979" h="4781" extrusionOk="0">
                  <a:moveTo>
                    <a:pt x="3906" y="0"/>
                  </a:moveTo>
                  <a:cubicBezTo>
                    <a:pt x="3876" y="0"/>
                    <a:pt x="3847" y="6"/>
                    <a:pt x="3823" y="18"/>
                  </a:cubicBezTo>
                  <a:cubicBezTo>
                    <a:pt x="3811" y="30"/>
                    <a:pt x="1775" y="1244"/>
                    <a:pt x="239" y="1244"/>
                  </a:cubicBezTo>
                  <a:cubicBezTo>
                    <a:pt x="156" y="1244"/>
                    <a:pt x="84" y="1304"/>
                    <a:pt x="72" y="1375"/>
                  </a:cubicBezTo>
                  <a:cubicBezTo>
                    <a:pt x="72" y="1387"/>
                    <a:pt x="1" y="1875"/>
                    <a:pt x="1" y="2614"/>
                  </a:cubicBezTo>
                  <a:cubicBezTo>
                    <a:pt x="1" y="2697"/>
                    <a:pt x="72" y="2768"/>
                    <a:pt x="156" y="2768"/>
                  </a:cubicBezTo>
                  <a:cubicBezTo>
                    <a:pt x="251" y="2768"/>
                    <a:pt x="322" y="2697"/>
                    <a:pt x="322" y="2614"/>
                  </a:cubicBezTo>
                  <a:cubicBezTo>
                    <a:pt x="322" y="2137"/>
                    <a:pt x="358" y="1744"/>
                    <a:pt x="382" y="1566"/>
                  </a:cubicBezTo>
                  <a:cubicBezTo>
                    <a:pt x="1037" y="1542"/>
                    <a:pt x="1835" y="1328"/>
                    <a:pt x="2739" y="923"/>
                  </a:cubicBezTo>
                  <a:cubicBezTo>
                    <a:pt x="3299" y="685"/>
                    <a:pt x="3728" y="435"/>
                    <a:pt x="3906" y="351"/>
                  </a:cubicBezTo>
                  <a:cubicBezTo>
                    <a:pt x="4085" y="447"/>
                    <a:pt x="4525" y="685"/>
                    <a:pt x="5085" y="923"/>
                  </a:cubicBezTo>
                  <a:cubicBezTo>
                    <a:pt x="5990" y="1316"/>
                    <a:pt x="6788" y="1542"/>
                    <a:pt x="7442" y="1566"/>
                  </a:cubicBezTo>
                  <a:cubicBezTo>
                    <a:pt x="7478" y="1971"/>
                    <a:pt x="7585" y="3233"/>
                    <a:pt x="7288" y="4590"/>
                  </a:cubicBezTo>
                  <a:cubicBezTo>
                    <a:pt x="7276" y="4673"/>
                    <a:pt x="7323" y="4769"/>
                    <a:pt x="7407" y="4781"/>
                  </a:cubicBezTo>
                  <a:lnTo>
                    <a:pt x="7442" y="4781"/>
                  </a:lnTo>
                  <a:cubicBezTo>
                    <a:pt x="7514" y="4781"/>
                    <a:pt x="7585" y="4733"/>
                    <a:pt x="7597" y="4650"/>
                  </a:cubicBezTo>
                  <a:cubicBezTo>
                    <a:pt x="7978" y="2947"/>
                    <a:pt x="7752" y="1435"/>
                    <a:pt x="7740" y="1375"/>
                  </a:cubicBezTo>
                  <a:cubicBezTo>
                    <a:pt x="7728" y="1304"/>
                    <a:pt x="7669" y="1244"/>
                    <a:pt x="7573" y="1244"/>
                  </a:cubicBezTo>
                  <a:cubicBezTo>
                    <a:pt x="6037" y="1244"/>
                    <a:pt x="4001" y="30"/>
                    <a:pt x="3990" y="18"/>
                  </a:cubicBezTo>
                  <a:cubicBezTo>
                    <a:pt x="3966" y="6"/>
                    <a:pt x="3936" y="0"/>
                    <a:pt x="390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13700;p64">
              <a:extLst>
                <a:ext uri="{FF2B5EF4-FFF2-40B4-BE49-F238E27FC236}">
                  <a16:creationId xmlns:a16="http://schemas.microsoft.com/office/drawing/2014/main" id="{B7B0FC5E-8D9D-4996-A860-9B30E6E01286}"/>
                </a:ext>
              </a:extLst>
            </p:cNvPr>
            <p:cNvSpPr/>
            <p:nvPr/>
          </p:nvSpPr>
          <p:spPr>
            <a:xfrm>
              <a:off x="4248428" y="1633270"/>
              <a:ext cx="238407" cy="187288"/>
            </a:xfrm>
            <a:custGeom>
              <a:avLst/>
              <a:gdLst/>
              <a:ahLst/>
              <a:cxnLst/>
              <a:rect l="l" t="t" r="r" b="b"/>
              <a:pathLst>
                <a:path w="7490" h="5884" extrusionOk="0">
                  <a:moveTo>
                    <a:pt x="186" y="1"/>
                  </a:moveTo>
                  <a:cubicBezTo>
                    <a:pt x="180" y="1"/>
                    <a:pt x="174" y="1"/>
                    <a:pt x="168" y="2"/>
                  </a:cubicBezTo>
                  <a:cubicBezTo>
                    <a:pt x="72" y="2"/>
                    <a:pt x="1" y="97"/>
                    <a:pt x="13" y="181"/>
                  </a:cubicBezTo>
                  <a:cubicBezTo>
                    <a:pt x="84" y="1383"/>
                    <a:pt x="370" y="2455"/>
                    <a:pt x="846" y="3348"/>
                  </a:cubicBezTo>
                  <a:cubicBezTo>
                    <a:pt x="1501" y="4574"/>
                    <a:pt x="2513" y="5419"/>
                    <a:pt x="3859" y="5860"/>
                  </a:cubicBezTo>
                  <a:cubicBezTo>
                    <a:pt x="3870" y="5860"/>
                    <a:pt x="3882" y="5884"/>
                    <a:pt x="3894" y="5884"/>
                  </a:cubicBezTo>
                  <a:cubicBezTo>
                    <a:pt x="3918" y="5884"/>
                    <a:pt x="3930" y="5884"/>
                    <a:pt x="3942" y="5860"/>
                  </a:cubicBezTo>
                  <a:cubicBezTo>
                    <a:pt x="4811" y="5586"/>
                    <a:pt x="5549" y="5110"/>
                    <a:pt x="6133" y="4503"/>
                  </a:cubicBezTo>
                  <a:cubicBezTo>
                    <a:pt x="6716" y="3872"/>
                    <a:pt x="7157" y="3086"/>
                    <a:pt x="7442" y="2145"/>
                  </a:cubicBezTo>
                  <a:cubicBezTo>
                    <a:pt x="7490" y="2062"/>
                    <a:pt x="7442" y="1967"/>
                    <a:pt x="7347" y="1955"/>
                  </a:cubicBezTo>
                  <a:cubicBezTo>
                    <a:pt x="7330" y="1948"/>
                    <a:pt x="7313" y="1944"/>
                    <a:pt x="7296" y="1944"/>
                  </a:cubicBezTo>
                  <a:cubicBezTo>
                    <a:pt x="7228" y="1944"/>
                    <a:pt x="7164" y="1996"/>
                    <a:pt x="7145" y="2062"/>
                  </a:cubicBezTo>
                  <a:cubicBezTo>
                    <a:pt x="6871" y="2931"/>
                    <a:pt x="6454" y="3693"/>
                    <a:pt x="5906" y="4277"/>
                  </a:cubicBezTo>
                  <a:cubicBezTo>
                    <a:pt x="5371" y="4836"/>
                    <a:pt x="4704" y="5265"/>
                    <a:pt x="3894" y="5539"/>
                  </a:cubicBezTo>
                  <a:cubicBezTo>
                    <a:pt x="2668" y="5122"/>
                    <a:pt x="1727" y="4336"/>
                    <a:pt x="1132" y="3181"/>
                  </a:cubicBezTo>
                  <a:cubicBezTo>
                    <a:pt x="680" y="2336"/>
                    <a:pt x="418" y="1312"/>
                    <a:pt x="346" y="157"/>
                  </a:cubicBezTo>
                  <a:cubicBezTo>
                    <a:pt x="346" y="69"/>
                    <a:pt x="264" y="1"/>
                    <a:pt x="18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13701;p64">
              <a:extLst>
                <a:ext uri="{FF2B5EF4-FFF2-40B4-BE49-F238E27FC236}">
                  <a16:creationId xmlns:a16="http://schemas.microsoft.com/office/drawing/2014/main" id="{A88A388E-4A70-4E51-A4BE-498A6FF08505}"/>
                </a:ext>
              </a:extLst>
            </p:cNvPr>
            <p:cNvSpPr/>
            <p:nvPr/>
          </p:nvSpPr>
          <p:spPr>
            <a:xfrm>
              <a:off x="4212429" y="1502385"/>
              <a:ext cx="321037" cy="353822"/>
            </a:xfrm>
            <a:custGeom>
              <a:avLst/>
              <a:gdLst/>
              <a:ahLst/>
              <a:cxnLst/>
              <a:rect l="l" t="t" r="r" b="b"/>
              <a:pathLst>
                <a:path w="10086" h="11116" extrusionOk="0">
                  <a:moveTo>
                    <a:pt x="5061" y="316"/>
                  </a:moveTo>
                  <a:cubicBezTo>
                    <a:pt x="5263" y="435"/>
                    <a:pt x="5811" y="757"/>
                    <a:pt x="6549" y="1066"/>
                  </a:cubicBezTo>
                  <a:cubicBezTo>
                    <a:pt x="7692" y="1554"/>
                    <a:pt x="8692" y="1828"/>
                    <a:pt x="9526" y="1852"/>
                  </a:cubicBezTo>
                  <a:cubicBezTo>
                    <a:pt x="9550" y="2328"/>
                    <a:pt x="9693" y="3876"/>
                    <a:pt x="9335" y="5579"/>
                  </a:cubicBezTo>
                  <a:cubicBezTo>
                    <a:pt x="9073" y="6745"/>
                    <a:pt x="8645" y="7757"/>
                    <a:pt x="8049" y="8591"/>
                  </a:cubicBezTo>
                  <a:cubicBezTo>
                    <a:pt x="7311" y="9603"/>
                    <a:pt x="6299" y="10341"/>
                    <a:pt x="5049" y="10770"/>
                  </a:cubicBezTo>
                  <a:cubicBezTo>
                    <a:pt x="3799" y="10341"/>
                    <a:pt x="2775" y="9603"/>
                    <a:pt x="2037" y="8591"/>
                  </a:cubicBezTo>
                  <a:cubicBezTo>
                    <a:pt x="1430" y="7781"/>
                    <a:pt x="989" y="6745"/>
                    <a:pt x="751" y="5579"/>
                  </a:cubicBezTo>
                  <a:cubicBezTo>
                    <a:pt x="394" y="3876"/>
                    <a:pt x="537" y="2316"/>
                    <a:pt x="596" y="1852"/>
                  </a:cubicBezTo>
                  <a:cubicBezTo>
                    <a:pt x="1406" y="1828"/>
                    <a:pt x="2418" y="1554"/>
                    <a:pt x="3573" y="1066"/>
                  </a:cubicBezTo>
                  <a:cubicBezTo>
                    <a:pt x="4299" y="757"/>
                    <a:pt x="4847" y="435"/>
                    <a:pt x="5061" y="316"/>
                  </a:cubicBezTo>
                  <a:close/>
                  <a:moveTo>
                    <a:pt x="5037" y="1"/>
                  </a:moveTo>
                  <a:cubicBezTo>
                    <a:pt x="5007" y="1"/>
                    <a:pt x="4978" y="7"/>
                    <a:pt x="4954" y="18"/>
                  </a:cubicBezTo>
                  <a:cubicBezTo>
                    <a:pt x="4930" y="30"/>
                    <a:pt x="2370" y="1554"/>
                    <a:pt x="441" y="1554"/>
                  </a:cubicBezTo>
                  <a:cubicBezTo>
                    <a:pt x="370" y="1554"/>
                    <a:pt x="299" y="1614"/>
                    <a:pt x="287" y="1685"/>
                  </a:cubicBezTo>
                  <a:cubicBezTo>
                    <a:pt x="263" y="1769"/>
                    <a:pt x="1" y="3578"/>
                    <a:pt x="429" y="5650"/>
                  </a:cubicBezTo>
                  <a:cubicBezTo>
                    <a:pt x="680" y="6865"/>
                    <a:pt x="1132" y="7924"/>
                    <a:pt x="1775" y="8793"/>
                  </a:cubicBezTo>
                  <a:cubicBezTo>
                    <a:pt x="2561" y="9877"/>
                    <a:pt x="3644" y="10651"/>
                    <a:pt x="5001" y="11091"/>
                  </a:cubicBezTo>
                  <a:cubicBezTo>
                    <a:pt x="5013" y="11091"/>
                    <a:pt x="5025" y="11115"/>
                    <a:pt x="5049" y="11115"/>
                  </a:cubicBezTo>
                  <a:cubicBezTo>
                    <a:pt x="5061" y="11115"/>
                    <a:pt x="5073" y="11115"/>
                    <a:pt x="5085" y="11091"/>
                  </a:cubicBezTo>
                  <a:cubicBezTo>
                    <a:pt x="6430" y="10651"/>
                    <a:pt x="7514" y="9877"/>
                    <a:pt x="8323" y="8793"/>
                  </a:cubicBezTo>
                  <a:cubicBezTo>
                    <a:pt x="8954" y="7924"/>
                    <a:pt x="9407" y="6865"/>
                    <a:pt x="9657" y="5650"/>
                  </a:cubicBezTo>
                  <a:cubicBezTo>
                    <a:pt x="10085" y="3566"/>
                    <a:pt x="9812" y="1769"/>
                    <a:pt x="9788" y="1685"/>
                  </a:cubicBezTo>
                  <a:cubicBezTo>
                    <a:pt x="9776" y="1614"/>
                    <a:pt x="9716" y="1554"/>
                    <a:pt x="9633" y="1554"/>
                  </a:cubicBezTo>
                  <a:cubicBezTo>
                    <a:pt x="7692" y="1554"/>
                    <a:pt x="5132" y="42"/>
                    <a:pt x="5121" y="18"/>
                  </a:cubicBezTo>
                  <a:cubicBezTo>
                    <a:pt x="5097" y="7"/>
                    <a:pt x="5067" y="1"/>
                    <a:pt x="503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 name="TextBox 74">
            <a:extLst>
              <a:ext uri="{FF2B5EF4-FFF2-40B4-BE49-F238E27FC236}">
                <a16:creationId xmlns:a16="http://schemas.microsoft.com/office/drawing/2014/main" id="{8AD70CD3-BA4D-4962-BD40-791B12435F01}"/>
              </a:ext>
            </a:extLst>
          </p:cNvPr>
          <p:cNvSpPr txBox="1"/>
          <p:nvPr/>
        </p:nvSpPr>
        <p:spPr>
          <a:xfrm>
            <a:off x="4471458" y="2205510"/>
            <a:ext cx="891215" cy="246221"/>
          </a:xfrm>
          <a:prstGeom prst="rect">
            <a:avLst/>
          </a:prstGeom>
          <a:noFill/>
        </p:spPr>
        <p:txBody>
          <a:bodyPr wrap="square" rtlCol="0">
            <a:spAutoFit/>
          </a:bodyPr>
          <a:lstStyle/>
          <a:p>
            <a:r>
              <a:rPr lang="en-US" sz="1000" dirty="0">
                <a:solidFill>
                  <a:schemeClr val="bg1"/>
                </a:solidFill>
              </a:rPr>
              <a:t>Job losses</a:t>
            </a:r>
          </a:p>
        </p:txBody>
      </p:sp>
      <p:sp>
        <p:nvSpPr>
          <p:cNvPr id="76" name="Arrow: Down 75">
            <a:extLst>
              <a:ext uri="{FF2B5EF4-FFF2-40B4-BE49-F238E27FC236}">
                <a16:creationId xmlns:a16="http://schemas.microsoft.com/office/drawing/2014/main" id="{198B75D8-AC8F-4AFF-A00E-60189CD40B18}"/>
              </a:ext>
            </a:extLst>
          </p:cNvPr>
          <p:cNvSpPr/>
          <p:nvPr/>
        </p:nvSpPr>
        <p:spPr>
          <a:xfrm>
            <a:off x="4145643" y="2399208"/>
            <a:ext cx="266751" cy="340112"/>
          </a:xfrm>
          <a:prstGeom prst="downArrow">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Arrow: Down 76">
            <a:extLst>
              <a:ext uri="{FF2B5EF4-FFF2-40B4-BE49-F238E27FC236}">
                <a16:creationId xmlns:a16="http://schemas.microsoft.com/office/drawing/2014/main" id="{08FDE1BA-07D3-4706-9985-98B4F56A62C6}"/>
              </a:ext>
            </a:extLst>
          </p:cNvPr>
          <p:cNvSpPr/>
          <p:nvPr/>
        </p:nvSpPr>
        <p:spPr>
          <a:xfrm>
            <a:off x="4147843" y="4027078"/>
            <a:ext cx="266751" cy="340112"/>
          </a:xfrm>
          <a:prstGeom prst="downArrow">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TextBox 78">
            <a:extLst>
              <a:ext uri="{FF2B5EF4-FFF2-40B4-BE49-F238E27FC236}">
                <a16:creationId xmlns:a16="http://schemas.microsoft.com/office/drawing/2014/main" id="{C0844844-E96C-430B-A695-E96C89262BCE}"/>
              </a:ext>
            </a:extLst>
          </p:cNvPr>
          <p:cNvSpPr txBox="1"/>
          <p:nvPr/>
        </p:nvSpPr>
        <p:spPr>
          <a:xfrm>
            <a:off x="4429836" y="3541524"/>
            <a:ext cx="1007345" cy="400110"/>
          </a:xfrm>
          <a:prstGeom prst="rect">
            <a:avLst/>
          </a:prstGeom>
          <a:noFill/>
        </p:spPr>
        <p:txBody>
          <a:bodyPr wrap="square" rtlCol="0">
            <a:spAutoFit/>
          </a:bodyPr>
          <a:lstStyle/>
          <a:p>
            <a:r>
              <a:rPr lang="en-US" sz="2000" dirty="0">
                <a:solidFill>
                  <a:schemeClr val="bg1"/>
                </a:solidFill>
              </a:rPr>
              <a:t>Trillion     </a:t>
            </a:r>
            <a:endParaRPr lang="en-US" sz="1200" dirty="0">
              <a:solidFill>
                <a:schemeClr val="bg1"/>
              </a:solidFill>
            </a:endParaRPr>
          </a:p>
        </p:txBody>
      </p:sp>
      <p:sp>
        <p:nvSpPr>
          <p:cNvPr id="80" name="TextBox 79">
            <a:extLst>
              <a:ext uri="{FF2B5EF4-FFF2-40B4-BE49-F238E27FC236}">
                <a16:creationId xmlns:a16="http://schemas.microsoft.com/office/drawing/2014/main" id="{4874123E-CE56-4567-A343-26BDCB9C19F4}"/>
              </a:ext>
            </a:extLst>
          </p:cNvPr>
          <p:cNvSpPr txBox="1"/>
          <p:nvPr/>
        </p:nvSpPr>
        <p:spPr>
          <a:xfrm>
            <a:off x="4659376" y="3789358"/>
            <a:ext cx="509633" cy="253916"/>
          </a:xfrm>
          <a:prstGeom prst="rect">
            <a:avLst/>
          </a:prstGeom>
          <a:noFill/>
        </p:spPr>
        <p:txBody>
          <a:bodyPr wrap="square" rtlCol="0">
            <a:spAutoFit/>
          </a:bodyPr>
          <a:lstStyle/>
          <a:p>
            <a:r>
              <a:rPr lang="en-US" sz="1000" dirty="0">
                <a:solidFill>
                  <a:schemeClr val="bg1"/>
                </a:solidFill>
              </a:rPr>
              <a:t>USD</a:t>
            </a:r>
            <a:r>
              <a:rPr lang="en-US" sz="1050" dirty="0">
                <a:solidFill>
                  <a:schemeClr val="bg1"/>
                </a:solidFill>
              </a:rPr>
              <a:t>     </a:t>
            </a:r>
          </a:p>
        </p:txBody>
      </p:sp>
      <p:sp>
        <p:nvSpPr>
          <p:cNvPr id="81" name="TextBox 80">
            <a:extLst>
              <a:ext uri="{FF2B5EF4-FFF2-40B4-BE49-F238E27FC236}">
                <a16:creationId xmlns:a16="http://schemas.microsoft.com/office/drawing/2014/main" id="{D3ABFB96-13FC-43F0-A243-674F4D0F1961}"/>
              </a:ext>
            </a:extLst>
          </p:cNvPr>
          <p:cNvSpPr txBox="1"/>
          <p:nvPr/>
        </p:nvSpPr>
        <p:spPr>
          <a:xfrm>
            <a:off x="4355730" y="3937557"/>
            <a:ext cx="1165283" cy="523220"/>
          </a:xfrm>
          <a:prstGeom prst="rect">
            <a:avLst/>
          </a:prstGeom>
          <a:noFill/>
        </p:spPr>
        <p:txBody>
          <a:bodyPr wrap="square" rtlCol="0">
            <a:spAutoFit/>
          </a:bodyPr>
          <a:lstStyle/>
          <a:p>
            <a:r>
              <a:rPr lang="en-US" sz="2800" dirty="0">
                <a:solidFill>
                  <a:srgbClr val="FF0000"/>
                </a:solidFill>
              </a:rPr>
              <a:t>30%</a:t>
            </a:r>
          </a:p>
        </p:txBody>
      </p:sp>
      <p:sp>
        <p:nvSpPr>
          <p:cNvPr id="82" name="TextBox 81">
            <a:extLst>
              <a:ext uri="{FF2B5EF4-FFF2-40B4-BE49-F238E27FC236}">
                <a16:creationId xmlns:a16="http://schemas.microsoft.com/office/drawing/2014/main" id="{7FEF4399-5002-46C3-8FC6-45D186027963}"/>
              </a:ext>
            </a:extLst>
          </p:cNvPr>
          <p:cNvSpPr txBox="1"/>
          <p:nvPr/>
        </p:nvSpPr>
        <p:spPr>
          <a:xfrm>
            <a:off x="4341100" y="2320467"/>
            <a:ext cx="1165283" cy="523220"/>
          </a:xfrm>
          <a:prstGeom prst="rect">
            <a:avLst/>
          </a:prstGeom>
          <a:noFill/>
        </p:spPr>
        <p:txBody>
          <a:bodyPr wrap="square" rtlCol="0">
            <a:spAutoFit/>
          </a:bodyPr>
          <a:lstStyle/>
          <a:p>
            <a:r>
              <a:rPr lang="en-US" sz="2800" dirty="0">
                <a:solidFill>
                  <a:srgbClr val="FF0000"/>
                </a:solidFill>
              </a:rPr>
              <a:t>31%</a:t>
            </a:r>
          </a:p>
        </p:txBody>
      </p:sp>
      <p:sp>
        <p:nvSpPr>
          <p:cNvPr id="83" name="TextBox 82">
            <a:extLst>
              <a:ext uri="{FF2B5EF4-FFF2-40B4-BE49-F238E27FC236}">
                <a16:creationId xmlns:a16="http://schemas.microsoft.com/office/drawing/2014/main" id="{1B690DDF-BC2E-4783-868E-2F6D2C9E434A}"/>
              </a:ext>
            </a:extLst>
          </p:cNvPr>
          <p:cNvSpPr txBox="1"/>
          <p:nvPr/>
        </p:nvSpPr>
        <p:spPr>
          <a:xfrm>
            <a:off x="3568988" y="2883247"/>
            <a:ext cx="2038092" cy="307777"/>
          </a:xfrm>
          <a:prstGeom prst="rect">
            <a:avLst/>
          </a:prstGeom>
          <a:noFill/>
        </p:spPr>
        <p:txBody>
          <a:bodyPr wrap="square" rtlCol="0">
            <a:spAutoFit/>
          </a:bodyPr>
          <a:lstStyle/>
          <a:p>
            <a:r>
              <a:rPr lang="en-US" dirty="0">
                <a:solidFill>
                  <a:schemeClr val="bg1"/>
                </a:solidFill>
              </a:rPr>
              <a:t>Travel &amp; Tourism GDP</a:t>
            </a:r>
          </a:p>
        </p:txBody>
      </p:sp>
      <p:sp>
        <p:nvSpPr>
          <p:cNvPr id="87" name="TextBox 86">
            <a:extLst>
              <a:ext uri="{FF2B5EF4-FFF2-40B4-BE49-F238E27FC236}">
                <a16:creationId xmlns:a16="http://schemas.microsoft.com/office/drawing/2014/main" id="{C7AC8C66-CEC2-4C50-BDD6-396794308CC8}"/>
              </a:ext>
            </a:extLst>
          </p:cNvPr>
          <p:cNvSpPr txBox="1"/>
          <p:nvPr/>
        </p:nvSpPr>
        <p:spPr>
          <a:xfrm>
            <a:off x="4524500" y="3076610"/>
            <a:ext cx="829751" cy="646331"/>
          </a:xfrm>
          <a:prstGeom prst="rect">
            <a:avLst/>
          </a:prstGeom>
          <a:noFill/>
        </p:spPr>
        <p:txBody>
          <a:bodyPr wrap="square" rtlCol="0">
            <a:spAutoFit/>
          </a:bodyPr>
          <a:lstStyle/>
          <a:p>
            <a:r>
              <a:rPr lang="en-US" sz="3600" dirty="0">
                <a:solidFill>
                  <a:schemeClr val="accent2">
                    <a:lumMod val="60000"/>
                    <a:lumOff val="40000"/>
                  </a:schemeClr>
                </a:solidFill>
                <a:effectLst>
                  <a:glow rad="228600">
                    <a:schemeClr val="accent2">
                      <a:satMod val="175000"/>
                      <a:alpha val="40000"/>
                    </a:schemeClr>
                  </a:glow>
                </a:effectLst>
              </a:rPr>
              <a:t>2.7</a:t>
            </a:r>
            <a:endParaRPr lang="en-US" dirty="0">
              <a:solidFill>
                <a:schemeClr val="accent2">
                  <a:lumMod val="60000"/>
                  <a:lumOff val="40000"/>
                </a:schemeClr>
              </a:solidFill>
              <a:effectLst>
                <a:glow rad="228600">
                  <a:schemeClr val="accent2">
                    <a:satMod val="175000"/>
                    <a:alpha val="40000"/>
                  </a:schemeClr>
                </a:glow>
              </a:effectLst>
            </a:endParaRPr>
          </a:p>
        </p:txBody>
      </p:sp>
      <p:sp>
        <p:nvSpPr>
          <p:cNvPr id="97" name="Google Shape;466;p26">
            <a:extLst>
              <a:ext uri="{FF2B5EF4-FFF2-40B4-BE49-F238E27FC236}">
                <a16:creationId xmlns:a16="http://schemas.microsoft.com/office/drawing/2014/main" id="{C9564B35-2A7E-4719-A4C3-E638E4BBBCB1}"/>
              </a:ext>
            </a:extLst>
          </p:cNvPr>
          <p:cNvSpPr txBox="1">
            <a:spLocks noGrp="1"/>
          </p:cNvSpPr>
          <p:nvPr>
            <p:ph type="ctrTitle"/>
          </p:nvPr>
        </p:nvSpPr>
        <p:spPr>
          <a:xfrm>
            <a:off x="110823" y="-79395"/>
            <a:ext cx="4994577"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solidFill>
                  <a:schemeClr val="bg1"/>
                </a:solidFill>
              </a:rPr>
              <a:t>The hard-hit Sector ‘Travel &amp; Tourism’</a:t>
            </a:r>
            <a:endParaRPr dirty="0">
              <a:solidFill>
                <a:schemeClr val="bg1"/>
              </a:solidFill>
            </a:endParaRPr>
          </a:p>
        </p:txBody>
      </p:sp>
      <p:cxnSp>
        <p:nvCxnSpPr>
          <p:cNvPr id="98" name="Straight Connector 97">
            <a:extLst>
              <a:ext uri="{FF2B5EF4-FFF2-40B4-BE49-F238E27FC236}">
                <a16:creationId xmlns:a16="http://schemas.microsoft.com/office/drawing/2014/main" id="{F9FC4554-D880-4FF6-A2BB-F05EEF836E27}"/>
              </a:ext>
            </a:extLst>
          </p:cNvPr>
          <p:cNvCxnSpPr>
            <a:cxnSpLocks/>
          </p:cNvCxnSpPr>
          <p:nvPr/>
        </p:nvCxnSpPr>
        <p:spPr>
          <a:xfrm>
            <a:off x="205561" y="442188"/>
            <a:ext cx="4501315" cy="0"/>
          </a:xfrm>
          <a:prstGeom prst="line">
            <a:avLst/>
          </a:prstGeom>
        </p:spPr>
        <p:style>
          <a:lnRef idx="2">
            <a:schemeClr val="accent6"/>
          </a:lnRef>
          <a:fillRef idx="0">
            <a:schemeClr val="accent6"/>
          </a:fillRef>
          <a:effectRef idx="1">
            <a:schemeClr val="accent6"/>
          </a:effectRef>
          <a:fontRef idx="minor">
            <a:schemeClr val="tx1"/>
          </a:fontRef>
        </p:style>
      </p:cxnSp>
      <p:sp>
        <p:nvSpPr>
          <p:cNvPr id="3" name="TextBox 2">
            <a:extLst>
              <a:ext uri="{FF2B5EF4-FFF2-40B4-BE49-F238E27FC236}">
                <a16:creationId xmlns:a16="http://schemas.microsoft.com/office/drawing/2014/main" id="{1A98F25A-52CB-4EB1-A488-40A19580F758}"/>
              </a:ext>
            </a:extLst>
          </p:cNvPr>
          <p:cNvSpPr txBox="1"/>
          <p:nvPr/>
        </p:nvSpPr>
        <p:spPr>
          <a:xfrm>
            <a:off x="3152914" y="691382"/>
            <a:ext cx="2845961" cy="523220"/>
          </a:xfrm>
          <a:prstGeom prst="rect">
            <a:avLst/>
          </a:prstGeom>
          <a:noFill/>
          <a:ln>
            <a:noFill/>
          </a:ln>
        </p:spPr>
        <p:txBody>
          <a:bodyPr wrap="square" rtlCol="0">
            <a:spAutoFit/>
          </a:bodyPr>
          <a:lstStyle/>
          <a:p>
            <a:pPr algn="ctr"/>
            <a:r>
              <a:rPr lang="en-US" b="1" dirty="0">
                <a:solidFill>
                  <a:srgbClr val="FC723F"/>
                </a:solidFill>
                <a:latin typeface="Maven Pro" panose="020B0604020202020204" charset="0"/>
              </a:rPr>
              <a:t>UNPRECEDENTED PROJECTED JOB LOSSESS FOR 2020</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Shape 1117"/>
        <p:cNvGrpSpPr/>
        <p:nvPr/>
      </p:nvGrpSpPr>
      <p:grpSpPr>
        <a:xfrm>
          <a:off x="0" y="0"/>
          <a:ext cx="0" cy="0"/>
          <a:chOff x="0" y="0"/>
          <a:chExt cx="0" cy="0"/>
        </a:xfrm>
      </p:grpSpPr>
      <p:grpSp>
        <p:nvGrpSpPr>
          <p:cNvPr id="143" name="Group 142">
            <a:extLst>
              <a:ext uri="{FF2B5EF4-FFF2-40B4-BE49-F238E27FC236}">
                <a16:creationId xmlns:a16="http://schemas.microsoft.com/office/drawing/2014/main" id="{A7D7B365-AAF1-CC4F-910D-B086275A0EC1}"/>
              </a:ext>
            </a:extLst>
          </p:cNvPr>
          <p:cNvGrpSpPr/>
          <p:nvPr/>
        </p:nvGrpSpPr>
        <p:grpSpPr>
          <a:xfrm>
            <a:off x="439477" y="488854"/>
            <a:ext cx="359928" cy="410016"/>
            <a:chOff x="983786" y="4073023"/>
            <a:chExt cx="722981" cy="911893"/>
          </a:xfrm>
          <a:solidFill>
            <a:srgbClr val="49FFFC"/>
          </a:solidFill>
        </p:grpSpPr>
        <p:sp>
          <p:nvSpPr>
            <p:cNvPr id="144" name="Google Shape;12795;p62">
              <a:extLst>
                <a:ext uri="{FF2B5EF4-FFF2-40B4-BE49-F238E27FC236}">
                  <a16:creationId xmlns:a16="http://schemas.microsoft.com/office/drawing/2014/main" id="{77ED4F20-21D2-654B-907D-B8EF26BFF3CB}"/>
                </a:ext>
              </a:extLst>
            </p:cNvPr>
            <p:cNvSpPr/>
            <p:nvPr/>
          </p:nvSpPr>
          <p:spPr>
            <a:xfrm>
              <a:off x="1076556" y="4168712"/>
              <a:ext cx="544240" cy="398593"/>
            </a:xfrm>
            <a:custGeom>
              <a:avLst/>
              <a:gdLst/>
              <a:ahLst/>
              <a:cxnLst/>
              <a:rect l="l" t="t" r="r" b="b"/>
              <a:pathLst>
                <a:path w="5585" h="4535" extrusionOk="0">
                  <a:moveTo>
                    <a:pt x="2818" y="1"/>
                  </a:moveTo>
                  <a:cubicBezTo>
                    <a:pt x="1382" y="1"/>
                    <a:pt x="0" y="1113"/>
                    <a:pt x="0" y="2782"/>
                  </a:cubicBezTo>
                  <a:cubicBezTo>
                    <a:pt x="0" y="2937"/>
                    <a:pt x="24" y="3080"/>
                    <a:pt x="36" y="3223"/>
                  </a:cubicBezTo>
                  <a:cubicBezTo>
                    <a:pt x="47" y="3299"/>
                    <a:pt x="107" y="3355"/>
                    <a:pt x="190" y="3355"/>
                  </a:cubicBezTo>
                  <a:cubicBezTo>
                    <a:pt x="198" y="3355"/>
                    <a:pt x="206" y="3355"/>
                    <a:pt x="214" y="3354"/>
                  </a:cubicBezTo>
                  <a:cubicBezTo>
                    <a:pt x="298" y="3342"/>
                    <a:pt x="357" y="3259"/>
                    <a:pt x="345" y="3175"/>
                  </a:cubicBezTo>
                  <a:cubicBezTo>
                    <a:pt x="333" y="3044"/>
                    <a:pt x="310" y="2925"/>
                    <a:pt x="310" y="2782"/>
                  </a:cubicBezTo>
                  <a:cubicBezTo>
                    <a:pt x="310" y="1416"/>
                    <a:pt x="1429" y="318"/>
                    <a:pt x="2779" y="318"/>
                  </a:cubicBezTo>
                  <a:cubicBezTo>
                    <a:pt x="2793" y="318"/>
                    <a:pt x="2807" y="318"/>
                    <a:pt x="2822" y="318"/>
                  </a:cubicBezTo>
                  <a:cubicBezTo>
                    <a:pt x="4143" y="330"/>
                    <a:pt x="5227" y="1437"/>
                    <a:pt x="5239" y="2759"/>
                  </a:cubicBezTo>
                  <a:lnTo>
                    <a:pt x="5239" y="2782"/>
                  </a:lnTo>
                  <a:cubicBezTo>
                    <a:pt x="5239" y="3318"/>
                    <a:pt x="5060" y="3842"/>
                    <a:pt x="4751" y="4271"/>
                  </a:cubicBezTo>
                  <a:cubicBezTo>
                    <a:pt x="4691" y="4354"/>
                    <a:pt x="4703" y="4437"/>
                    <a:pt x="4775" y="4497"/>
                  </a:cubicBezTo>
                  <a:cubicBezTo>
                    <a:pt x="4809" y="4522"/>
                    <a:pt x="4844" y="4534"/>
                    <a:pt x="4877" y="4534"/>
                  </a:cubicBezTo>
                  <a:cubicBezTo>
                    <a:pt x="4923" y="4534"/>
                    <a:pt x="4966" y="4510"/>
                    <a:pt x="5001" y="4461"/>
                  </a:cubicBezTo>
                  <a:cubicBezTo>
                    <a:pt x="5370" y="3973"/>
                    <a:pt x="5572" y="3390"/>
                    <a:pt x="5572" y="2782"/>
                  </a:cubicBezTo>
                  <a:cubicBezTo>
                    <a:pt x="5584" y="2782"/>
                    <a:pt x="5584" y="2771"/>
                    <a:pt x="5584" y="2759"/>
                  </a:cubicBezTo>
                  <a:cubicBezTo>
                    <a:pt x="5572" y="2032"/>
                    <a:pt x="5286" y="1342"/>
                    <a:pt x="4763" y="818"/>
                  </a:cubicBezTo>
                  <a:cubicBezTo>
                    <a:pt x="4198" y="253"/>
                    <a:pt x="3502" y="1"/>
                    <a:pt x="281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45" name="Google Shape;10453;p59">
              <a:extLst>
                <a:ext uri="{FF2B5EF4-FFF2-40B4-BE49-F238E27FC236}">
                  <a16:creationId xmlns:a16="http://schemas.microsoft.com/office/drawing/2014/main" id="{9AD6ECF7-D035-9240-8EDF-BEFD06F36F7A}"/>
                </a:ext>
              </a:extLst>
            </p:cNvPr>
            <p:cNvGrpSpPr/>
            <p:nvPr/>
          </p:nvGrpSpPr>
          <p:grpSpPr>
            <a:xfrm>
              <a:off x="983786" y="4073023"/>
              <a:ext cx="722981" cy="564916"/>
              <a:chOff x="3086313" y="2877049"/>
              <a:chExt cx="320142" cy="243149"/>
            </a:xfrm>
            <a:grpFill/>
          </p:grpSpPr>
          <p:sp>
            <p:nvSpPr>
              <p:cNvPr id="147" name="Google Shape;10456;p59">
                <a:extLst>
                  <a:ext uri="{FF2B5EF4-FFF2-40B4-BE49-F238E27FC236}">
                    <a16:creationId xmlns:a16="http://schemas.microsoft.com/office/drawing/2014/main" id="{AB11AABC-FAE7-AE47-B3C9-07700CB53FEF}"/>
                  </a:ext>
                </a:extLst>
              </p:cNvPr>
              <p:cNvSpPr/>
              <p:nvPr/>
            </p:nvSpPr>
            <p:spPr>
              <a:xfrm>
                <a:off x="3237656" y="2939261"/>
                <a:ext cx="20245" cy="19678"/>
              </a:xfrm>
              <a:custGeom>
                <a:avLst/>
                <a:gdLst/>
                <a:ahLst/>
                <a:cxnLst/>
                <a:rect l="l" t="t" r="r" b="b"/>
                <a:pathLst>
                  <a:path w="656" h="454" extrusionOk="0">
                    <a:moveTo>
                      <a:pt x="227" y="1"/>
                    </a:moveTo>
                    <a:cubicBezTo>
                      <a:pt x="107" y="1"/>
                      <a:pt x="0" y="108"/>
                      <a:pt x="0" y="227"/>
                    </a:cubicBezTo>
                    <a:cubicBezTo>
                      <a:pt x="0" y="346"/>
                      <a:pt x="107" y="453"/>
                      <a:pt x="227" y="453"/>
                    </a:cubicBezTo>
                    <a:lnTo>
                      <a:pt x="417" y="453"/>
                    </a:lnTo>
                    <a:cubicBezTo>
                      <a:pt x="536" y="453"/>
                      <a:pt x="619" y="358"/>
                      <a:pt x="643" y="251"/>
                    </a:cubicBezTo>
                    <a:cubicBezTo>
                      <a:pt x="655" y="108"/>
                      <a:pt x="560" y="1"/>
                      <a:pt x="42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8" name="Google Shape;10457;p59">
                <a:extLst>
                  <a:ext uri="{FF2B5EF4-FFF2-40B4-BE49-F238E27FC236}">
                    <a16:creationId xmlns:a16="http://schemas.microsoft.com/office/drawing/2014/main" id="{423591AE-FB02-1241-9D3A-CD7F3884A0B5}"/>
                  </a:ext>
                </a:extLst>
              </p:cNvPr>
              <p:cNvSpPr/>
              <p:nvPr/>
            </p:nvSpPr>
            <p:spPr>
              <a:xfrm>
                <a:off x="3379888" y="3029539"/>
                <a:ext cx="26567" cy="14048"/>
              </a:xfrm>
              <a:custGeom>
                <a:avLst/>
                <a:gdLst/>
                <a:ahLst/>
                <a:cxnLst/>
                <a:rect l="l" t="t" r="r" b="b"/>
                <a:pathLst>
                  <a:path w="834" h="441" extrusionOk="0">
                    <a:moveTo>
                      <a:pt x="226" y="0"/>
                    </a:moveTo>
                    <a:cubicBezTo>
                      <a:pt x="107" y="0"/>
                      <a:pt x="0" y="107"/>
                      <a:pt x="0" y="226"/>
                    </a:cubicBezTo>
                    <a:cubicBezTo>
                      <a:pt x="0" y="346"/>
                      <a:pt x="107" y="441"/>
                      <a:pt x="226" y="441"/>
                    </a:cubicBezTo>
                    <a:lnTo>
                      <a:pt x="607" y="441"/>
                    </a:lnTo>
                    <a:cubicBezTo>
                      <a:pt x="726" y="441"/>
                      <a:pt x="834" y="346"/>
                      <a:pt x="834" y="226"/>
                    </a:cubicBezTo>
                    <a:cubicBezTo>
                      <a:pt x="822" y="107"/>
                      <a:pt x="726" y="0"/>
                      <a:pt x="60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9" name="Google Shape;10458;p59">
                <a:extLst>
                  <a:ext uri="{FF2B5EF4-FFF2-40B4-BE49-F238E27FC236}">
                    <a16:creationId xmlns:a16="http://schemas.microsoft.com/office/drawing/2014/main" id="{674E96DF-AFCA-C143-A1F0-2F2CA42C67A1}"/>
                  </a:ext>
                </a:extLst>
              </p:cNvPr>
              <p:cNvSpPr/>
              <p:nvPr/>
            </p:nvSpPr>
            <p:spPr>
              <a:xfrm>
                <a:off x="3086313" y="3029539"/>
                <a:ext cx="26599" cy="14048"/>
              </a:xfrm>
              <a:custGeom>
                <a:avLst/>
                <a:gdLst/>
                <a:ahLst/>
                <a:cxnLst/>
                <a:rect l="l" t="t" r="r" b="b"/>
                <a:pathLst>
                  <a:path w="835" h="441" extrusionOk="0">
                    <a:moveTo>
                      <a:pt x="227" y="0"/>
                    </a:moveTo>
                    <a:cubicBezTo>
                      <a:pt x="108" y="0"/>
                      <a:pt x="1" y="107"/>
                      <a:pt x="1" y="226"/>
                    </a:cubicBezTo>
                    <a:cubicBezTo>
                      <a:pt x="1" y="346"/>
                      <a:pt x="108" y="441"/>
                      <a:pt x="227" y="441"/>
                    </a:cubicBezTo>
                    <a:lnTo>
                      <a:pt x="608" y="441"/>
                    </a:lnTo>
                    <a:cubicBezTo>
                      <a:pt x="727" y="441"/>
                      <a:pt x="834" y="346"/>
                      <a:pt x="834" y="226"/>
                    </a:cubicBezTo>
                    <a:cubicBezTo>
                      <a:pt x="834" y="107"/>
                      <a:pt x="727" y="0"/>
                      <a:pt x="60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0" name="Google Shape;10459;p59">
                <a:extLst>
                  <a:ext uri="{FF2B5EF4-FFF2-40B4-BE49-F238E27FC236}">
                    <a16:creationId xmlns:a16="http://schemas.microsoft.com/office/drawing/2014/main" id="{4DB4FB6C-63DA-3E4C-9547-C6E825BAC1AB}"/>
                  </a:ext>
                </a:extLst>
              </p:cNvPr>
              <p:cNvSpPr/>
              <p:nvPr/>
            </p:nvSpPr>
            <p:spPr>
              <a:xfrm>
                <a:off x="3359788" y="2953469"/>
                <a:ext cx="26567" cy="20355"/>
              </a:xfrm>
              <a:custGeom>
                <a:avLst/>
                <a:gdLst/>
                <a:ahLst/>
                <a:cxnLst/>
                <a:rect l="l" t="t" r="r" b="b"/>
                <a:pathLst>
                  <a:path w="834" h="639" extrusionOk="0">
                    <a:moveTo>
                      <a:pt x="594" y="0"/>
                    </a:moveTo>
                    <a:cubicBezTo>
                      <a:pt x="555" y="0"/>
                      <a:pt x="514" y="13"/>
                      <a:pt x="476" y="43"/>
                    </a:cubicBezTo>
                    <a:lnTo>
                      <a:pt x="155" y="233"/>
                    </a:lnTo>
                    <a:cubicBezTo>
                      <a:pt x="48" y="293"/>
                      <a:pt x="0" y="424"/>
                      <a:pt x="83" y="531"/>
                    </a:cubicBezTo>
                    <a:cubicBezTo>
                      <a:pt x="119" y="602"/>
                      <a:pt x="203" y="638"/>
                      <a:pt x="274" y="638"/>
                    </a:cubicBezTo>
                    <a:cubicBezTo>
                      <a:pt x="310" y="638"/>
                      <a:pt x="345" y="614"/>
                      <a:pt x="381" y="602"/>
                    </a:cubicBezTo>
                    <a:lnTo>
                      <a:pt x="703" y="412"/>
                    </a:lnTo>
                    <a:cubicBezTo>
                      <a:pt x="810" y="352"/>
                      <a:pt x="834" y="221"/>
                      <a:pt x="774" y="114"/>
                    </a:cubicBezTo>
                    <a:cubicBezTo>
                      <a:pt x="735" y="45"/>
                      <a:pt x="667" y="0"/>
                      <a:pt x="59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1" name="Google Shape;10460;p59">
                <a:extLst>
                  <a:ext uri="{FF2B5EF4-FFF2-40B4-BE49-F238E27FC236}">
                    <a16:creationId xmlns:a16="http://schemas.microsoft.com/office/drawing/2014/main" id="{1F24717A-6C3A-E64F-A737-20F972E0A89F}"/>
                  </a:ext>
                </a:extLst>
              </p:cNvPr>
              <p:cNvSpPr/>
              <p:nvPr/>
            </p:nvSpPr>
            <p:spPr>
              <a:xfrm>
                <a:off x="3106413" y="3100034"/>
                <a:ext cx="26599" cy="20164"/>
              </a:xfrm>
              <a:custGeom>
                <a:avLst/>
                <a:gdLst/>
                <a:ahLst/>
                <a:cxnLst/>
                <a:rect l="l" t="t" r="r" b="b"/>
                <a:pathLst>
                  <a:path w="835" h="633" extrusionOk="0">
                    <a:moveTo>
                      <a:pt x="590" y="0"/>
                    </a:moveTo>
                    <a:cubicBezTo>
                      <a:pt x="550" y="0"/>
                      <a:pt x="511" y="12"/>
                      <a:pt x="477" y="38"/>
                    </a:cubicBezTo>
                    <a:lnTo>
                      <a:pt x="144" y="228"/>
                    </a:lnTo>
                    <a:cubicBezTo>
                      <a:pt x="36" y="288"/>
                      <a:pt x="1" y="419"/>
                      <a:pt x="72" y="526"/>
                    </a:cubicBezTo>
                    <a:cubicBezTo>
                      <a:pt x="108" y="597"/>
                      <a:pt x="191" y="633"/>
                      <a:pt x="263" y="633"/>
                    </a:cubicBezTo>
                    <a:cubicBezTo>
                      <a:pt x="310" y="633"/>
                      <a:pt x="334" y="609"/>
                      <a:pt x="370" y="597"/>
                    </a:cubicBezTo>
                    <a:lnTo>
                      <a:pt x="691" y="407"/>
                    </a:lnTo>
                    <a:cubicBezTo>
                      <a:pt x="787" y="347"/>
                      <a:pt x="834" y="216"/>
                      <a:pt x="775" y="109"/>
                    </a:cubicBezTo>
                    <a:cubicBezTo>
                      <a:pt x="736" y="40"/>
                      <a:pt x="663" y="0"/>
                      <a:pt x="59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2" name="Google Shape;10461;p59">
                <a:extLst>
                  <a:ext uri="{FF2B5EF4-FFF2-40B4-BE49-F238E27FC236}">
                    <a16:creationId xmlns:a16="http://schemas.microsoft.com/office/drawing/2014/main" id="{604253EC-B98E-D841-8FF5-4D2F4EE608C9}"/>
                  </a:ext>
                </a:extLst>
              </p:cNvPr>
              <p:cNvSpPr/>
              <p:nvPr/>
            </p:nvSpPr>
            <p:spPr>
              <a:xfrm>
                <a:off x="3308565" y="2897277"/>
                <a:ext cx="22044" cy="24178"/>
              </a:xfrm>
              <a:custGeom>
                <a:avLst/>
                <a:gdLst/>
                <a:ahLst/>
                <a:cxnLst/>
                <a:rect l="l" t="t" r="r" b="b"/>
                <a:pathLst>
                  <a:path w="692" h="759" extrusionOk="0">
                    <a:moveTo>
                      <a:pt x="441" y="1"/>
                    </a:moveTo>
                    <a:cubicBezTo>
                      <a:pt x="369" y="1"/>
                      <a:pt x="301" y="35"/>
                      <a:pt x="263" y="104"/>
                    </a:cubicBezTo>
                    <a:lnTo>
                      <a:pt x="60" y="438"/>
                    </a:lnTo>
                    <a:cubicBezTo>
                      <a:pt x="1" y="533"/>
                      <a:pt x="37" y="676"/>
                      <a:pt x="144" y="735"/>
                    </a:cubicBezTo>
                    <a:cubicBezTo>
                      <a:pt x="167" y="747"/>
                      <a:pt x="215" y="759"/>
                      <a:pt x="239" y="759"/>
                    </a:cubicBezTo>
                    <a:cubicBezTo>
                      <a:pt x="322" y="759"/>
                      <a:pt x="394" y="711"/>
                      <a:pt x="441" y="652"/>
                    </a:cubicBezTo>
                    <a:lnTo>
                      <a:pt x="632" y="330"/>
                    </a:lnTo>
                    <a:cubicBezTo>
                      <a:pt x="691" y="223"/>
                      <a:pt x="656" y="92"/>
                      <a:pt x="560" y="33"/>
                    </a:cubicBezTo>
                    <a:cubicBezTo>
                      <a:pt x="522" y="11"/>
                      <a:pt x="481" y="1"/>
                      <a:pt x="44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3" name="Google Shape;10462;p59">
                <a:extLst>
                  <a:ext uri="{FF2B5EF4-FFF2-40B4-BE49-F238E27FC236}">
                    <a16:creationId xmlns:a16="http://schemas.microsoft.com/office/drawing/2014/main" id="{B554F9C9-9B58-8A41-A58B-54712F279EAF}"/>
                  </a:ext>
                </a:extLst>
              </p:cNvPr>
              <p:cNvSpPr/>
              <p:nvPr/>
            </p:nvSpPr>
            <p:spPr>
              <a:xfrm>
                <a:off x="3239153" y="2877049"/>
                <a:ext cx="14080" cy="26599"/>
              </a:xfrm>
              <a:custGeom>
                <a:avLst/>
                <a:gdLst/>
                <a:ahLst/>
                <a:cxnLst/>
                <a:rect l="l" t="t" r="r" b="b"/>
                <a:pathLst>
                  <a:path w="442" h="835" extrusionOk="0">
                    <a:moveTo>
                      <a:pt x="215" y="1"/>
                    </a:moveTo>
                    <a:cubicBezTo>
                      <a:pt x="96" y="1"/>
                      <a:pt x="1" y="96"/>
                      <a:pt x="1" y="215"/>
                    </a:cubicBezTo>
                    <a:lnTo>
                      <a:pt x="1" y="608"/>
                    </a:lnTo>
                    <a:cubicBezTo>
                      <a:pt x="1" y="727"/>
                      <a:pt x="96" y="834"/>
                      <a:pt x="215" y="834"/>
                    </a:cubicBezTo>
                    <a:cubicBezTo>
                      <a:pt x="334" y="834"/>
                      <a:pt x="441" y="727"/>
                      <a:pt x="441" y="608"/>
                    </a:cubicBezTo>
                    <a:lnTo>
                      <a:pt x="441" y="215"/>
                    </a:lnTo>
                    <a:cubicBezTo>
                      <a:pt x="441" y="96"/>
                      <a:pt x="358" y="1"/>
                      <a:pt x="21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4" name="Google Shape;10463;p59">
                <a:extLst>
                  <a:ext uri="{FF2B5EF4-FFF2-40B4-BE49-F238E27FC236}">
                    <a16:creationId xmlns:a16="http://schemas.microsoft.com/office/drawing/2014/main" id="{0481E35B-E745-E84C-879C-04396DF60226}"/>
                  </a:ext>
                </a:extLst>
              </p:cNvPr>
              <p:cNvSpPr/>
              <p:nvPr/>
            </p:nvSpPr>
            <p:spPr>
              <a:xfrm>
                <a:off x="3161809" y="2897500"/>
                <a:ext cx="22394" cy="24337"/>
              </a:xfrm>
              <a:custGeom>
                <a:avLst/>
                <a:gdLst/>
                <a:ahLst/>
                <a:cxnLst/>
                <a:rect l="l" t="t" r="r" b="b"/>
                <a:pathLst>
                  <a:path w="703" h="764" extrusionOk="0">
                    <a:moveTo>
                      <a:pt x="262" y="0"/>
                    </a:moveTo>
                    <a:cubicBezTo>
                      <a:pt x="222" y="0"/>
                      <a:pt x="181" y="12"/>
                      <a:pt x="143" y="38"/>
                    </a:cubicBezTo>
                    <a:cubicBezTo>
                      <a:pt x="48" y="97"/>
                      <a:pt x="0" y="228"/>
                      <a:pt x="72" y="335"/>
                    </a:cubicBezTo>
                    <a:lnTo>
                      <a:pt x="262" y="669"/>
                    </a:lnTo>
                    <a:cubicBezTo>
                      <a:pt x="310" y="740"/>
                      <a:pt x="381" y="764"/>
                      <a:pt x="464" y="764"/>
                    </a:cubicBezTo>
                    <a:cubicBezTo>
                      <a:pt x="500" y="764"/>
                      <a:pt x="536" y="752"/>
                      <a:pt x="560" y="740"/>
                    </a:cubicBezTo>
                    <a:cubicBezTo>
                      <a:pt x="667" y="681"/>
                      <a:pt x="703" y="550"/>
                      <a:pt x="643" y="442"/>
                    </a:cubicBezTo>
                    <a:lnTo>
                      <a:pt x="441" y="109"/>
                    </a:lnTo>
                    <a:cubicBezTo>
                      <a:pt x="402" y="40"/>
                      <a:pt x="334" y="0"/>
                      <a:pt x="26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5" name="Google Shape;10464;p59">
                <a:extLst>
                  <a:ext uri="{FF2B5EF4-FFF2-40B4-BE49-F238E27FC236}">
                    <a16:creationId xmlns:a16="http://schemas.microsoft.com/office/drawing/2014/main" id="{0697BAE8-065A-454D-B716-24F08D08D6BE}"/>
                  </a:ext>
                </a:extLst>
              </p:cNvPr>
              <p:cNvSpPr/>
              <p:nvPr/>
            </p:nvSpPr>
            <p:spPr>
              <a:xfrm>
                <a:off x="3106413" y="2953151"/>
                <a:ext cx="26599" cy="19909"/>
              </a:xfrm>
              <a:custGeom>
                <a:avLst/>
                <a:gdLst/>
                <a:ahLst/>
                <a:cxnLst/>
                <a:rect l="l" t="t" r="r" b="b"/>
                <a:pathLst>
                  <a:path w="835" h="625" extrusionOk="0">
                    <a:moveTo>
                      <a:pt x="246" y="0"/>
                    </a:moveTo>
                    <a:cubicBezTo>
                      <a:pt x="168" y="0"/>
                      <a:pt x="92" y="40"/>
                      <a:pt x="60" y="112"/>
                    </a:cubicBezTo>
                    <a:cubicBezTo>
                      <a:pt x="1" y="208"/>
                      <a:pt x="25" y="350"/>
                      <a:pt x="132" y="410"/>
                    </a:cubicBezTo>
                    <a:lnTo>
                      <a:pt x="453" y="600"/>
                    </a:lnTo>
                    <a:cubicBezTo>
                      <a:pt x="489" y="612"/>
                      <a:pt x="537" y="624"/>
                      <a:pt x="560" y="624"/>
                    </a:cubicBezTo>
                    <a:cubicBezTo>
                      <a:pt x="632" y="624"/>
                      <a:pt x="715" y="589"/>
                      <a:pt x="751" y="529"/>
                    </a:cubicBezTo>
                    <a:cubicBezTo>
                      <a:pt x="834" y="422"/>
                      <a:pt x="787" y="291"/>
                      <a:pt x="679" y="231"/>
                    </a:cubicBezTo>
                    <a:lnTo>
                      <a:pt x="358" y="29"/>
                    </a:lnTo>
                    <a:cubicBezTo>
                      <a:pt x="323" y="10"/>
                      <a:pt x="284" y="0"/>
                      <a:pt x="24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6" name="Google Shape;10465;p59">
                <a:extLst>
                  <a:ext uri="{FF2B5EF4-FFF2-40B4-BE49-F238E27FC236}">
                    <a16:creationId xmlns:a16="http://schemas.microsoft.com/office/drawing/2014/main" id="{F6A82FE8-A9D8-AE48-8F4A-F96A3B174B09}"/>
                  </a:ext>
                </a:extLst>
              </p:cNvPr>
              <p:cNvSpPr/>
              <p:nvPr/>
            </p:nvSpPr>
            <p:spPr>
              <a:xfrm>
                <a:off x="3364139" y="3099843"/>
                <a:ext cx="25834" cy="20005"/>
              </a:xfrm>
              <a:custGeom>
                <a:avLst/>
                <a:gdLst/>
                <a:ahLst/>
                <a:cxnLst/>
                <a:rect l="l" t="t" r="r" b="b"/>
                <a:pathLst>
                  <a:path w="811" h="628" extrusionOk="0">
                    <a:moveTo>
                      <a:pt x="239" y="1"/>
                    </a:moveTo>
                    <a:cubicBezTo>
                      <a:pt x="167" y="1"/>
                      <a:pt x="99" y="35"/>
                      <a:pt x="60" y="104"/>
                    </a:cubicBezTo>
                    <a:cubicBezTo>
                      <a:pt x="1" y="211"/>
                      <a:pt x="25" y="342"/>
                      <a:pt x="132" y="402"/>
                    </a:cubicBezTo>
                    <a:lnTo>
                      <a:pt x="453" y="592"/>
                    </a:lnTo>
                    <a:cubicBezTo>
                      <a:pt x="489" y="604"/>
                      <a:pt x="537" y="628"/>
                      <a:pt x="561" y="628"/>
                    </a:cubicBezTo>
                    <a:cubicBezTo>
                      <a:pt x="632" y="628"/>
                      <a:pt x="715" y="580"/>
                      <a:pt x="751" y="521"/>
                    </a:cubicBezTo>
                    <a:cubicBezTo>
                      <a:pt x="811" y="426"/>
                      <a:pt x="787" y="283"/>
                      <a:pt x="680" y="223"/>
                    </a:cubicBezTo>
                    <a:lnTo>
                      <a:pt x="358" y="33"/>
                    </a:lnTo>
                    <a:cubicBezTo>
                      <a:pt x="320" y="11"/>
                      <a:pt x="279" y="1"/>
                      <a:pt x="23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46" name="Google Shape;12794;p62">
              <a:extLst>
                <a:ext uri="{FF2B5EF4-FFF2-40B4-BE49-F238E27FC236}">
                  <a16:creationId xmlns:a16="http://schemas.microsoft.com/office/drawing/2014/main" id="{BB9C688D-AE56-4341-B70D-C9A8B6AA5CFC}"/>
                </a:ext>
              </a:extLst>
            </p:cNvPr>
            <p:cNvSpPr/>
            <p:nvPr/>
          </p:nvSpPr>
          <p:spPr>
            <a:xfrm>
              <a:off x="1094226" y="4338816"/>
              <a:ext cx="435196" cy="646100"/>
            </a:xfrm>
            <a:custGeom>
              <a:avLst/>
              <a:gdLst/>
              <a:ahLst/>
              <a:cxnLst/>
              <a:rect l="l" t="t" r="r" b="b"/>
              <a:pathLst>
                <a:path w="4466" h="7351" extrusionOk="0">
                  <a:moveTo>
                    <a:pt x="1715" y="346"/>
                  </a:moveTo>
                  <a:cubicBezTo>
                    <a:pt x="1882" y="346"/>
                    <a:pt x="2013" y="489"/>
                    <a:pt x="2013" y="643"/>
                  </a:cubicBezTo>
                  <a:lnTo>
                    <a:pt x="2013" y="941"/>
                  </a:lnTo>
                  <a:lnTo>
                    <a:pt x="1668" y="941"/>
                  </a:lnTo>
                  <a:cubicBezTo>
                    <a:pt x="1501" y="941"/>
                    <a:pt x="1370" y="810"/>
                    <a:pt x="1370" y="643"/>
                  </a:cubicBezTo>
                  <a:cubicBezTo>
                    <a:pt x="1370" y="489"/>
                    <a:pt x="1501" y="346"/>
                    <a:pt x="1668" y="346"/>
                  </a:cubicBezTo>
                  <a:close/>
                  <a:moveTo>
                    <a:pt x="3573" y="346"/>
                  </a:moveTo>
                  <a:cubicBezTo>
                    <a:pt x="3739" y="346"/>
                    <a:pt x="3870" y="489"/>
                    <a:pt x="3870" y="643"/>
                  </a:cubicBezTo>
                  <a:cubicBezTo>
                    <a:pt x="3870" y="810"/>
                    <a:pt x="3739" y="941"/>
                    <a:pt x="3573" y="941"/>
                  </a:cubicBezTo>
                  <a:lnTo>
                    <a:pt x="3239" y="941"/>
                  </a:lnTo>
                  <a:lnTo>
                    <a:pt x="3239" y="643"/>
                  </a:lnTo>
                  <a:cubicBezTo>
                    <a:pt x="3239" y="489"/>
                    <a:pt x="3370" y="346"/>
                    <a:pt x="3537" y="346"/>
                  </a:cubicBezTo>
                  <a:close/>
                  <a:moveTo>
                    <a:pt x="3727" y="4370"/>
                  </a:moveTo>
                  <a:lnTo>
                    <a:pt x="3727" y="5049"/>
                  </a:lnTo>
                  <a:lnTo>
                    <a:pt x="1513" y="5049"/>
                  </a:lnTo>
                  <a:lnTo>
                    <a:pt x="1513" y="4370"/>
                  </a:lnTo>
                  <a:close/>
                  <a:moveTo>
                    <a:pt x="3739" y="5370"/>
                  </a:moveTo>
                  <a:lnTo>
                    <a:pt x="3739" y="5799"/>
                  </a:lnTo>
                  <a:lnTo>
                    <a:pt x="3727" y="5799"/>
                  </a:lnTo>
                  <a:cubicBezTo>
                    <a:pt x="3727" y="5930"/>
                    <a:pt x="3620" y="6037"/>
                    <a:pt x="3489" y="6037"/>
                  </a:cubicBezTo>
                  <a:lnTo>
                    <a:pt x="1763" y="6037"/>
                  </a:lnTo>
                  <a:cubicBezTo>
                    <a:pt x="1620" y="6037"/>
                    <a:pt x="1525" y="5930"/>
                    <a:pt x="1525" y="5799"/>
                  </a:cubicBezTo>
                  <a:lnTo>
                    <a:pt x="1525" y="5370"/>
                  </a:lnTo>
                  <a:close/>
                  <a:moveTo>
                    <a:pt x="1656" y="0"/>
                  </a:moveTo>
                  <a:cubicBezTo>
                    <a:pt x="1310" y="0"/>
                    <a:pt x="1037" y="286"/>
                    <a:pt x="1037" y="631"/>
                  </a:cubicBezTo>
                  <a:cubicBezTo>
                    <a:pt x="1037" y="977"/>
                    <a:pt x="1310" y="1262"/>
                    <a:pt x="1656" y="1262"/>
                  </a:cubicBezTo>
                  <a:lnTo>
                    <a:pt x="2001" y="1262"/>
                  </a:lnTo>
                  <a:lnTo>
                    <a:pt x="2001" y="2548"/>
                  </a:lnTo>
                  <a:cubicBezTo>
                    <a:pt x="2001" y="2644"/>
                    <a:pt x="2072" y="2715"/>
                    <a:pt x="2168" y="2715"/>
                  </a:cubicBezTo>
                  <a:cubicBezTo>
                    <a:pt x="2251" y="2715"/>
                    <a:pt x="2322" y="2644"/>
                    <a:pt x="2322" y="2548"/>
                  </a:cubicBezTo>
                  <a:lnTo>
                    <a:pt x="2322" y="1262"/>
                  </a:lnTo>
                  <a:lnTo>
                    <a:pt x="2906" y="1262"/>
                  </a:lnTo>
                  <a:lnTo>
                    <a:pt x="2906" y="4037"/>
                  </a:lnTo>
                  <a:lnTo>
                    <a:pt x="2322" y="4037"/>
                  </a:lnTo>
                  <a:lnTo>
                    <a:pt x="2322" y="3191"/>
                  </a:lnTo>
                  <a:cubicBezTo>
                    <a:pt x="2322" y="3108"/>
                    <a:pt x="2251" y="3025"/>
                    <a:pt x="2168" y="3025"/>
                  </a:cubicBezTo>
                  <a:cubicBezTo>
                    <a:pt x="2072" y="3025"/>
                    <a:pt x="2001" y="3108"/>
                    <a:pt x="2001" y="3191"/>
                  </a:cubicBezTo>
                  <a:lnTo>
                    <a:pt x="2001" y="4060"/>
                  </a:lnTo>
                  <a:lnTo>
                    <a:pt x="1513" y="4060"/>
                  </a:lnTo>
                  <a:cubicBezTo>
                    <a:pt x="1489" y="3596"/>
                    <a:pt x="1298" y="3167"/>
                    <a:pt x="941" y="2846"/>
                  </a:cubicBezTo>
                  <a:cubicBezTo>
                    <a:pt x="679" y="2608"/>
                    <a:pt x="465" y="2310"/>
                    <a:pt x="334" y="1989"/>
                  </a:cubicBezTo>
                  <a:cubicBezTo>
                    <a:pt x="305" y="1930"/>
                    <a:pt x="235" y="1887"/>
                    <a:pt x="165" y="1887"/>
                  </a:cubicBezTo>
                  <a:cubicBezTo>
                    <a:pt x="150" y="1887"/>
                    <a:pt x="135" y="1889"/>
                    <a:pt x="120" y="1893"/>
                  </a:cubicBezTo>
                  <a:cubicBezTo>
                    <a:pt x="48" y="1929"/>
                    <a:pt x="1" y="2036"/>
                    <a:pt x="36" y="2108"/>
                  </a:cubicBezTo>
                  <a:cubicBezTo>
                    <a:pt x="179" y="2477"/>
                    <a:pt x="417" y="2810"/>
                    <a:pt x="715" y="3084"/>
                  </a:cubicBezTo>
                  <a:cubicBezTo>
                    <a:pt x="1001" y="3358"/>
                    <a:pt x="1179" y="3727"/>
                    <a:pt x="1179" y="4120"/>
                  </a:cubicBezTo>
                  <a:lnTo>
                    <a:pt x="1179" y="5823"/>
                  </a:lnTo>
                  <a:cubicBezTo>
                    <a:pt x="1179" y="6096"/>
                    <a:pt x="1358" y="6311"/>
                    <a:pt x="1608" y="6382"/>
                  </a:cubicBezTo>
                  <a:cubicBezTo>
                    <a:pt x="1608" y="6513"/>
                    <a:pt x="1644" y="6644"/>
                    <a:pt x="1703" y="6775"/>
                  </a:cubicBezTo>
                  <a:cubicBezTo>
                    <a:pt x="1738" y="6837"/>
                    <a:pt x="1793" y="6872"/>
                    <a:pt x="1848" y="6872"/>
                  </a:cubicBezTo>
                  <a:cubicBezTo>
                    <a:pt x="1868" y="6872"/>
                    <a:pt x="1887" y="6868"/>
                    <a:pt x="1906" y="6858"/>
                  </a:cubicBezTo>
                  <a:cubicBezTo>
                    <a:pt x="1989" y="6811"/>
                    <a:pt x="2025" y="6715"/>
                    <a:pt x="1989" y="6644"/>
                  </a:cubicBezTo>
                  <a:cubicBezTo>
                    <a:pt x="1953" y="6573"/>
                    <a:pt x="1930" y="6477"/>
                    <a:pt x="1930" y="6394"/>
                  </a:cubicBezTo>
                  <a:lnTo>
                    <a:pt x="3263" y="6394"/>
                  </a:lnTo>
                  <a:cubicBezTo>
                    <a:pt x="3243" y="6759"/>
                    <a:pt x="2922" y="7025"/>
                    <a:pt x="2575" y="7025"/>
                  </a:cubicBezTo>
                  <a:cubicBezTo>
                    <a:pt x="2503" y="7025"/>
                    <a:pt x="2430" y="7014"/>
                    <a:pt x="2358" y="6989"/>
                  </a:cubicBezTo>
                  <a:cubicBezTo>
                    <a:pt x="2336" y="6981"/>
                    <a:pt x="2314" y="6977"/>
                    <a:pt x="2294" y="6977"/>
                  </a:cubicBezTo>
                  <a:cubicBezTo>
                    <a:pt x="2227" y="6977"/>
                    <a:pt x="2171" y="7018"/>
                    <a:pt x="2144" y="7073"/>
                  </a:cubicBezTo>
                  <a:cubicBezTo>
                    <a:pt x="2120" y="7168"/>
                    <a:pt x="2168" y="7251"/>
                    <a:pt x="2239" y="7287"/>
                  </a:cubicBezTo>
                  <a:cubicBezTo>
                    <a:pt x="2356" y="7330"/>
                    <a:pt x="2473" y="7350"/>
                    <a:pt x="2588" y="7350"/>
                  </a:cubicBezTo>
                  <a:cubicBezTo>
                    <a:pt x="3106" y="7350"/>
                    <a:pt x="3563" y="6940"/>
                    <a:pt x="3573" y="6394"/>
                  </a:cubicBezTo>
                  <a:cubicBezTo>
                    <a:pt x="3835" y="6334"/>
                    <a:pt x="4013" y="6108"/>
                    <a:pt x="4013" y="5846"/>
                  </a:cubicBezTo>
                  <a:lnTo>
                    <a:pt x="4013" y="4156"/>
                  </a:lnTo>
                  <a:cubicBezTo>
                    <a:pt x="4013" y="3798"/>
                    <a:pt x="4144" y="3465"/>
                    <a:pt x="4370" y="3203"/>
                  </a:cubicBezTo>
                  <a:cubicBezTo>
                    <a:pt x="4466" y="3108"/>
                    <a:pt x="4454" y="3001"/>
                    <a:pt x="4394" y="2941"/>
                  </a:cubicBezTo>
                  <a:cubicBezTo>
                    <a:pt x="4366" y="2913"/>
                    <a:pt x="4326" y="2898"/>
                    <a:pt x="4287" y="2898"/>
                  </a:cubicBezTo>
                  <a:cubicBezTo>
                    <a:pt x="4243" y="2898"/>
                    <a:pt x="4199" y="2916"/>
                    <a:pt x="4168" y="2953"/>
                  </a:cubicBezTo>
                  <a:cubicBezTo>
                    <a:pt x="3906" y="3251"/>
                    <a:pt x="3739" y="3644"/>
                    <a:pt x="3727" y="4060"/>
                  </a:cubicBezTo>
                  <a:lnTo>
                    <a:pt x="3239" y="4060"/>
                  </a:lnTo>
                  <a:lnTo>
                    <a:pt x="3239" y="1262"/>
                  </a:lnTo>
                  <a:lnTo>
                    <a:pt x="3573" y="1262"/>
                  </a:lnTo>
                  <a:cubicBezTo>
                    <a:pt x="3918" y="1262"/>
                    <a:pt x="4204" y="977"/>
                    <a:pt x="4204" y="631"/>
                  </a:cubicBezTo>
                  <a:cubicBezTo>
                    <a:pt x="4204" y="286"/>
                    <a:pt x="3918" y="0"/>
                    <a:pt x="3573" y="0"/>
                  </a:cubicBezTo>
                  <a:lnTo>
                    <a:pt x="3537" y="0"/>
                  </a:lnTo>
                  <a:cubicBezTo>
                    <a:pt x="3192" y="0"/>
                    <a:pt x="2906" y="286"/>
                    <a:pt x="2906" y="631"/>
                  </a:cubicBezTo>
                  <a:lnTo>
                    <a:pt x="2906" y="929"/>
                  </a:lnTo>
                  <a:lnTo>
                    <a:pt x="2322" y="929"/>
                  </a:lnTo>
                  <a:lnTo>
                    <a:pt x="2322" y="631"/>
                  </a:lnTo>
                  <a:cubicBezTo>
                    <a:pt x="2322" y="286"/>
                    <a:pt x="2049" y="0"/>
                    <a:pt x="170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71" name="Rounded Rectangle 15">
            <a:extLst>
              <a:ext uri="{FF2B5EF4-FFF2-40B4-BE49-F238E27FC236}">
                <a16:creationId xmlns:a16="http://schemas.microsoft.com/office/drawing/2014/main" id="{39E39FC9-931C-4FE7-B371-229BFEE36706}"/>
              </a:ext>
            </a:extLst>
          </p:cNvPr>
          <p:cNvSpPr/>
          <p:nvPr/>
        </p:nvSpPr>
        <p:spPr>
          <a:xfrm>
            <a:off x="838071" y="463905"/>
            <a:ext cx="3564940" cy="532606"/>
          </a:xfrm>
          <a:prstGeom prst="roundRect">
            <a:avLst>
              <a:gd name="adj" fmla="val 5677"/>
            </a:avLst>
          </a:prstGeom>
          <a:solidFill>
            <a:schemeClr val="bg1">
              <a:lumMod val="95000"/>
              <a:alpha val="3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2">
                    <a:lumMod val="60000"/>
                    <a:lumOff val="40000"/>
                  </a:schemeClr>
                </a:solidFill>
                <a:latin typeface="Maven Pro" panose="020B0604020202020204" charset="0"/>
              </a:rPr>
              <a:t>Aggregate demand reflect the way of increase and decrease in GDP.</a:t>
            </a:r>
            <a:endParaRPr lang="en-MM" sz="1200" dirty="0">
              <a:solidFill>
                <a:schemeClr val="accent2">
                  <a:lumMod val="60000"/>
                  <a:lumOff val="40000"/>
                </a:schemeClr>
              </a:solidFill>
              <a:latin typeface="Maven Pro" panose="020B0604020202020204" charset="0"/>
            </a:endParaRPr>
          </a:p>
        </p:txBody>
      </p:sp>
      <p:sp>
        <p:nvSpPr>
          <p:cNvPr id="142" name="Rounded Rectangle 15">
            <a:extLst>
              <a:ext uri="{FF2B5EF4-FFF2-40B4-BE49-F238E27FC236}">
                <a16:creationId xmlns:a16="http://schemas.microsoft.com/office/drawing/2014/main" id="{5DB42ACD-425A-4A47-8A01-CEBAF5085EB1}"/>
              </a:ext>
            </a:extLst>
          </p:cNvPr>
          <p:cNvSpPr/>
          <p:nvPr/>
        </p:nvSpPr>
        <p:spPr>
          <a:xfrm>
            <a:off x="5094464" y="440542"/>
            <a:ext cx="3564940" cy="530294"/>
          </a:xfrm>
          <a:prstGeom prst="roundRect">
            <a:avLst>
              <a:gd name="adj" fmla="val 5677"/>
            </a:avLst>
          </a:prstGeom>
          <a:solidFill>
            <a:schemeClr val="bg1">
              <a:lumMod val="95000"/>
              <a:alpha val="3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49FFFC"/>
                </a:solidFill>
                <a:latin typeface="Maven Pro" panose="020B0604020202020204" charset="0"/>
              </a:rPr>
              <a:t>To ensure the essential needs for survival, agriculture and medical sectors must not be restricted.</a:t>
            </a:r>
            <a:endParaRPr lang="en-MM" sz="1200" dirty="0">
              <a:solidFill>
                <a:srgbClr val="49FFFC"/>
              </a:solidFill>
              <a:latin typeface="Maven Pro" panose="020B0604020202020204" charset="0"/>
            </a:endParaRPr>
          </a:p>
        </p:txBody>
      </p:sp>
      <p:sp>
        <p:nvSpPr>
          <p:cNvPr id="19" name="TextBox 18">
            <a:extLst>
              <a:ext uri="{FF2B5EF4-FFF2-40B4-BE49-F238E27FC236}">
                <a16:creationId xmlns:a16="http://schemas.microsoft.com/office/drawing/2014/main" id="{CF1A1E28-CDB4-BB47-BB90-6C51E7826ED8}"/>
              </a:ext>
            </a:extLst>
          </p:cNvPr>
          <p:cNvSpPr txBox="1"/>
          <p:nvPr/>
        </p:nvSpPr>
        <p:spPr>
          <a:xfrm>
            <a:off x="392848" y="877149"/>
            <a:ext cx="184731" cy="307777"/>
          </a:xfrm>
          <a:prstGeom prst="rect">
            <a:avLst/>
          </a:prstGeom>
          <a:noFill/>
        </p:spPr>
        <p:txBody>
          <a:bodyPr wrap="none" rtlCol="0">
            <a:spAutoFit/>
          </a:bodyPr>
          <a:lstStyle/>
          <a:p>
            <a:endParaRPr lang="en-MM" dirty="0"/>
          </a:p>
        </p:txBody>
      </p:sp>
      <p:sp>
        <p:nvSpPr>
          <p:cNvPr id="99" name="Google Shape;466;p26">
            <a:extLst>
              <a:ext uri="{FF2B5EF4-FFF2-40B4-BE49-F238E27FC236}">
                <a16:creationId xmlns:a16="http://schemas.microsoft.com/office/drawing/2014/main" id="{B842EB09-0FE4-B342-8F6B-80ABBF4D0929}"/>
              </a:ext>
            </a:extLst>
          </p:cNvPr>
          <p:cNvSpPr txBox="1">
            <a:spLocks noGrp="1"/>
          </p:cNvSpPr>
          <p:nvPr>
            <p:ph type="ctrTitle"/>
          </p:nvPr>
        </p:nvSpPr>
        <p:spPr>
          <a:xfrm>
            <a:off x="42979" y="-137258"/>
            <a:ext cx="6212316"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2000" dirty="0">
                <a:solidFill>
                  <a:schemeClr val="bg1"/>
                </a:solidFill>
              </a:rPr>
              <a:t>Recommendations for recovering demand shocks</a:t>
            </a:r>
            <a:endParaRPr sz="2000" dirty="0">
              <a:solidFill>
                <a:schemeClr val="bg1"/>
              </a:solidFill>
            </a:endParaRPr>
          </a:p>
        </p:txBody>
      </p:sp>
      <p:cxnSp>
        <p:nvCxnSpPr>
          <p:cNvPr id="100" name="Straight Connector 99">
            <a:extLst>
              <a:ext uri="{FF2B5EF4-FFF2-40B4-BE49-F238E27FC236}">
                <a16:creationId xmlns:a16="http://schemas.microsoft.com/office/drawing/2014/main" id="{BA27AD05-1B16-8347-96E7-E2B683D66D89}"/>
              </a:ext>
            </a:extLst>
          </p:cNvPr>
          <p:cNvCxnSpPr>
            <a:cxnSpLocks/>
          </p:cNvCxnSpPr>
          <p:nvPr/>
        </p:nvCxnSpPr>
        <p:spPr>
          <a:xfrm flipV="1">
            <a:off x="139657" y="377089"/>
            <a:ext cx="4880579" cy="7434"/>
          </a:xfrm>
          <a:prstGeom prst="line">
            <a:avLst/>
          </a:prstGeom>
        </p:spPr>
        <p:style>
          <a:lnRef idx="2">
            <a:schemeClr val="accent6"/>
          </a:lnRef>
          <a:fillRef idx="0">
            <a:schemeClr val="accent6"/>
          </a:fillRef>
          <a:effectRef idx="1">
            <a:schemeClr val="accent6"/>
          </a:effectRef>
          <a:fontRef idx="minor">
            <a:schemeClr val="tx1"/>
          </a:fontRef>
        </p:style>
      </p:cxnSp>
      <p:grpSp>
        <p:nvGrpSpPr>
          <p:cNvPr id="2" name="Group 1">
            <a:extLst>
              <a:ext uri="{FF2B5EF4-FFF2-40B4-BE49-F238E27FC236}">
                <a16:creationId xmlns:a16="http://schemas.microsoft.com/office/drawing/2014/main" id="{D0050D96-7BFD-0245-A499-6D7A983E1B22}"/>
              </a:ext>
            </a:extLst>
          </p:cNvPr>
          <p:cNvGrpSpPr/>
          <p:nvPr/>
        </p:nvGrpSpPr>
        <p:grpSpPr>
          <a:xfrm>
            <a:off x="487749" y="1101011"/>
            <a:ext cx="8201453" cy="3317756"/>
            <a:chOff x="508710" y="606879"/>
            <a:chExt cx="8201453" cy="3317756"/>
          </a:xfrm>
        </p:grpSpPr>
        <p:grpSp>
          <p:nvGrpSpPr>
            <p:cNvPr id="3" name="Group 2">
              <a:extLst>
                <a:ext uri="{FF2B5EF4-FFF2-40B4-BE49-F238E27FC236}">
                  <a16:creationId xmlns:a16="http://schemas.microsoft.com/office/drawing/2014/main" id="{2E5752E1-EC75-4221-A479-3C41A32B0B80}"/>
                </a:ext>
              </a:extLst>
            </p:cNvPr>
            <p:cNvGrpSpPr/>
            <p:nvPr/>
          </p:nvGrpSpPr>
          <p:grpSpPr>
            <a:xfrm>
              <a:off x="508710" y="1053277"/>
              <a:ext cx="8201453" cy="2871358"/>
              <a:chOff x="1054075" y="1131828"/>
              <a:chExt cx="5714715" cy="1858208"/>
            </a:xfrm>
          </p:grpSpPr>
          <p:grpSp>
            <p:nvGrpSpPr>
              <p:cNvPr id="167" name="Group 166">
                <a:extLst>
                  <a:ext uri="{FF2B5EF4-FFF2-40B4-BE49-F238E27FC236}">
                    <a16:creationId xmlns:a16="http://schemas.microsoft.com/office/drawing/2014/main" id="{1D6DFF61-4B98-46E9-8F70-AF27EFD83C33}"/>
                  </a:ext>
                </a:extLst>
              </p:cNvPr>
              <p:cNvGrpSpPr/>
              <p:nvPr/>
            </p:nvGrpSpPr>
            <p:grpSpPr>
              <a:xfrm>
                <a:off x="1054075" y="1131828"/>
                <a:ext cx="5714715" cy="1858208"/>
                <a:chOff x="1328854" y="1117483"/>
                <a:chExt cx="6178605" cy="1954718"/>
              </a:xfrm>
            </p:grpSpPr>
            <p:sp>
              <p:nvSpPr>
                <p:cNvPr id="113" name="TextBox 112">
                  <a:extLst>
                    <a:ext uri="{FF2B5EF4-FFF2-40B4-BE49-F238E27FC236}">
                      <a16:creationId xmlns:a16="http://schemas.microsoft.com/office/drawing/2014/main" id="{AFD88B30-E635-46AE-ADC5-8819730EDBBD}"/>
                    </a:ext>
                  </a:extLst>
                </p:cNvPr>
                <p:cNvSpPr txBox="1"/>
                <p:nvPr/>
              </p:nvSpPr>
              <p:spPr>
                <a:xfrm>
                  <a:off x="5432717" y="1428985"/>
                  <a:ext cx="2074742" cy="471427"/>
                </a:xfrm>
                <a:prstGeom prst="rect">
                  <a:avLst/>
                </a:prstGeom>
                <a:noFill/>
              </p:spPr>
              <p:txBody>
                <a:bodyPr wrap="square">
                  <a:spAutoFit/>
                </a:bodyPr>
                <a:lstStyle/>
                <a:p>
                  <a:pPr algn="ctr"/>
                  <a:r>
                    <a:rPr lang="en-US" sz="1300" dirty="0">
                      <a:solidFill>
                        <a:schemeClr val="bg1"/>
                      </a:solidFill>
                      <a:effectLst/>
                      <a:latin typeface="Maven Pro" panose="020B0604020202020204" charset="0"/>
                    </a:rPr>
                    <a:t>Decrease in taxes, increase in income, fall in interest rates, desire to save less</a:t>
                  </a:r>
                </a:p>
              </p:txBody>
            </p:sp>
            <p:sp>
              <p:nvSpPr>
                <p:cNvPr id="114" name="TextBox 113">
                  <a:extLst>
                    <a:ext uri="{FF2B5EF4-FFF2-40B4-BE49-F238E27FC236}">
                      <a16:creationId xmlns:a16="http://schemas.microsoft.com/office/drawing/2014/main" id="{ACA8676B-8ED7-4486-B2B9-288FA1720C30}"/>
                    </a:ext>
                  </a:extLst>
                </p:cNvPr>
                <p:cNvSpPr txBox="1"/>
                <p:nvPr/>
              </p:nvSpPr>
              <p:spPr>
                <a:xfrm>
                  <a:off x="1328854" y="1487758"/>
                  <a:ext cx="1815308" cy="502666"/>
                </a:xfrm>
                <a:prstGeom prst="rect">
                  <a:avLst/>
                </a:prstGeom>
                <a:noFill/>
              </p:spPr>
              <p:txBody>
                <a:bodyPr wrap="square">
                  <a:spAutoFit/>
                </a:bodyPr>
                <a:lstStyle/>
                <a:p>
                  <a:pPr algn="ctr"/>
                  <a:r>
                    <a:rPr lang="en-US" sz="1300" dirty="0">
                      <a:solidFill>
                        <a:schemeClr val="bg1"/>
                      </a:solidFill>
                      <a:effectLst/>
                      <a:latin typeface="Maven Pro" panose="020B0604020202020204" charset="0"/>
                    </a:rPr>
                    <a:t>Rise in expected rate of return, drop in interest rates, rise in business confidence</a:t>
                  </a:r>
                </a:p>
              </p:txBody>
            </p:sp>
            <p:sp>
              <p:nvSpPr>
                <p:cNvPr id="115" name="TextBox 114">
                  <a:extLst>
                    <a:ext uri="{FF2B5EF4-FFF2-40B4-BE49-F238E27FC236}">
                      <a16:creationId xmlns:a16="http://schemas.microsoft.com/office/drawing/2014/main" id="{08853941-8DA5-408B-ACB7-138F26192260}"/>
                    </a:ext>
                  </a:extLst>
                </p:cNvPr>
                <p:cNvSpPr txBox="1"/>
                <p:nvPr/>
              </p:nvSpPr>
              <p:spPr>
                <a:xfrm>
                  <a:off x="5487608" y="2569535"/>
                  <a:ext cx="1874576" cy="502666"/>
                </a:xfrm>
                <a:prstGeom prst="rect">
                  <a:avLst/>
                </a:prstGeom>
                <a:noFill/>
              </p:spPr>
              <p:txBody>
                <a:bodyPr wrap="square">
                  <a:spAutoFit/>
                </a:bodyPr>
                <a:lstStyle/>
                <a:p>
                  <a:pPr algn="ctr"/>
                  <a:r>
                    <a:rPr lang="en-US" sz="1300" dirty="0">
                      <a:solidFill>
                        <a:schemeClr val="bg1"/>
                      </a:solidFill>
                      <a:effectLst/>
                      <a:latin typeface="Maven Pro" panose="020B0604020202020204" charset="0"/>
                    </a:rPr>
                    <a:t>Increase in </a:t>
                  </a:r>
                </a:p>
                <a:p>
                  <a:pPr algn="ctr"/>
                  <a:r>
                    <a:rPr lang="en-US" sz="1300" dirty="0">
                      <a:solidFill>
                        <a:schemeClr val="bg1"/>
                      </a:solidFill>
                      <a:effectLst/>
                      <a:latin typeface="Maven Pro" panose="020B0604020202020204" charset="0"/>
                    </a:rPr>
                    <a:t>government spending, decrease in taxes</a:t>
                  </a:r>
                </a:p>
              </p:txBody>
            </p:sp>
            <p:sp>
              <p:nvSpPr>
                <p:cNvPr id="116" name="TextBox 115">
                  <a:extLst>
                    <a:ext uri="{FF2B5EF4-FFF2-40B4-BE49-F238E27FC236}">
                      <a16:creationId xmlns:a16="http://schemas.microsoft.com/office/drawing/2014/main" id="{27B96716-1EC5-425D-9915-0629302672D1}"/>
                    </a:ext>
                  </a:extLst>
                </p:cNvPr>
                <p:cNvSpPr txBox="1"/>
                <p:nvPr/>
              </p:nvSpPr>
              <p:spPr>
                <a:xfrm>
                  <a:off x="1332296" y="2585154"/>
                  <a:ext cx="1745778" cy="471427"/>
                </a:xfrm>
                <a:prstGeom prst="rect">
                  <a:avLst/>
                </a:prstGeom>
                <a:noFill/>
              </p:spPr>
              <p:txBody>
                <a:bodyPr wrap="square">
                  <a:spAutoFit/>
                </a:bodyPr>
                <a:lstStyle/>
                <a:p>
                  <a:pPr algn="ctr"/>
                  <a:r>
                    <a:rPr lang="en-US" sz="1300" dirty="0">
                      <a:solidFill>
                        <a:schemeClr val="bg1"/>
                      </a:solidFill>
                      <a:effectLst/>
                      <a:latin typeface="Maven Pro" panose="020B0604020202020204" charset="0"/>
                    </a:rPr>
                    <a:t>Increase in foreign </a:t>
                  </a:r>
                </a:p>
                <a:p>
                  <a:pPr algn="ctr"/>
                  <a:r>
                    <a:rPr lang="en-US" sz="1300" dirty="0">
                      <a:solidFill>
                        <a:schemeClr val="bg1"/>
                      </a:solidFill>
                      <a:effectLst/>
                      <a:latin typeface="Maven Pro" panose="020B0604020202020204" charset="0"/>
                    </a:rPr>
                    <a:t>demand, relative price </a:t>
                  </a:r>
                </a:p>
                <a:p>
                  <a:pPr algn="ctr"/>
                  <a:r>
                    <a:rPr lang="en-US" sz="1300" dirty="0">
                      <a:solidFill>
                        <a:schemeClr val="bg1"/>
                      </a:solidFill>
                      <a:effectLst/>
                      <a:latin typeface="Maven Pro" panose="020B0604020202020204" charset="0"/>
                    </a:rPr>
                    <a:t>drop of goods</a:t>
                  </a:r>
                </a:p>
              </p:txBody>
            </p:sp>
            <p:sp>
              <p:nvSpPr>
                <p:cNvPr id="117" name="TextBox 116">
                  <a:extLst>
                    <a:ext uri="{FF2B5EF4-FFF2-40B4-BE49-F238E27FC236}">
                      <a16:creationId xmlns:a16="http://schemas.microsoft.com/office/drawing/2014/main" id="{FBFEBF90-DD2B-455F-9DC3-67DCD04ACFC7}"/>
                    </a:ext>
                  </a:extLst>
                </p:cNvPr>
                <p:cNvSpPr txBox="1"/>
                <p:nvPr/>
              </p:nvSpPr>
              <p:spPr>
                <a:xfrm>
                  <a:off x="5876808" y="1117483"/>
                  <a:ext cx="1192892" cy="234577"/>
                </a:xfrm>
                <a:prstGeom prst="rect">
                  <a:avLst/>
                </a:prstGeom>
                <a:noFill/>
              </p:spPr>
              <p:txBody>
                <a:bodyPr wrap="square">
                  <a:spAutoFit/>
                </a:bodyPr>
                <a:lstStyle/>
                <a:p>
                  <a:r>
                    <a:rPr lang="en-US" sz="1500" b="1" dirty="0">
                      <a:solidFill>
                        <a:srgbClr val="49FFFC"/>
                      </a:solidFill>
                      <a:effectLst/>
                      <a:latin typeface="Maven Pro" panose="020B0604020202020204" charset="0"/>
                    </a:rPr>
                    <a:t>Consumption</a:t>
                  </a:r>
                </a:p>
              </p:txBody>
            </p:sp>
            <p:sp>
              <p:nvSpPr>
                <p:cNvPr id="118" name="TextBox 117">
                  <a:extLst>
                    <a:ext uri="{FF2B5EF4-FFF2-40B4-BE49-F238E27FC236}">
                      <a16:creationId xmlns:a16="http://schemas.microsoft.com/office/drawing/2014/main" id="{B3E706C5-DBE8-4A06-A36B-24CFD09BFC21}"/>
                    </a:ext>
                  </a:extLst>
                </p:cNvPr>
                <p:cNvSpPr txBox="1"/>
                <p:nvPr/>
              </p:nvSpPr>
              <p:spPr>
                <a:xfrm>
                  <a:off x="1741356" y="1117483"/>
                  <a:ext cx="1029872" cy="234577"/>
                </a:xfrm>
                <a:prstGeom prst="rect">
                  <a:avLst/>
                </a:prstGeom>
                <a:noFill/>
              </p:spPr>
              <p:txBody>
                <a:bodyPr wrap="square">
                  <a:spAutoFit/>
                </a:bodyPr>
                <a:lstStyle/>
                <a:p>
                  <a:r>
                    <a:rPr lang="en-US" sz="1500" b="1" dirty="0">
                      <a:solidFill>
                        <a:srgbClr val="49FFFC"/>
                      </a:solidFill>
                      <a:effectLst/>
                      <a:latin typeface="Maven Pro" panose="020B0604020202020204" charset="0"/>
                    </a:rPr>
                    <a:t>Investment</a:t>
                  </a:r>
                  <a:endParaRPr lang="en-US" sz="1500" b="1" dirty="0">
                    <a:solidFill>
                      <a:srgbClr val="49FFFC"/>
                    </a:solidFill>
                    <a:latin typeface="Maven Pro" panose="020B0604020202020204" charset="0"/>
                  </a:endParaRPr>
                </a:p>
              </p:txBody>
            </p:sp>
            <p:sp>
              <p:nvSpPr>
                <p:cNvPr id="119" name="TextBox 118">
                  <a:extLst>
                    <a:ext uri="{FF2B5EF4-FFF2-40B4-BE49-F238E27FC236}">
                      <a16:creationId xmlns:a16="http://schemas.microsoft.com/office/drawing/2014/main" id="{A9F743D7-C976-453C-8613-115157B26BAE}"/>
                    </a:ext>
                  </a:extLst>
                </p:cNvPr>
                <p:cNvSpPr txBox="1"/>
                <p:nvPr/>
              </p:nvSpPr>
              <p:spPr>
                <a:xfrm>
                  <a:off x="5898021" y="2327362"/>
                  <a:ext cx="1135385" cy="234577"/>
                </a:xfrm>
                <a:prstGeom prst="rect">
                  <a:avLst/>
                </a:prstGeom>
                <a:noFill/>
              </p:spPr>
              <p:txBody>
                <a:bodyPr wrap="square">
                  <a:spAutoFit/>
                </a:bodyPr>
                <a:lstStyle/>
                <a:p>
                  <a:r>
                    <a:rPr lang="en-US" sz="1500" b="1" dirty="0">
                      <a:solidFill>
                        <a:srgbClr val="49FFFC"/>
                      </a:solidFill>
                      <a:effectLst/>
                      <a:latin typeface="Maven Pro" panose="020B0604020202020204" charset="0"/>
                    </a:rPr>
                    <a:t>Government</a:t>
                  </a:r>
                  <a:endParaRPr lang="en-US" sz="1500" b="1" dirty="0">
                    <a:solidFill>
                      <a:srgbClr val="49FFFC"/>
                    </a:solidFill>
                    <a:latin typeface="Maven Pro" panose="020B0604020202020204" charset="0"/>
                  </a:endParaRPr>
                </a:p>
              </p:txBody>
            </p:sp>
            <p:sp>
              <p:nvSpPr>
                <p:cNvPr id="120" name="TextBox 119">
                  <a:extLst>
                    <a:ext uri="{FF2B5EF4-FFF2-40B4-BE49-F238E27FC236}">
                      <a16:creationId xmlns:a16="http://schemas.microsoft.com/office/drawing/2014/main" id="{2C0F8CBA-CE3B-4C82-8F4F-9EF984A154C4}"/>
                    </a:ext>
                  </a:extLst>
                </p:cNvPr>
                <p:cNvSpPr txBox="1"/>
                <p:nvPr/>
              </p:nvSpPr>
              <p:spPr>
                <a:xfrm>
                  <a:off x="1726206" y="2339825"/>
                  <a:ext cx="1030601" cy="234577"/>
                </a:xfrm>
                <a:prstGeom prst="rect">
                  <a:avLst/>
                </a:prstGeom>
                <a:noFill/>
              </p:spPr>
              <p:txBody>
                <a:bodyPr wrap="square">
                  <a:spAutoFit/>
                </a:bodyPr>
                <a:lstStyle/>
                <a:p>
                  <a:r>
                    <a:rPr lang="en-US" sz="1500" b="1" dirty="0">
                      <a:solidFill>
                        <a:srgbClr val="49FFFC"/>
                      </a:solidFill>
                      <a:effectLst/>
                      <a:latin typeface="Maven Pro" panose="020B0604020202020204" charset="0"/>
                    </a:rPr>
                    <a:t>Net exports</a:t>
                  </a:r>
                </a:p>
              </p:txBody>
            </p:sp>
          </p:grpSp>
          <p:grpSp>
            <p:nvGrpSpPr>
              <p:cNvPr id="65" name="Google Shape;9138;p56">
                <a:extLst>
                  <a:ext uri="{FF2B5EF4-FFF2-40B4-BE49-F238E27FC236}">
                    <a16:creationId xmlns:a16="http://schemas.microsoft.com/office/drawing/2014/main" id="{BF72C24E-BF3C-4709-AC6E-B147F1C90F31}"/>
                  </a:ext>
                </a:extLst>
              </p:cNvPr>
              <p:cNvGrpSpPr/>
              <p:nvPr/>
            </p:nvGrpSpPr>
            <p:grpSpPr>
              <a:xfrm>
                <a:off x="2374816" y="1152738"/>
                <a:ext cx="2905373" cy="1252580"/>
                <a:chOff x="7327653" y="2093194"/>
                <a:chExt cx="1454409" cy="627034"/>
              </a:xfrm>
              <a:solidFill>
                <a:schemeClr val="accent2">
                  <a:lumMod val="40000"/>
                  <a:lumOff val="60000"/>
                </a:schemeClr>
              </a:solidFill>
            </p:grpSpPr>
            <p:cxnSp>
              <p:nvCxnSpPr>
                <p:cNvPr id="66" name="Google Shape;9139;p56">
                  <a:extLst>
                    <a:ext uri="{FF2B5EF4-FFF2-40B4-BE49-F238E27FC236}">
                      <a16:creationId xmlns:a16="http://schemas.microsoft.com/office/drawing/2014/main" id="{CFC3A3B0-16DD-4C42-BEE8-460688393492}"/>
                    </a:ext>
                  </a:extLst>
                </p:cNvPr>
                <p:cNvCxnSpPr>
                  <a:cxnSpLocks/>
                  <a:endCxn id="118" idx="3"/>
                </p:cNvCxnSpPr>
                <p:nvPr/>
              </p:nvCxnSpPr>
              <p:spPr>
                <a:xfrm rot="10800000">
                  <a:off x="7334331" y="2138542"/>
                  <a:ext cx="415827" cy="109250"/>
                </a:xfrm>
                <a:prstGeom prst="bentConnector3">
                  <a:avLst>
                    <a:gd name="adj1" fmla="val 50000"/>
                  </a:avLst>
                </a:prstGeom>
                <a:grpFill/>
                <a:ln w="9525" cap="flat" cmpd="sng">
                  <a:solidFill>
                    <a:srgbClr val="667E92"/>
                  </a:solidFill>
                  <a:prstDash val="solid"/>
                  <a:round/>
                  <a:headEnd type="none" w="med" len="med"/>
                  <a:tailEnd type="none" w="med" len="med"/>
                </a:ln>
              </p:spPr>
            </p:cxnSp>
            <p:cxnSp>
              <p:nvCxnSpPr>
                <p:cNvPr id="67" name="Google Shape;9140;p56">
                  <a:extLst>
                    <a:ext uri="{FF2B5EF4-FFF2-40B4-BE49-F238E27FC236}">
                      <a16:creationId xmlns:a16="http://schemas.microsoft.com/office/drawing/2014/main" id="{0FEC54A5-3C6F-4E3D-8044-6415869E4C80}"/>
                    </a:ext>
                  </a:extLst>
                </p:cNvPr>
                <p:cNvCxnSpPr>
                  <a:cxnSpLocks/>
                  <a:endCxn id="117" idx="1"/>
                </p:cNvCxnSpPr>
                <p:nvPr/>
              </p:nvCxnSpPr>
              <p:spPr>
                <a:xfrm flipV="1">
                  <a:off x="8285120" y="2138542"/>
                  <a:ext cx="487121" cy="109250"/>
                </a:xfrm>
                <a:prstGeom prst="bentConnector3">
                  <a:avLst>
                    <a:gd name="adj1" fmla="val 50000"/>
                  </a:avLst>
                </a:prstGeom>
                <a:grpFill/>
                <a:ln w="9525" cap="flat" cmpd="sng">
                  <a:solidFill>
                    <a:srgbClr val="667E92"/>
                  </a:solidFill>
                  <a:prstDash val="solid"/>
                  <a:round/>
                  <a:headEnd type="none" w="med" len="med"/>
                  <a:tailEnd type="none" w="med" len="med"/>
                </a:ln>
              </p:spPr>
            </p:cxnSp>
            <p:cxnSp>
              <p:nvCxnSpPr>
                <p:cNvPr id="68" name="Google Shape;9141;p56">
                  <a:extLst>
                    <a:ext uri="{FF2B5EF4-FFF2-40B4-BE49-F238E27FC236}">
                      <a16:creationId xmlns:a16="http://schemas.microsoft.com/office/drawing/2014/main" id="{3CBB7022-8ABC-4D9A-A5DB-33C1DB2794C2}"/>
                    </a:ext>
                  </a:extLst>
                </p:cNvPr>
                <p:cNvCxnSpPr>
                  <a:cxnSpLocks/>
                  <a:stCxn id="120" idx="3"/>
                </p:cNvCxnSpPr>
                <p:nvPr/>
              </p:nvCxnSpPr>
              <p:spPr>
                <a:xfrm flipV="1">
                  <a:off x="7327653" y="2605047"/>
                  <a:ext cx="393296" cy="115181"/>
                </a:xfrm>
                <a:prstGeom prst="bentConnector3">
                  <a:avLst>
                    <a:gd name="adj1" fmla="val 50000"/>
                  </a:avLst>
                </a:prstGeom>
                <a:grpFill/>
                <a:ln w="9525" cap="flat" cmpd="sng">
                  <a:solidFill>
                    <a:srgbClr val="667E92"/>
                  </a:solidFill>
                  <a:prstDash val="solid"/>
                  <a:round/>
                  <a:headEnd type="none" w="med" len="med"/>
                  <a:tailEnd type="none" w="med" len="med"/>
                </a:ln>
              </p:spPr>
            </p:cxnSp>
            <p:cxnSp>
              <p:nvCxnSpPr>
                <p:cNvPr id="69" name="Google Shape;9142;p56">
                  <a:extLst>
                    <a:ext uri="{FF2B5EF4-FFF2-40B4-BE49-F238E27FC236}">
                      <a16:creationId xmlns:a16="http://schemas.microsoft.com/office/drawing/2014/main" id="{F1A48DC1-4106-4A87-8BD7-D9AE0DF518FE}"/>
                    </a:ext>
                  </a:extLst>
                </p:cNvPr>
                <p:cNvCxnSpPr>
                  <a:cxnSpLocks/>
                  <a:endCxn id="119" idx="1"/>
                </p:cNvCxnSpPr>
                <p:nvPr/>
              </p:nvCxnSpPr>
              <p:spPr>
                <a:xfrm>
                  <a:off x="8302571" y="2605047"/>
                  <a:ext cx="479491" cy="109250"/>
                </a:xfrm>
                <a:prstGeom prst="bentConnector3">
                  <a:avLst>
                    <a:gd name="adj1" fmla="val 50000"/>
                  </a:avLst>
                </a:prstGeom>
                <a:grpFill/>
                <a:ln w="9525" cap="flat" cmpd="sng">
                  <a:solidFill>
                    <a:srgbClr val="667E92"/>
                  </a:solidFill>
                  <a:prstDash val="solid"/>
                  <a:round/>
                  <a:headEnd type="none" w="med" len="med"/>
                  <a:tailEnd type="none" w="med" len="med"/>
                </a:ln>
              </p:spPr>
            </p:cxnSp>
            <p:grpSp>
              <p:nvGrpSpPr>
                <p:cNvPr id="72" name="Google Shape;9145;p56">
                  <a:extLst>
                    <a:ext uri="{FF2B5EF4-FFF2-40B4-BE49-F238E27FC236}">
                      <a16:creationId xmlns:a16="http://schemas.microsoft.com/office/drawing/2014/main" id="{3705280C-B9E3-4E4D-A49E-115DD02CE7CD}"/>
                    </a:ext>
                  </a:extLst>
                </p:cNvPr>
                <p:cNvGrpSpPr/>
                <p:nvPr/>
              </p:nvGrpSpPr>
              <p:grpSpPr>
                <a:xfrm>
                  <a:off x="7721175" y="2093194"/>
                  <a:ext cx="599587" cy="623846"/>
                  <a:chOff x="7721175" y="2093194"/>
                  <a:chExt cx="599587" cy="623846"/>
                </a:xfrm>
                <a:grpFill/>
              </p:grpSpPr>
              <p:grpSp>
                <p:nvGrpSpPr>
                  <p:cNvPr id="73" name="Google Shape;9146;p56">
                    <a:extLst>
                      <a:ext uri="{FF2B5EF4-FFF2-40B4-BE49-F238E27FC236}">
                        <a16:creationId xmlns:a16="http://schemas.microsoft.com/office/drawing/2014/main" id="{E52D548B-64C0-4D21-84EB-9C1B2758D912}"/>
                      </a:ext>
                    </a:extLst>
                  </p:cNvPr>
                  <p:cNvGrpSpPr/>
                  <p:nvPr/>
                </p:nvGrpSpPr>
                <p:grpSpPr>
                  <a:xfrm>
                    <a:off x="7721175" y="2093194"/>
                    <a:ext cx="291605" cy="623846"/>
                    <a:chOff x="9405575" y="2061418"/>
                    <a:chExt cx="291605" cy="623846"/>
                  </a:xfrm>
                  <a:grpFill/>
                </p:grpSpPr>
                <p:sp>
                  <p:nvSpPr>
                    <p:cNvPr id="83" name="Google Shape;9147;p56">
                      <a:extLst>
                        <a:ext uri="{FF2B5EF4-FFF2-40B4-BE49-F238E27FC236}">
                          <a16:creationId xmlns:a16="http://schemas.microsoft.com/office/drawing/2014/main" id="{E5916463-D71A-40A1-A01C-322DBC657556}"/>
                        </a:ext>
                      </a:extLst>
                    </p:cNvPr>
                    <p:cNvSpPr/>
                    <p:nvPr/>
                  </p:nvSpPr>
                  <p:spPr>
                    <a:xfrm>
                      <a:off x="9405575" y="2061418"/>
                      <a:ext cx="291379" cy="623846"/>
                    </a:xfrm>
                    <a:custGeom>
                      <a:avLst/>
                      <a:gdLst/>
                      <a:ahLst/>
                      <a:cxnLst/>
                      <a:rect l="l" t="t" r="r" b="b"/>
                      <a:pathLst>
                        <a:path w="21253" h="45503" extrusionOk="0">
                          <a:moveTo>
                            <a:pt x="17225" y="1059"/>
                          </a:moveTo>
                          <a:cubicBezTo>
                            <a:pt x="20066" y="1059"/>
                            <a:pt x="20192" y="4831"/>
                            <a:pt x="20195" y="4980"/>
                          </a:cubicBezTo>
                          <a:lnTo>
                            <a:pt x="20195" y="42658"/>
                          </a:lnTo>
                          <a:cubicBezTo>
                            <a:pt x="19755" y="43076"/>
                            <a:pt x="18011" y="44441"/>
                            <a:pt x="14035" y="44441"/>
                          </a:cubicBezTo>
                          <a:cubicBezTo>
                            <a:pt x="9143" y="44441"/>
                            <a:pt x="6607" y="41481"/>
                            <a:pt x="6264" y="38549"/>
                          </a:cubicBezTo>
                          <a:cubicBezTo>
                            <a:pt x="6238" y="38342"/>
                            <a:pt x="6089" y="38168"/>
                            <a:pt x="5889" y="38106"/>
                          </a:cubicBezTo>
                          <a:cubicBezTo>
                            <a:pt x="5769" y="38071"/>
                            <a:pt x="2987" y="37194"/>
                            <a:pt x="3045" y="34127"/>
                          </a:cubicBezTo>
                          <a:cubicBezTo>
                            <a:pt x="3067" y="32998"/>
                            <a:pt x="3194" y="32212"/>
                            <a:pt x="3449" y="31665"/>
                          </a:cubicBezTo>
                          <a:cubicBezTo>
                            <a:pt x="3449" y="31665"/>
                            <a:pt x="3682" y="31319"/>
                            <a:pt x="3685" y="31277"/>
                          </a:cubicBezTo>
                          <a:cubicBezTo>
                            <a:pt x="3740" y="31205"/>
                            <a:pt x="3799" y="31141"/>
                            <a:pt x="3863" y="31082"/>
                          </a:cubicBezTo>
                          <a:cubicBezTo>
                            <a:pt x="4404" y="30567"/>
                            <a:pt x="5365" y="30335"/>
                            <a:pt x="7020" y="30335"/>
                          </a:cubicBezTo>
                          <a:cubicBezTo>
                            <a:pt x="7247" y="30335"/>
                            <a:pt x="7486" y="30339"/>
                            <a:pt x="7739" y="30348"/>
                          </a:cubicBezTo>
                          <a:cubicBezTo>
                            <a:pt x="8968" y="30388"/>
                            <a:pt x="10320" y="30407"/>
                            <a:pt x="11768" y="30407"/>
                          </a:cubicBezTo>
                          <a:cubicBezTo>
                            <a:pt x="11975" y="30407"/>
                            <a:pt x="12184" y="30407"/>
                            <a:pt x="12395" y="30406"/>
                          </a:cubicBezTo>
                          <a:lnTo>
                            <a:pt x="12408" y="30406"/>
                          </a:lnTo>
                          <a:cubicBezTo>
                            <a:pt x="12410" y="30406"/>
                            <a:pt x="12412" y="30406"/>
                            <a:pt x="12414" y="30406"/>
                          </a:cubicBezTo>
                          <a:cubicBezTo>
                            <a:pt x="14155" y="30406"/>
                            <a:pt x="15565" y="31819"/>
                            <a:pt x="15565" y="33561"/>
                          </a:cubicBezTo>
                          <a:lnTo>
                            <a:pt x="15565" y="35495"/>
                          </a:lnTo>
                          <a:cubicBezTo>
                            <a:pt x="15559" y="35793"/>
                            <a:pt x="15798" y="36039"/>
                            <a:pt x="16096" y="36039"/>
                          </a:cubicBezTo>
                          <a:cubicBezTo>
                            <a:pt x="16394" y="36039"/>
                            <a:pt x="16636" y="35793"/>
                            <a:pt x="16627" y="35495"/>
                          </a:cubicBezTo>
                          <a:lnTo>
                            <a:pt x="16627" y="33561"/>
                          </a:lnTo>
                          <a:cubicBezTo>
                            <a:pt x="16627" y="31233"/>
                            <a:pt x="14740" y="29345"/>
                            <a:pt x="12414" y="29345"/>
                          </a:cubicBezTo>
                          <a:cubicBezTo>
                            <a:pt x="12412" y="29345"/>
                            <a:pt x="12410" y="29345"/>
                            <a:pt x="12408" y="29345"/>
                          </a:cubicBezTo>
                          <a:lnTo>
                            <a:pt x="12392" y="29345"/>
                          </a:lnTo>
                          <a:cubicBezTo>
                            <a:pt x="12202" y="29346"/>
                            <a:pt x="12014" y="29346"/>
                            <a:pt x="11828" y="29346"/>
                          </a:cubicBezTo>
                          <a:cubicBezTo>
                            <a:pt x="10369" y="29346"/>
                            <a:pt x="9008" y="29324"/>
                            <a:pt x="7772" y="29287"/>
                          </a:cubicBezTo>
                          <a:cubicBezTo>
                            <a:pt x="7513" y="29278"/>
                            <a:pt x="7267" y="29274"/>
                            <a:pt x="7033" y="29274"/>
                          </a:cubicBezTo>
                          <a:cubicBezTo>
                            <a:pt x="5050" y="29274"/>
                            <a:pt x="3893" y="29586"/>
                            <a:pt x="3135" y="30309"/>
                          </a:cubicBezTo>
                          <a:cubicBezTo>
                            <a:pt x="3058" y="30380"/>
                            <a:pt x="2987" y="30458"/>
                            <a:pt x="2922" y="30536"/>
                          </a:cubicBezTo>
                          <a:cubicBezTo>
                            <a:pt x="1045" y="29510"/>
                            <a:pt x="1084" y="26828"/>
                            <a:pt x="1084" y="26799"/>
                          </a:cubicBezTo>
                          <a:lnTo>
                            <a:pt x="1084" y="26786"/>
                          </a:lnTo>
                          <a:lnTo>
                            <a:pt x="1084" y="21470"/>
                          </a:lnTo>
                          <a:cubicBezTo>
                            <a:pt x="1084" y="19979"/>
                            <a:pt x="1450" y="18885"/>
                            <a:pt x="2168" y="18212"/>
                          </a:cubicBezTo>
                          <a:cubicBezTo>
                            <a:pt x="2905" y="17528"/>
                            <a:pt x="3830" y="17480"/>
                            <a:pt x="4078" y="17480"/>
                          </a:cubicBezTo>
                          <a:cubicBezTo>
                            <a:pt x="4118" y="17480"/>
                            <a:pt x="4141" y="17481"/>
                            <a:pt x="4142" y="17481"/>
                          </a:cubicBezTo>
                          <a:cubicBezTo>
                            <a:pt x="4157" y="17483"/>
                            <a:pt x="4172" y="17483"/>
                            <a:pt x="4186" y="17483"/>
                          </a:cubicBezTo>
                          <a:cubicBezTo>
                            <a:pt x="4474" y="17483"/>
                            <a:pt x="4714" y="17249"/>
                            <a:pt x="4714" y="16954"/>
                          </a:cubicBezTo>
                          <a:lnTo>
                            <a:pt x="4714" y="12072"/>
                          </a:lnTo>
                          <a:cubicBezTo>
                            <a:pt x="4714" y="11082"/>
                            <a:pt x="4986" y="10325"/>
                            <a:pt x="5523" y="9820"/>
                          </a:cubicBezTo>
                          <a:cubicBezTo>
                            <a:pt x="6270" y="9115"/>
                            <a:pt x="7348" y="9065"/>
                            <a:pt x="7647" y="9065"/>
                          </a:cubicBezTo>
                          <a:cubicBezTo>
                            <a:pt x="7696" y="9065"/>
                            <a:pt x="7724" y="9066"/>
                            <a:pt x="7726" y="9066"/>
                          </a:cubicBezTo>
                          <a:cubicBezTo>
                            <a:pt x="7739" y="9067"/>
                            <a:pt x="7751" y="9067"/>
                            <a:pt x="7763" y="9067"/>
                          </a:cubicBezTo>
                          <a:cubicBezTo>
                            <a:pt x="8253" y="9067"/>
                            <a:pt x="8483" y="8447"/>
                            <a:pt x="8095" y="8128"/>
                          </a:cubicBezTo>
                          <a:cubicBezTo>
                            <a:pt x="7911" y="7976"/>
                            <a:pt x="7749" y="7749"/>
                            <a:pt x="7937" y="7216"/>
                          </a:cubicBezTo>
                          <a:cubicBezTo>
                            <a:pt x="8312" y="6167"/>
                            <a:pt x="9878" y="4614"/>
                            <a:pt x="11929" y="3269"/>
                          </a:cubicBezTo>
                          <a:cubicBezTo>
                            <a:pt x="13967" y="1926"/>
                            <a:pt x="16044" y="1059"/>
                            <a:pt x="17225" y="1059"/>
                          </a:cubicBezTo>
                          <a:close/>
                          <a:moveTo>
                            <a:pt x="17222" y="1"/>
                          </a:moveTo>
                          <a:cubicBezTo>
                            <a:pt x="14145" y="1"/>
                            <a:pt x="7898" y="4168"/>
                            <a:pt x="6937" y="6863"/>
                          </a:cubicBezTo>
                          <a:cubicBezTo>
                            <a:pt x="6782" y="7300"/>
                            <a:pt x="6752" y="7711"/>
                            <a:pt x="6846" y="8076"/>
                          </a:cubicBezTo>
                          <a:cubicBezTo>
                            <a:pt x="6241" y="8180"/>
                            <a:pt x="5452" y="8435"/>
                            <a:pt x="4805" y="9040"/>
                          </a:cubicBezTo>
                          <a:cubicBezTo>
                            <a:pt x="4041" y="9755"/>
                            <a:pt x="3656" y="10778"/>
                            <a:pt x="3656" y="12075"/>
                          </a:cubicBezTo>
                          <a:lnTo>
                            <a:pt x="3656" y="16446"/>
                          </a:lnTo>
                          <a:cubicBezTo>
                            <a:pt x="3093" y="16511"/>
                            <a:pt x="2220" y="16727"/>
                            <a:pt x="1460" y="17426"/>
                          </a:cubicBezTo>
                          <a:cubicBezTo>
                            <a:pt x="508" y="18303"/>
                            <a:pt x="23" y="19665"/>
                            <a:pt x="23" y="21470"/>
                          </a:cubicBezTo>
                          <a:lnTo>
                            <a:pt x="23" y="26779"/>
                          </a:lnTo>
                          <a:cubicBezTo>
                            <a:pt x="20" y="27006"/>
                            <a:pt x="0" y="30147"/>
                            <a:pt x="2388" y="31454"/>
                          </a:cubicBezTo>
                          <a:cubicBezTo>
                            <a:pt x="2136" y="32118"/>
                            <a:pt x="2006" y="32975"/>
                            <a:pt x="1984" y="34107"/>
                          </a:cubicBezTo>
                          <a:cubicBezTo>
                            <a:pt x="1922" y="37288"/>
                            <a:pt x="4352" y="38614"/>
                            <a:pt x="5254" y="38996"/>
                          </a:cubicBezTo>
                          <a:cubicBezTo>
                            <a:pt x="5533" y="40711"/>
                            <a:pt x="6429" y="42273"/>
                            <a:pt x="7797" y="43428"/>
                          </a:cubicBezTo>
                          <a:cubicBezTo>
                            <a:pt x="9405" y="44784"/>
                            <a:pt x="11560" y="45502"/>
                            <a:pt x="14035" y="45502"/>
                          </a:cubicBezTo>
                          <a:cubicBezTo>
                            <a:pt x="19270" y="45502"/>
                            <a:pt x="21065" y="43292"/>
                            <a:pt x="21140" y="43199"/>
                          </a:cubicBezTo>
                          <a:cubicBezTo>
                            <a:pt x="21214" y="43105"/>
                            <a:pt x="21253" y="42992"/>
                            <a:pt x="21253" y="42872"/>
                          </a:cubicBezTo>
                          <a:lnTo>
                            <a:pt x="21253" y="4967"/>
                          </a:lnTo>
                          <a:cubicBezTo>
                            <a:pt x="21217" y="3249"/>
                            <a:pt x="20328" y="1"/>
                            <a:pt x="1722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 name="Google Shape;9148;p56">
                      <a:extLst>
                        <a:ext uri="{FF2B5EF4-FFF2-40B4-BE49-F238E27FC236}">
                          <a16:creationId xmlns:a16="http://schemas.microsoft.com/office/drawing/2014/main" id="{59FE0FAC-35DB-41AB-88C1-C5E37DAAC904}"/>
                        </a:ext>
                      </a:extLst>
                    </p:cNvPr>
                    <p:cNvSpPr/>
                    <p:nvPr/>
                  </p:nvSpPr>
                  <p:spPr>
                    <a:xfrm>
                      <a:off x="9535402" y="2540968"/>
                      <a:ext cx="161778" cy="68948"/>
                    </a:xfrm>
                    <a:custGeom>
                      <a:avLst/>
                      <a:gdLst/>
                      <a:ahLst/>
                      <a:cxnLst/>
                      <a:rect l="l" t="t" r="r" b="b"/>
                      <a:pathLst>
                        <a:path w="11800" h="5029" extrusionOk="0">
                          <a:moveTo>
                            <a:pt x="11270" y="1"/>
                          </a:moveTo>
                          <a:cubicBezTo>
                            <a:pt x="11264" y="1"/>
                            <a:pt x="11258" y="1"/>
                            <a:pt x="11252" y="1"/>
                          </a:cubicBezTo>
                          <a:lnTo>
                            <a:pt x="4326" y="1"/>
                          </a:lnTo>
                          <a:cubicBezTo>
                            <a:pt x="1938" y="4"/>
                            <a:pt x="0" y="1939"/>
                            <a:pt x="0" y="4327"/>
                          </a:cubicBezTo>
                          <a:lnTo>
                            <a:pt x="0" y="4498"/>
                          </a:lnTo>
                          <a:cubicBezTo>
                            <a:pt x="0" y="4789"/>
                            <a:pt x="236" y="5029"/>
                            <a:pt x="527" y="5029"/>
                          </a:cubicBezTo>
                          <a:cubicBezTo>
                            <a:pt x="822" y="5029"/>
                            <a:pt x="1061" y="4789"/>
                            <a:pt x="1058" y="4498"/>
                          </a:cubicBezTo>
                          <a:lnTo>
                            <a:pt x="1058" y="4327"/>
                          </a:lnTo>
                          <a:cubicBezTo>
                            <a:pt x="1061" y="2524"/>
                            <a:pt x="2524" y="1062"/>
                            <a:pt x="4326" y="1062"/>
                          </a:cubicBezTo>
                          <a:lnTo>
                            <a:pt x="11252" y="1062"/>
                          </a:lnTo>
                          <a:cubicBezTo>
                            <a:pt x="11256" y="1062"/>
                            <a:pt x="11260" y="1062"/>
                            <a:pt x="11264" y="1062"/>
                          </a:cubicBezTo>
                          <a:cubicBezTo>
                            <a:pt x="11557" y="1062"/>
                            <a:pt x="11799" y="825"/>
                            <a:pt x="11799" y="532"/>
                          </a:cubicBezTo>
                          <a:cubicBezTo>
                            <a:pt x="11799" y="237"/>
                            <a:pt x="11560" y="1"/>
                            <a:pt x="1127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 name="Google Shape;9149;p56">
                      <a:extLst>
                        <a:ext uri="{FF2B5EF4-FFF2-40B4-BE49-F238E27FC236}">
                          <a16:creationId xmlns:a16="http://schemas.microsoft.com/office/drawing/2014/main" id="{B0C6B426-1E56-4F6C-9238-A0F4CB5EC184}"/>
                        </a:ext>
                      </a:extLst>
                    </p:cNvPr>
                    <p:cNvSpPr/>
                    <p:nvPr/>
                  </p:nvSpPr>
                  <p:spPr>
                    <a:xfrm>
                      <a:off x="9455875" y="2286606"/>
                      <a:ext cx="137251" cy="112148"/>
                    </a:xfrm>
                    <a:custGeom>
                      <a:avLst/>
                      <a:gdLst/>
                      <a:ahLst/>
                      <a:cxnLst/>
                      <a:rect l="l" t="t" r="r" b="b"/>
                      <a:pathLst>
                        <a:path w="10011" h="8180" extrusionOk="0">
                          <a:moveTo>
                            <a:pt x="515" y="1"/>
                          </a:moveTo>
                          <a:cubicBezTo>
                            <a:pt x="230" y="7"/>
                            <a:pt x="0" y="243"/>
                            <a:pt x="0" y="531"/>
                          </a:cubicBezTo>
                          <a:cubicBezTo>
                            <a:pt x="0" y="819"/>
                            <a:pt x="230" y="1052"/>
                            <a:pt x="515" y="1062"/>
                          </a:cubicBezTo>
                          <a:lnTo>
                            <a:pt x="4979" y="1062"/>
                          </a:lnTo>
                          <a:cubicBezTo>
                            <a:pt x="7173" y="1062"/>
                            <a:pt x="8946" y="2838"/>
                            <a:pt x="8949" y="5031"/>
                          </a:cubicBezTo>
                          <a:lnTo>
                            <a:pt x="8949" y="7649"/>
                          </a:lnTo>
                          <a:cubicBezTo>
                            <a:pt x="8949" y="7943"/>
                            <a:pt x="9188" y="8179"/>
                            <a:pt x="9480" y="8179"/>
                          </a:cubicBezTo>
                          <a:cubicBezTo>
                            <a:pt x="9771" y="8179"/>
                            <a:pt x="10010" y="7943"/>
                            <a:pt x="10010" y="7652"/>
                          </a:cubicBezTo>
                          <a:lnTo>
                            <a:pt x="10010" y="5031"/>
                          </a:lnTo>
                          <a:cubicBezTo>
                            <a:pt x="10007" y="2252"/>
                            <a:pt x="7758" y="4"/>
                            <a:pt x="497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 name="Google Shape;9150;p56">
                      <a:extLst>
                        <a:ext uri="{FF2B5EF4-FFF2-40B4-BE49-F238E27FC236}">
                          <a16:creationId xmlns:a16="http://schemas.microsoft.com/office/drawing/2014/main" id="{8E357119-B3E0-42B6-B354-856F189C40AF}"/>
                        </a:ext>
                      </a:extLst>
                    </p:cNvPr>
                    <p:cNvSpPr/>
                    <p:nvPr/>
                  </p:nvSpPr>
                  <p:spPr>
                    <a:xfrm>
                      <a:off x="9578545" y="2355317"/>
                      <a:ext cx="116370" cy="14560"/>
                    </a:xfrm>
                    <a:custGeom>
                      <a:avLst/>
                      <a:gdLst/>
                      <a:ahLst/>
                      <a:cxnLst/>
                      <a:rect l="l" t="t" r="r" b="b"/>
                      <a:pathLst>
                        <a:path w="8488" h="1062" extrusionOk="0">
                          <a:moveTo>
                            <a:pt x="519" y="0"/>
                          </a:moveTo>
                          <a:cubicBezTo>
                            <a:pt x="231" y="10"/>
                            <a:pt x="1" y="243"/>
                            <a:pt x="1" y="531"/>
                          </a:cubicBezTo>
                          <a:cubicBezTo>
                            <a:pt x="1" y="819"/>
                            <a:pt x="231" y="1051"/>
                            <a:pt x="519" y="1061"/>
                          </a:cubicBezTo>
                          <a:lnTo>
                            <a:pt x="7973" y="1061"/>
                          </a:lnTo>
                          <a:cubicBezTo>
                            <a:pt x="8261" y="1051"/>
                            <a:pt x="8487" y="819"/>
                            <a:pt x="8487" y="531"/>
                          </a:cubicBezTo>
                          <a:cubicBezTo>
                            <a:pt x="8487" y="243"/>
                            <a:pt x="8261" y="10"/>
                            <a:pt x="797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 name="Google Shape;9151;p56">
                      <a:extLst>
                        <a:ext uri="{FF2B5EF4-FFF2-40B4-BE49-F238E27FC236}">
                          <a16:creationId xmlns:a16="http://schemas.microsoft.com/office/drawing/2014/main" id="{276BA16A-620F-468D-A1D0-D7B86E4FFE93}"/>
                        </a:ext>
                      </a:extLst>
                    </p:cNvPr>
                    <p:cNvSpPr/>
                    <p:nvPr/>
                  </p:nvSpPr>
                  <p:spPr>
                    <a:xfrm>
                      <a:off x="9533620" y="2389824"/>
                      <a:ext cx="104429" cy="58240"/>
                    </a:xfrm>
                    <a:custGeom>
                      <a:avLst/>
                      <a:gdLst/>
                      <a:ahLst/>
                      <a:cxnLst/>
                      <a:rect l="l" t="t" r="r" b="b"/>
                      <a:pathLst>
                        <a:path w="7617" h="4248" extrusionOk="0">
                          <a:moveTo>
                            <a:pt x="2890" y="0"/>
                          </a:moveTo>
                          <a:cubicBezTo>
                            <a:pt x="1295" y="0"/>
                            <a:pt x="4" y="1294"/>
                            <a:pt x="1" y="2889"/>
                          </a:cubicBezTo>
                          <a:lnTo>
                            <a:pt x="1" y="3439"/>
                          </a:lnTo>
                          <a:cubicBezTo>
                            <a:pt x="10" y="3724"/>
                            <a:pt x="243" y="3954"/>
                            <a:pt x="531" y="3954"/>
                          </a:cubicBezTo>
                          <a:cubicBezTo>
                            <a:pt x="819" y="3954"/>
                            <a:pt x="1055" y="3724"/>
                            <a:pt x="1062" y="3439"/>
                          </a:cubicBezTo>
                          <a:lnTo>
                            <a:pt x="1062" y="2889"/>
                          </a:lnTo>
                          <a:cubicBezTo>
                            <a:pt x="1062" y="1880"/>
                            <a:pt x="1880" y="1061"/>
                            <a:pt x="2890" y="1058"/>
                          </a:cubicBezTo>
                          <a:lnTo>
                            <a:pt x="4669" y="1058"/>
                          </a:lnTo>
                          <a:cubicBezTo>
                            <a:pt x="5711" y="1061"/>
                            <a:pt x="6555" y="1902"/>
                            <a:pt x="6555" y="2944"/>
                          </a:cubicBezTo>
                          <a:lnTo>
                            <a:pt x="6555" y="3717"/>
                          </a:lnTo>
                          <a:cubicBezTo>
                            <a:pt x="6555" y="4012"/>
                            <a:pt x="6795" y="4248"/>
                            <a:pt x="7086" y="4248"/>
                          </a:cubicBezTo>
                          <a:cubicBezTo>
                            <a:pt x="7380" y="4248"/>
                            <a:pt x="7617" y="4012"/>
                            <a:pt x="7617" y="3717"/>
                          </a:cubicBezTo>
                          <a:lnTo>
                            <a:pt x="7617" y="2944"/>
                          </a:lnTo>
                          <a:cubicBezTo>
                            <a:pt x="7613" y="1320"/>
                            <a:pt x="6297" y="0"/>
                            <a:pt x="466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 name="Google Shape;9152;p56">
                      <a:extLst>
                        <a:ext uri="{FF2B5EF4-FFF2-40B4-BE49-F238E27FC236}">
                          <a16:creationId xmlns:a16="http://schemas.microsoft.com/office/drawing/2014/main" id="{4E077148-CFE3-4DE5-BEB6-BB3161BD72F1}"/>
                        </a:ext>
                      </a:extLst>
                    </p:cNvPr>
                    <p:cNvSpPr/>
                    <p:nvPr/>
                  </p:nvSpPr>
                  <p:spPr>
                    <a:xfrm>
                      <a:off x="9504885" y="2171202"/>
                      <a:ext cx="97684" cy="14519"/>
                    </a:xfrm>
                    <a:custGeom>
                      <a:avLst/>
                      <a:gdLst/>
                      <a:ahLst/>
                      <a:cxnLst/>
                      <a:rect l="l" t="t" r="r" b="b"/>
                      <a:pathLst>
                        <a:path w="7125" h="1059" extrusionOk="0">
                          <a:moveTo>
                            <a:pt x="6598" y="0"/>
                          </a:moveTo>
                          <a:cubicBezTo>
                            <a:pt x="6592" y="0"/>
                            <a:pt x="6587" y="0"/>
                            <a:pt x="6581" y="0"/>
                          </a:cubicBezTo>
                          <a:lnTo>
                            <a:pt x="515" y="0"/>
                          </a:lnTo>
                          <a:cubicBezTo>
                            <a:pt x="227" y="7"/>
                            <a:pt x="0" y="243"/>
                            <a:pt x="0" y="528"/>
                          </a:cubicBezTo>
                          <a:cubicBezTo>
                            <a:pt x="0" y="816"/>
                            <a:pt x="227" y="1052"/>
                            <a:pt x="515" y="1058"/>
                          </a:cubicBezTo>
                          <a:lnTo>
                            <a:pt x="6581" y="1058"/>
                          </a:lnTo>
                          <a:cubicBezTo>
                            <a:pt x="6587" y="1058"/>
                            <a:pt x="6592" y="1059"/>
                            <a:pt x="6598" y="1059"/>
                          </a:cubicBezTo>
                          <a:cubicBezTo>
                            <a:pt x="6888" y="1059"/>
                            <a:pt x="7124" y="823"/>
                            <a:pt x="7124" y="528"/>
                          </a:cubicBezTo>
                          <a:cubicBezTo>
                            <a:pt x="7124" y="236"/>
                            <a:pt x="6888" y="0"/>
                            <a:pt x="659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 name="Google Shape;9153;p56">
                      <a:extLst>
                        <a:ext uri="{FF2B5EF4-FFF2-40B4-BE49-F238E27FC236}">
                          <a16:creationId xmlns:a16="http://schemas.microsoft.com/office/drawing/2014/main" id="{5A9F9983-9944-43F4-A38B-EE7669DB9E31}"/>
                        </a:ext>
                      </a:extLst>
                    </p:cNvPr>
                    <p:cNvSpPr/>
                    <p:nvPr/>
                  </p:nvSpPr>
                  <p:spPr>
                    <a:xfrm>
                      <a:off x="9587826" y="2129731"/>
                      <a:ext cx="106993" cy="97464"/>
                    </a:xfrm>
                    <a:custGeom>
                      <a:avLst/>
                      <a:gdLst/>
                      <a:ahLst/>
                      <a:cxnLst/>
                      <a:rect l="l" t="t" r="r" b="b"/>
                      <a:pathLst>
                        <a:path w="7804" h="7109" extrusionOk="0">
                          <a:moveTo>
                            <a:pt x="4230" y="0"/>
                          </a:moveTo>
                          <a:cubicBezTo>
                            <a:pt x="4224" y="0"/>
                            <a:pt x="4218" y="0"/>
                            <a:pt x="4213" y="0"/>
                          </a:cubicBezTo>
                          <a:lnTo>
                            <a:pt x="3339" y="0"/>
                          </a:lnTo>
                          <a:cubicBezTo>
                            <a:pt x="1495" y="0"/>
                            <a:pt x="3" y="1495"/>
                            <a:pt x="0" y="3336"/>
                          </a:cubicBezTo>
                          <a:lnTo>
                            <a:pt x="0" y="3850"/>
                          </a:lnTo>
                          <a:cubicBezTo>
                            <a:pt x="3" y="5649"/>
                            <a:pt x="1459" y="7108"/>
                            <a:pt x="3258" y="7108"/>
                          </a:cubicBezTo>
                          <a:lnTo>
                            <a:pt x="7286" y="7108"/>
                          </a:lnTo>
                          <a:cubicBezTo>
                            <a:pt x="7574" y="7102"/>
                            <a:pt x="7804" y="6866"/>
                            <a:pt x="7804" y="6578"/>
                          </a:cubicBezTo>
                          <a:cubicBezTo>
                            <a:pt x="7804" y="6290"/>
                            <a:pt x="7574" y="6057"/>
                            <a:pt x="7286" y="6047"/>
                          </a:cubicBezTo>
                          <a:lnTo>
                            <a:pt x="3258" y="6047"/>
                          </a:lnTo>
                          <a:cubicBezTo>
                            <a:pt x="2045" y="6047"/>
                            <a:pt x="1061" y="5064"/>
                            <a:pt x="1061" y="3850"/>
                          </a:cubicBezTo>
                          <a:lnTo>
                            <a:pt x="1061" y="3336"/>
                          </a:lnTo>
                          <a:cubicBezTo>
                            <a:pt x="1061" y="2081"/>
                            <a:pt x="2080" y="1061"/>
                            <a:pt x="3339" y="1058"/>
                          </a:cubicBezTo>
                          <a:lnTo>
                            <a:pt x="4213" y="1058"/>
                          </a:lnTo>
                          <a:cubicBezTo>
                            <a:pt x="4218" y="1058"/>
                            <a:pt x="4224" y="1059"/>
                            <a:pt x="4230" y="1059"/>
                          </a:cubicBezTo>
                          <a:cubicBezTo>
                            <a:pt x="4520" y="1059"/>
                            <a:pt x="4756" y="823"/>
                            <a:pt x="4756" y="528"/>
                          </a:cubicBezTo>
                          <a:cubicBezTo>
                            <a:pt x="4756" y="236"/>
                            <a:pt x="4520" y="0"/>
                            <a:pt x="423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4" name="Google Shape;9154;p56">
                    <a:extLst>
                      <a:ext uri="{FF2B5EF4-FFF2-40B4-BE49-F238E27FC236}">
                        <a16:creationId xmlns:a16="http://schemas.microsoft.com/office/drawing/2014/main" id="{8592ADBD-356E-4F33-9A96-3FC9A809DAF1}"/>
                      </a:ext>
                    </a:extLst>
                  </p:cNvPr>
                  <p:cNvGrpSpPr/>
                  <p:nvPr/>
                </p:nvGrpSpPr>
                <p:grpSpPr>
                  <a:xfrm flipH="1">
                    <a:off x="8029157" y="2093194"/>
                    <a:ext cx="291605" cy="623846"/>
                    <a:chOff x="9405575" y="2061418"/>
                    <a:chExt cx="291605" cy="623846"/>
                  </a:xfrm>
                  <a:grpFill/>
                </p:grpSpPr>
                <p:sp>
                  <p:nvSpPr>
                    <p:cNvPr id="75" name="Google Shape;9155;p56">
                      <a:extLst>
                        <a:ext uri="{FF2B5EF4-FFF2-40B4-BE49-F238E27FC236}">
                          <a16:creationId xmlns:a16="http://schemas.microsoft.com/office/drawing/2014/main" id="{31CB0481-A103-442E-AE01-2829A2A5B26E}"/>
                        </a:ext>
                      </a:extLst>
                    </p:cNvPr>
                    <p:cNvSpPr/>
                    <p:nvPr/>
                  </p:nvSpPr>
                  <p:spPr>
                    <a:xfrm>
                      <a:off x="9405575" y="2061418"/>
                      <a:ext cx="291379" cy="623846"/>
                    </a:xfrm>
                    <a:custGeom>
                      <a:avLst/>
                      <a:gdLst/>
                      <a:ahLst/>
                      <a:cxnLst/>
                      <a:rect l="l" t="t" r="r" b="b"/>
                      <a:pathLst>
                        <a:path w="21253" h="45503" extrusionOk="0">
                          <a:moveTo>
                            <a:pt x="17225" y="1059"/>
                          </a:moveTo>
                          <a:cubicBezTo>
                            <a:pt x="20066" y="1059"/>
                            <a:pt x="20192" y="4831"/>
                            <a:pt x="20195" y="4980"/>
                          </a:cubicBezTo>
                          <a:lnTo>
                            <a:pt x="20195" y="42658"/>
                          </a:lnTo>
                          <a:cubicBezTo>
                            <a:pt x="19755" y="43076"/>
                            <a:pt x="18011" y="44441"/>
                            <a:pt x="14035" y="44441"/>
                          </a:cubicBezTo>
                          <a:cubicBezTo>
                            <a:pt x="9143" y="44441"/>
                            <a:pt x="6607" y="41481"/>
                            <a:pt x="6264" y="38549"/>
                          </a:cubicBezTo>
                          <a:cubicBezTo>
                            <a:pt x="6238" y="38342"/>
                            <a:pt x="6089" y="38168"/>
                            <a:pt x="5889" y="38106"/>
                          </a:cubicBezTo>
                          <a:cubicBezTo>
                            <a:pt x="5769" y="38071"/>
                            <a:pt x="2987" y="37194"/>
                            <a:pt x="3045" y="34127"/>
                          </a:cubicBezTo>
                          <a:cubicBezTo>
                            <a:pt x="3067" y="32998"/>
                            <a:pt x="3194" y="32212"/>
                            <a:pt x="3449" y="31665"/>
                          </a:cubicBezTo>
                          <a:cubicBezTo>
                            <a:pt x="3449" y="31665"/>
                            <a:pt x="3682" y="31319"/>
                            <a:pt x="3685" y="31277"/>
                          </a:cubicBezTo>
                          <a:cubicBezTo>
                            <a:pt x="3740" y="31205"/>
                            <a:pt x="3799" y="31141"/>
                            <a:pt x="3863" y="31082"/>
                          </a:cubicBezTo>
                          <a:cubicBezTo>
                            <a:pt x="4404" y="30567"/>
                            <a:pt x="5365" y="30335"/>
                            <a:pt x="7020" y="30335"/>
                          </a:cubicBezTo>
                          <a:cubicBezTo>
                            <a:pt x="7247" y="30335"/>
                            <a:pt x="7486" y="30339"/>
                            <a:pt x="7739" y="30348"/>
                          </a:cubicBezTo>
                          <a:cubicBezTo>
                            <a:pt x="8968" y="30388"/>
                            <a:pt x="10320" y="30407"/>
                            <a:pt x="11768" y="30407"/>
                          </a:cubicBezTo>
                          <a:cubicBezTo>
                            <a:pt x="11975" y="30407"/>
                            <a:pt x="12184" y="30407"/>
                            <a:pt x="12395" y="30406"/>
                          </a:cubicBezTo>
                          <a:lnTo>
                            <a:pt x="12408" y="30406"/>
                          </a:lnTo>
                          <a:cubicBezTo>
                            <a:pt x="12410" y="30406"/>
                            <a:pt x="12412" y="30406"/>
                            <a:pt x="12414" y="30406"/>
                          </a:cubicBezTo>
                          <a:cubicBezTo>
                            <a:pt x="14155" y="30406"/>
                            <a:pt x="15565" y="31819"/>
                            <a:pt x="15565" y="33561"/>
                          </a:cubicBezTo>
                          <a:lnTo>
                            <a:pt x="15565" y="35495"/>
                          </a:lnTo>
                          <a:cubicBezTo>
                            <a:pt x="15559" y="35793"/>
                            <a:pt x="15798" y="36039"/>
                            <a:pt x="16096" y="36039"/>
                          </a:cubicBezTo>
                          <a:cubicBezTo>
                            <a:pt x="16394" y="36039"/>
                            <a:pt x="16636" y="35793"/>
                            <a:pt x="16627" y="35495"/>
                          </a:cubicBezTo>
                          <a:lnTo>
                            <a:pt x="16627" y="33561"/>
                          </a:lnTo>
                          <a:cubicBezTo>
                            <a:pt x="16627" y="31233"/>
                            <a:pt x="14740" y="29345"/>
                            <a:pt x="12414" y="29345"/>
                          </a:cubicBezTo>
                          <a:cubicBezTo>
                            <a:pt x="12412" y="29345"/>
                            <a:pt x="12410" y="29345"/>
                            <a:pt x="12408" y="29345"/>
                          </a:cubicBezTo>
                          <a:lnTo>
                            <a:pt x="12392" y="29345"/>
                          </a:lnTo>
                          <a:cubicBezTo>
                            <a:pt x="12202" y="29346"/>
                            <a:pt x="12014" y="29346"/>
                            <a:pt x="11828" y="29346"/>
                          </a:cubicBezTo>
                          <a:cubicBezTo>
                            <a:pt x="10369" y="29346"/>
                            <a:pt x="9008" y="29324"/>
                            <a:pt x="7772" y="29287"/>
                          </a:cubicBezTo>
                          <a:cubicBezTo>
                            <a:pt x="7513" y="29278"/>
                            <a:pt x="7267" y="29274"/>
                            <a:pt x="7033" y="29274"/>
                          </a:cubicBezTo>
                          <a:cubicBezTo>
                            <a:pt x="5050" y="29274"/>
                            <a:pt x="3893" y="29586"/>
                            <a:pt x="3135" y="30309"/>
                          </a:cubicBezTo>
                          <a:cubicBezTo>
                            <a:pt x="3058" y="30380"/>
                            <a:pt x="2987" y="30458"/>
                            <a:pt x="2922" y="30536"/>
                          </a:cubicBezTo>
                          <a:cubicBezTo>
                            <a:pt x="1045" y="29510"/>
                            <a:pt x="1084" y="26828"/>
                            <a:pt x="1084" y="26799"/>
                          </a:cubicBezTo>
                          <a:lnTo>
                            <a:pt x="1084" y="26786"/>
                          </a:lnTo>
                          <a:lnTo>
                            <a:pt x="1084" y="21470"/>
                          </a:lnTo>
                          <a:cubicBezTo>
                            <a:pt x="1084" y="19979"/>
                            <a:pt x="1450" y="18885"/>
                            <a:pt x="2168" y="18212"/>
                          </a:cubicBezTo>
                          <a:cubicBezTo>
                            <a:pt x="2905" y="17528"/>
                            <a:pt x="3830" y="17480"/>
                            <a:pt x="4078" y="17480"/>
                          </a:cubicBezTo>
                          <a:cubicBezTo>
                            <a:pt x="4118" y="17480"/>
                            <a:pt x="4141" y="17481"/>
                            <a:pt x="4142" y="17481"/>
                          </a:cubicBezTo>
                          <a:cubicBezTo>
                            <a:pt x="4157" y="17483"/>
                            <a:pt x="4172" y="17483"/>
                            <a:pt x="4186" y="17483"/>
                          </a:cubicBezTo>
                          <a:cubicBezTo>
                            <a:pt x="4474" y="17483"/>
                            <a:pt x="4714" y="17249"/>
                            <a:pt x="4714" y="16954"/>
                          </a:cubicBezTo>
                          <a:lnTo>
                            <a:pt x="4714" y="12072"/>
                          </a:lnTo>
                          <a:cubicBezTo>
                            <a:pt x="4714" y="11082"/>
                            <a:pt x="4986" y="10325"/>
                            <a:pt x="5523" y="9820"/>
                          </a:cubicBezTo>
                          <a:cubicBezTo>
                            <a:pt x="6270" y="9115"/>
                            <a:pt x="7348" y="9065"/>
                            <a:pt x="7647" y="9065"/>
                          </a:cubicBezTo>
                          <a:cubicBezTo>
                            <a:pt x="7696" y="9065"/>
                            <a:pt x="7724" y="9066"/>
                            <a:pt x="7726" y="9066"/>
                          </a:cubicBezTo>
                          <a:cubicBezTo>
                            <a:pt x="7739" y="9067"/>
                            <a:pt x="7751" y="9067"/>
                            <a:pt x="7763" y="9067"/>
                          </a:cubicBezTo>
                          <a:cubicBezTo>
                            <a:pt x="8253" y="9067"/>
                            <a:pt x="8483" y="8447"/>
                            <a:pt x="8095" y="8128"/>
                          </a:cubicBezTo>
                          <a:cubicBezTo>
                            <a:pt x="7911" y="7976"/>
                            <a:pt x="7749" y="7749"/>
                            <a:pt x="7937" y="7216"/>
                          </a:cubicBezTo>
                          <a:cubicBezTo>
                            <a:pt x="8312" y="6167"/>
                            <a:pt x="9878" y="4614"/>
                            <a:pt x="11929" y="3269"/>
                          </a:cubicBezTo>
                          <a:cubicBezTo>
                            <a:pt x="13967" y="1926"/>
                            <a:pt x="16044" y="1059"/>
                            <a:pt x="17225" y="1059"/>
                          </a:cubicBezTo>
                          <a:close/>
                          <a:moveTo>
                            <a:pt x="17222" y="1"/>
                          </a:moveTo>
                          <a:cubicBezTo>
                            <a:pt x="14145" y="1"/>
                            <a:pt x="7898" y="4168"/>
                            <a:pt x="6937" y="6863"/>
                          </a:cubicBezTo>
                          <a:cubicBezTo>
                            <a:pt x="6782" y="7300"/>
                            <a:pt x="6752" y="7711"/>
                            <a:pt x="6846" y="8076"/>
                          </a:cubicBezTo>
                          <a:cubicBezTo>
                            <a:pt x="6241" y="8180"/>
                            <a:pt x="5452" y="8435"/>
                            <a:pt x="4805" y="9040"/>
                          </a:cubicBezTo>
                          <a:cubicBezTo>
                            <a:pt x="4041" y="9755"/>
                            <a:pt x="3656" y="10778"/>
                            <a:pt x="3656" y="12075"/>
                          </a:cubicBezTo>
                          <a:lnTo>
                            <a:pt x="3656" y="16446"/>
                          </a:lnTo>
                          <a:cubicBezTo>
                            <a:pt x="3093" y="16511"/>
                            <a:pt x="2220" y="16727"/>
                            <a:pt x="1460" y="17426"/>
                          </a:cubicBezTo>
                          <a:cubicBezTo>
                            <a:pt x="508" y="18303"/>
                            <a:pt x="23" y="19665"/>
                            <a:pt x="23" y="21470"/>
                          </a:cubicBezTo>
                          <a:lnTo>
                            <a:pt x="23" y="26779"/>
                          </a:lnTo>
                          <a:cubicBezTo>
                            <a:pt x="20" y="27006"/>
                            <a:pt x="0" y="30147"/>
                            <a:pt x="2388" y="31454"/>
                          </a:cubicBezTo>
                          <a:cubicBezTo>
                            <a:pt x="2136" y="32118"/>
                            <a:pt x="2006" y="32975"/>
                            <a:pt x="1984" y="34107"/>
                          </a:cubicBezTo>
                          <a:cubicBezTo>
                            <a:pt x="1922" y="37288"/>
                            <a:pt x="4352" y="38614"/>
                            <a:pt x="5254" y="38996"/>
                          </a:cubicBezTo>
                          <a:cubicBezTo>
                            <a:pt x="5533" y="40711"/>
                            <a:pt x="6429" y="42273"/>
                            <a:pt x="7797" y="43428"/>
                          </a:cubicBezTo>
                          <a:cubicBezTo>
                            <a:pt x="9405" y="44784"/>
                            <a:pt x="11560" y="45502"/>
                            <a:pt x="14035" y="45502"/>
                          </a:cubicBezTo>
                          <a:cubicBezTo>
                            <a:pt x="19270" y="45502"/>
                            <a:pt x="21065" y="43292"/>
                            <a:pt x="21140" y="43199"/>
                          </a:cubicBezTo>
                          <a:cubicBezTo>
                            <a:pt x="21214" y="43105"/>
                            <a:pt x="21253" y="42992"/>
                            <a:pt x="21253" y="42872"/>
                          </a:cubicBezTo>
                          <a:lnTo>
                            <a:pt x="21253" y="4967"/>
                          </a:lnTo>
                          <a:cubicBezTo>
                            <a:pt x="21217" y="3249"/>
                            <a:pt x="20328" y="1"/>
                            <a:pt x="1722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 name="Google Shape;9156;p56">
                      <a:extLst>
                        <a:ext uri="{FF2B5EF4-FFF2-40B4-BE49-F238E27FC236}">
                          <a16:creationId xmlns:a16="http://schemas.microsoft.com/office/drawing/2014/main" id="{FB9EBDD3-A550-42B4-AA76-91DF5A43947F}"/>
                        </a:ext>
                      </a:extLst>
                    </p:cNvPr>
                    <p:cNvSpPr/>
                    <p:nvPr/>
                  </p:nvSpPr>
                  <p:spPr>
                    <a:xfrm>
                      <a:off x="9535402" y="2540968"/>
                      <a:ext cx="161778" cy="68948"/>
                    </a:xfrm>
                    <a:custGeom>
                      <a:avLst/>
                      <a:gdLst/>
                      <a:ahLst/>
                      <a:cxnLst/>
                      <a:rect l="l" t="t" r="r" b="b"/>
                      <a:pathLst>
                        <a:path w="11800" h="5029" extrusionOk="0">
                          <a:moveTo>
                            <a:pt x="11270" y="1"/>
                          </a:moveTo>
                          <a:cubicBezTo>
                            <a:pt x="11264" y="1"/>
                            <a:pt x="11258" y="1"/>
                            <a:pt x="11252" y="1"/>
                          </a:cubicBezTo>
                          <a:lnTo>
                            <a:pt x="4326" y="1"/>
                          </a:lnTo>
                          <a:cubicBezTo>
                            <a:pt x="1938" y="4"/>
                            <a:pt x="0" y="1939"/>
                            <a:pt x="0" y="4327"/>
                          </a:cubicBezTo>
                          <a:lnTo>
                            <a:pt x="0" y="4498"/>
                          </a:lnTo>
                          <a:cubicBezTo>
                            <a:pt x="0" y="4789"/>
                            <a:pt x="236" y="5029"/>
                            <a:pt x="527" y="5029"/>
                          </a:cubicBezTo>
                          <a:cubicBezTo>
                            <a:pt x="822" y="5029"/>
                            <a:pt x="1061" y="4789"/>
                            <a:pt x="1058" y="4498"/>
                          </a:cubicBezTo>
                          <a:lnTo>
                            <a:pt x="1058" y="4327"/>
                          </a:lnTo>
                          <a:cubicBezTo>
                            <a:pt x="1061" y="2524"/>
                            <a:pt x="2524" y="1062"/>
                            <a:pt x="4326" y="1062"/>
                          </a:cubicBezTo>
                          <a:lnTo>
                            <a:pt x="11252" y="1062"/>
                          </a:lnTo>
                          <a:cubicBezTo>
                            <a:pt x="11256" y="1062"/>
                            <a:pt x="11260" y="1062"/>
                            <a:pt x="11264" y="1062"/>
                          </a:cubicBezTo>
                          <a:cubicBezTo>
                            <a:pt x="11557" y="1062"/>
                            <a:pt x="11799" y="825"/>
                            <a:pt x="11799" y="532"/>
                          </a:cubicBezTo>
                          <a:cubicBezTo>
                            <a:pt x="11799" y="237"/>
                            <a:pt x="11560" y="1"/>
                            <a:pt x="1127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 name="Google Shape;9157;p56">
                      <a:extLst>
                        <a:ext uri="{FF2B5EF4-FFF2-40B4-BE49-F238E27FC236}">
                          <a16:creationId xmlns:a16="http://schemas.microsoft.com/office/drawing/2014/main" id="{DE71F43D-1F0C-4C0B-8355-D31E8B9BCE5B}"/>
                        </a:ext>
                      </a:extLst>
                    </p:cNvPr>
                    <p:cNvSpPr/>
                    <p:nvPr/>
                  </p:nvSpPr>
                  <p:spPr>
                    <a:xfrm>
                      <a:off x="9455875" y="2286606"/>
                      <a:ext cx="137251" cy="112148"/>
                    </a:xfrm>
                    <a:custGeom>
                      <a:avLst/>
                      <a:gdLst/>
                      <a:ahLst/>
                      <a:cxnLst/>
                      <a:rect l="l" t="t" r="r" b="b"/>
                      <a:pathLst>
                        <a:path w="10011" h="8180" extrusionOk="0">
                          <a:moveTo>
                            <a:pt x="515" y="1"/>
                          </a:moveTo>
                          <a:cubicBezTo>
                            <a:pt x="230" y="7"/>
                            <a:pt x="0" y="243"/>
                            <a:pt x="0" y="531"/>
                          </a:cubicBezTo>
                          <a:cubicBezTo>
                            <a:pt x="0" y="819"/>
                            <a:pt x="230" y="1052"/>
                            <a:pt x="515" y="1062"/>
                          </a:cubicBezTo>
                          <a:lnTo>
                            <a:pt x="4979" y="1062"/>
                          </a:lnTo>
                          <a:cubicBezTo>
                            <a:pt x="7173" y="1062"/>
                            <a:pt x="8946" y="2838"/>
                            <a:pt x="8949" y="5031"/>
                          </a:cubicBezTo>
                          <a:lnTo>
                            <a:pt x="8949" y="7649"/>
                          </a:lnTo>
                          <a:cubicBezTo>
                            <a:pt x="8949" y="7943"/>
                            <a:pt x="9188" y="8179"/>
                            <a:pt x="9480" y="8179"/>
                          </a:cubicBezTo>
                          <a:cubicBezTo>
                            <a:pt x="9771" y="8179"/>
                            <a:pt x="10010" y="7943"/>
                            <a:pt x="10010" y="7652"/>
                          </a:cubicBezTo>
                          <a:lnTo>
                            <a:pt x="10010" y="5031"/>
                          </a:lnTo>
                          <a:cubicBezTo>
                            <a:pt x="10007" y="2252"/>
                            <a:pt x="7758" y="4"/>
                            <a:pt x="497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 name="Google Shape;9158;p56">
                      <a:extLst>
                        <a:ext uri="{FF2B5EF4-FFF2-40B4-BE49-F238E27FC236}">
                          <a16:creationId xmlns:a16="http://schemas.microsoft.com/office/drawing/2014/main" id="{80E1D242-F518-4B83-BAEC-60057013F8B3}"/>
                        </a:ext>
                      </a:extLst>
                    </p:cNvPr>
                    <p:cNvSpPr/>
                    <p:nvPr/>
                  </p:nvSpPr>
                  <p:spPr>
                    <a:xfrm>
                      <a:off x="9578545" y="2355317"/>
                      <a:ext cx="116370" cy="14560"/>
                    </a:xfrm>
                    <a:custGeom>
                      <a:avLst/>
                      <a:gdLst/>
                      <a:ahLst/>
                      <a:cxnLst/>
                      <a:rect l="l" t="t" r="r" b="b"/>
                      <a:pathLst>
                        <a:path w="8488" h="1062" extrusionOk="0">
                          <a:moveTo>
                            <a:pt x="519" y="0"/>
                          </a:moveTo>
                          <a:cubicBezTo>
                            <a:pt x="231" y="10"/>
                            <a:pt x="1" y="243"/>
                            <a:pt x="1" y="531"/>
                          </a:cubicBezTo>
                          <a:cubicBezTo>
                            <a:pt x="1" y="819"/>
                            <a:pt x="231" y="1051"/>
                            <a:pt x="519" y="1061"/>
                          </a:cubicBezTo>
                          <a:lnTo>
                            <a:pt x="7973" y="1061"/>
                          </a:lnTo>
                          <a:cubicBezTo>
                            <a:pt x="8261" y="1051"/>
                            <a:pt x="8487" y="819"/>
                            <a:pt x="8487" y="531"/>
                          </a:cubicBezTo>
                          <a:cubicBezTo>
                            <a:pt x="8487" y="243"/>
                            <a:pt x="8261" y="10"/>
                            <a:pt x="797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 name="Google Shape;9159;p56">
                      <a:extLst>
                        <a:ext uri="{FF2B5EF4-FFF2-40B4-BE49-F238E27FC236}">
                          <a16:creationId xmlns:a16="http://schemas.microsoft.com/office/drawing/2014/main" id="{419E0AE1-8390-4EFD-A30E-B9214264E593}"/>
                        </a:ext>
                      </a:extLst>
                    </p:cNvPr>
                    <p:cNvSpPr/>
                    <p:nvPr/>
                  </p:nvSpPr>
                  <p:spPr>
                    <a:xfrm>
                      <a:off x="9533620" y="2389824"/>
                      <a:ext cx="104429" cy="58240"/>
                    </a:xfrm>
                    <a:custGeom>
                      <a:avLst/>
                      <a:gdLst/>
                      <a:ahLst/>
                      <a:cxnLst/>
                      <a:rect l="l" t="t" r="r" b="b"/>
                      <a:pathLst>
                        <a:path w="7617" h="4248" extrusionOk="0">
                          <a:moveTo>
                            <a:pt x="2890" y="0"/>
                          </a:moveTo>
                          <a:cubicBezTo>
                            <a:pt x="1295" y="0"/>
                            <a:pt x="4" y="1294"/>
                            <a:pt x="1" y="2889"/>
                          </a:cubicBezTo>
                          <a:lnTo>
                            <a:pt x="1" y="3439"/>
                          </a:lnTo>
                          <a:cubicBezTo>
                            <a:pt x="10" y="3724"/>
                            <a:pt x="243" y="3954"/>
                            <a:pt x="531" y="3954"/>
                          </a:cubicBezTo>
                          <a:cubicBezTo>
                            <a:pt x="819" y="3954"/>
                            <a:pt x="1055" y="3724"/>
                            <a:pt x="1062" y="3439"/>
                          </a:cubicBezTo>
                          <a:lnTo>
                            <a:pt x="1062" y="2889"/>
                          </a:lnTo>
                          <a:cubicBezTo>
                            <a:pt x="1062" y="1880"/>
                            <a:pt x="1880" y="1061"/>
                            <a:pt x="2890" y="1058"/>
                          </a:cubicBezTo>
                          <a:lnTo>
                            <a:pt x="4669" y="1058"/>
                          </a:lnTo>
                          <a:cubicBezTo>
                            <a:pt x="5711" y="1061"/>
                            <a:pt x="6555" y="1902"/>
                            <a:pt x="6555" y="2944"/>
                          </a:cubicBezTo>
                          <a:lnTo>
                            <a:pt x="6555" y="3717"/>
                          </a:lnTo>
                          <a:cubicBezTo>
                            <a:pt x="6555" y="4012"/>
                            <a:pt x="6795" y="4248"/>
                            <a:pt x="7086" y="4248"/>
                          </a:cubicBezTo>
                          <a:cubicBezTo>
                            <a:pt x="7380" y="4248"/>
                            <a:pt x="7617" y="4012"/>
                            <a:pt x="7617" y="3717"/>
                          </a:cubicBezTo>
                          <a:lnTo>
                            <a:pt x="7617" y="2944"/>
                          </a:lnTo>
                          <a:cubicBezTo>
                            <a:pt x="7613" y="1320"/>
                            <a:pt x="6297" y="0"/>
                            <a:pt x="466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 name="Google Shape;9160;p56">
                      <a:extLst>
                        <a:ext uri="{FF2B5EF4-FFF2-40B4-BE49-F238E27FC236}">
                          <a16:creationId xmlns:a16="http://schemas.microsoft.com/office/drawing/2014/main" id="{71788C14-3EDE-424C-8026-10FA9BE0717C}"/>
                        </a:ext>
                      </a:extLst>
                    </p:cNvPr>
                    <p:cNvSpPr/>
                    <p:nvPr/>
                  </p:nvSpPr>
                  <p:spPr>
                    <a:xfrm>
                      <a:off x="9504885" y="2171202"/>
                      <a:ext cx="97684" cy="14519"/>
                    </a:xfrm>
                    <a:custGeom>
                      <a:avLst/>
                      <a:gdLst/>
                      <a:ahLst/>
                      <a:cxnLst/>
                      <a:rect l="l" t="t" r="r" b="b"/>
                      <a:pathLst>
                        <a:path w="7125" h="1059" extrusionOk="0">
                          <a:moveTo>
                            <a:pt x="6598" y="0"/>
                          </a:moveTo>
                          <a:cubicBezTo>
                            <a:pt x="6592" y="0"/>
                            <a:pt x="6587" y="0"/>
                            <a:pt x="6581" y="0"/>
                          </a:cubicBezTo>
                          <a:lnTo>
                            <a:pt x="515" y="0"/>
                          </a:lnTo>
                          <a:cubicBezTo>
                            <a:pt x="227" y="7"/>
                            <a:pt x="0" y="243"/>
                            <a:pt x="0" y="528"/>
                          </a:cubicBezTo>
                          <a:cubicBezTo>
                            <a:pt x="0" y="816"/>
                            <a:pt x="227" y="1052"/>
                            <a:pt x="515" y="1058"/>
                          </a:cubicBezTo>
                          <a:lnTo>
                            <a:pt x="6581" y="1058"/>
                          </a:lnTo>
                          <a:cubicBezTo>
                            <a:pt x="6587" y="1058"/>
                            <a:pt x="6592" y="1059"/>
                            <a:pt x="6598" y="1059"/>
                          </a:cubicBezTo>
                          <a:cubicBezTo>
                            <a:pt x="6888" y="1059"/>
                            <a:pt x="7124" y="823"/>
                            <a:pt x="7124" y="528"/>
                          </a:cubicBezTo>
                          <a:cubicBezTo>
                            <a:pt x="7124" y="236"/>
                            <a:pt x="6888" y="0"/>
                            <a:pt x="659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 name="Google Shape;9161;p56">
                      <a:extLst>
                        <a:ext uri="{FF2B5EF4-FFF2-40B4-BE49-F238E27FC236}">
                          <a16:creationId xmlns:a16="http://schemas.microsoft.com/office/drawing/2014/main" id="{F2BEA52A-C43F-4576-8684-9DF807A38C35}"/>
                        </a:ext>
                      </a:extLst>
                    </p:cNvPr>
                    <p:cNvSpPr/>
                    <p:nvPr/>
                  </p:nvSpPr>
                  <p:spPr>
                    <a:xfrm>
                      <a:off x="9587826" y="2129731"/>
                      <a:ext cx="106993" cy="97464"/>
                    </a:xfrm>
                    <a:custGeom>
                      <a:avLst/>
                      <a:gdLst/>
                      <a:ahLst/>
                      <a:cxnLst/>
                      <a:rect l="l" t="t" r="r" b="b"/>
                      <a:pathLst>
                        <a:path w="7804" h="7109" extrusionOk="0">
                          <a:moveTo>
                            <a:pt x="4230" y="0"/>
                          </a:moveTo>
                          <a:cubicBezTo>
                            <a:pt x="4224" y="0"/>
                            <a:pt x="4218" y="0"/>
                            <a:pt x="4213" y="0"/>
                          </a:cubicBezTo>
                          <a:lnTo>
                            <a:pt x="3339" y="0"/>
                          </a:lnTo>
                          <a:cubicBezTo>
                            <a:pt x="1495" y="0"/>
                            <a:pt x="3" y="1495"/>
                            <a:pt x="0" y="3336"/>
                          </a:cubicBezTo>
                          <a:lnTo>
                            <a:pt x="0" y="3850"/>
                          </a:lnTo>
                          <a:cubicBezTo>
                            <a:pt x="3" y="5649"/>
                            <a:pt x="1459" y="7108"/>
                            <a:pt x="3258" y="7108"/>
                          </a:cubicBezTo>
                          <a:lnTo>
                            <a:pt x="7286" y="7108"/>
                          </a:lnTo>
                          <a:cubicBezTo>
                            <a:pt x="7574" y="7102"/>
                            <a:pt x="7804" y="6866"/>
                            <a:pt x="7804" y="6578"/>
                          </a:cubicBezTo>
                          <a:cubicBezTo>
                            <a:pt x="7804" y="6290"/>
                            <a:pt x="7574" y="6057"/>
                            <a:pt x="7286" y="6047"/>
                          </a:cubicBezTo>
                          <a:lnTo>
                            <a:pt x="3258" y="6047"/>
                          </a:lnTo>
                          <a:cubicBezTo>
                            <a:pt x="2045" y="6047"/>
                            <a:pt x="1061" y="5064"/>
                            <a:pt x="1061" y="3850"/>
                          </a:cubicBezTo>
                          <a:lnTo>
                            <a:pt x="1061" y="3336"/>
                          </a:lnTo>
                          <a:cubicBezTo>
                            <a:pt x="1061" y="2081"/>
                            <a:pt x="2080" y="1061"/>
                            <a:pt x="3339" y="1058"/>
                          </a:cubicBezTo>
                          <a:lnTo>
                            <a:pt x="4213" y="1058"/>
                          </a:lnTo>
                          <a:cubicBezTo>
                            <a:pt x="4218" y="1058"/>
                            <a:pt x="4224" y="1059"/>
                            <a:pt x="4230" y="1059"/>
                          </a:cubicBezTo>
                          <a:cubicBezTo>
                            <a:pt x="4520" y="1059"/>
                            <a:pt x="4756" y="823"/>
                            <a:pt x="4756" y="528"/>
                          </a:cubicBezTo>
                          <a:cubicBezTo>
                            <a:pt x="4756" y="236"/>
                            <a:pt x="4520" y="0"/>
                            <a:pt x="423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grpSp>
        <p:cxnSp>
          <p:nvCxnSpPr>
            <p:cNvPr id="93" name="Straight Connector 92">
              <a:extLst>
                <a:ext uri="{FF2B5EF4-FFF2-40B4-BE49-F238E27FC236}">
                  <a16:creationId xmlns:a16="http://schemas.microsoft.com/office/drawing/2014/main" id="{5B550DD1-11D9-4C4D-B140-9D88C87F3B3E}"/>
                </a:ext>
              </a:extLst>
            </p:cNvPr>
            <p:cNvCxnSpPr>
              <a:cxnSpLocks/>
            </p:cNvCxnSpPr>
            <p:nvPr/>
          </p:nvCxnSpPr>
          <p:spPr>
            <a:xfrm>
              <a:off x="1112489" y="1355759"/>
              <a:ext cx="1048820"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94" name="Straight Connector 93">
              <a:extLst>
                <a:ext uri="{FF2B5EF4-FFF2-40B4-BE49-F238E27FC236}">
                  <a16:creationId xmlns:a16="http://schemas.microsoft.com/office/drawing/2014/main" id="{FA36EDA2-B3AC-C74D-BB4B-D41795D01A40}"/>
                </a:ext>
              </a:extLst>
            </p:cNvPr>
            <p:cNvCxnSpPr>
              <a:cxnSpLocks/>
            </p:cNvCxnSpPr>
            <p:nvPr/>
          </p:nvCxnSpPr>
          <p:spPr>
            <a:xfrm>
              <a:off x="6609973" y="1381230"/>
              <a:ext cx="1195678"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96" name="Straight Connector 95">
              <a:extLst>
                <a:ext uri="{FF2B5EF4-FFF2-40B4-BE49-F238E27FC236}">
                  <a16:creationId xmlns:a16="http://schemas.microsoft.com/office/drawing/2014/main" id="{23C256F7-2089-094B-9392-C8A0C169E6A1}"/>
                </a:ext>
              </a:extLst>
            </p:cNvPr>
            <p:cNvCxnSpPr>
              <a:cxnSpLocks/>
            </p:cNvCxnSpPr>
            <p:nvPr/>
          </p:nvCxnSpPr>
          <p:spPr>
            <a:xfrm>
              <a:off x="6618286" y="3150153"/>
              <a:ext cx="1195678"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97" name="Straight Connector 96">
              <a:extLst>
                <a:ext uri="{FF2B5EF4-FFF2-40B4-BE49-F238E27FC236}">
                  <a16:creationId xmlns:a16="http://schemas.microsoft.com/office/drawing/2014/main" id="{FF9F4890-8542-BF4C-829E-BC16BDC44EE2}"/>
                </a:ext>
              </a:extLst>
            </p:cNvPr>
            <p:cNvCxnSpPr>
              <a:cxnSpLocks/>
            </p:cNvCxnSpPr>
            <p:nvPr/>
          </p:nvCxnSpPr>
          <p:spPr>
            <a:xfrm>
              <a:off x="1062034" y="3166779"/>
              <a:ext cx="1115901" cy="11158"/>
            </a:xfrm>
            <a:prstGeom prst="line">
              <a:avLst/>
            </a:prstGeom>
          </p:spPr>
          <p:style>
            <a:lnRef idx="2">
              <a:schemeClr val="accent6"/>
            </a:lnRef>
            <a:fillRef idx="0">
              <a:schemeClr val="accent6"/>
            </a:fillRef>
            <a:effectRef idx="1">
              <a:schemeClr val="accent6"/>
            </a:effectRef>
            <a:fontRef idx="minor">
              <a:schemeClr val="tx1"/>
            </a:fontRef>
          </p:style>
        </p:cxnSp>
        <p:sp>
          <p:nvSpPr>
            <p:cNvPr id="101" name="Rounded Rectangle 15">
              <a:extLst>
                <a:ext uri="{FF2B5EF4-FFF2-40B4-BE49-F238E27FC236}">
                  <a16:creationId xmlns:a16="http://schemas.microsoft.com/office/drawing/2014/main" id="{25ECB822-9704-D646-879C-837E234253CB}"/>
                </a:ext>
              </a:extLst>
            </p:cNvPr>
            <p:cNvSpPr/>
            <p:nvPr/>
          </p:nvSpPr>
          <p:spPr>
            <a:xfrm>
              <a:off x="2967507" y="606879"/>
              <a:ext cx="2801691" cy="335688"/>
            </a:xfrm>
            <a:prstGeom prst="roundRect">
              <a:avLst/>
            </a:prstGeom>
            <a:solidFill>
              <a:schemeClr val="bg1">
                <a:lumMod val="95000"/>
                <a:alpha val="3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latin typeface="Maven Pro" panose="020B0604020202020204" charset="0"/>
                </a:rPr>
                <a:t>Solutions to Increase demand</a:t>
              </a:r>
            </a:p>
          </p:txBody>
        </p:sp>
      </p:grpSp>
      <p:grpSp>
        <p:nvGrpSpPr>
          <p:cNvPr id="98" name="Group 97">
            <a:extLst>
              <a:ext uri="{FF2B5EF4-FFF2-40B4-BE49-F238E27FC236}">
                <a16:creationId xmlns:a16="http://schemas.microsoft.com/office/drawing/2014/main" id="{573199A5-FFFF-B24F-B307-B20AA079761B}"/>
              </a:ext>
            </a:extLst>
          </p:cNvPr>
          <p:cNvGrpSpPr/>
          <p:nvPr/>
        </p:nvGrpSpPr>
        <p:grpSpPr>
          <a:xfrm>
            <a:off x="4690248" y="471956"/>
            <a:ext cx="359928" cy="410016"/>
            <a:chOff x="983786" y="4073023"/>
            <a:chExt cx="722981" cy="911893"/>
          </a:xfrm>
          <a:solidFill>
            <a:srgbClr val="49FFFC"/>
          </a:solidFill>
        </p:grpSpPr>
        <p:sp>
          <p:nvSpPr>
            <p:cNvPr id="102" name="Google Shape;12795;p62">
              <a:extLst>
                <a:ext uri="{FF2B5EF4-FFF2-40B4-BE49-F238E27FC236}">
                  <a16:creationId xmlns:a16="http://schemas.microsoft.com/office/drawing/2014/main" id="{806BEF09-F3AC-B844-8513-754D68199E1D}"/>
                </a:ext>
              </a:extLst>
            </p:cNvPr>
            <p:cNvSpPr/>
            <p:nvPr/>
          </p:nvSpPr>
          <p:spPr>
            <a:xfrm>
              <a:off x="1076556" y="4168712"/>
              <a:ext cx="544240" cy="398593"/>
            </a:xfrm>
            <a:custGeom>
              <a:avLst/>
              <a:gdLst/>
              <a:ahLst/>
              <a:cxnLst/>
              <a:rect l="l" t="t" r="r" b="b"/>
              <a:pathLst>
                <a:path w="5585" h="4535" extrusionOk="0">
                  <a:moveTo>
                    <a:pt x="2818" y="1"/>
                  </a:moveTo>
                  <a:cubicBezTo>
                    <a:pt x="1382" y="1"/>
                    <a:pt x="0" y="1113"/>
                    <a:pt x="0" y="2782"/>
                  </a:cubicBezTo>
                  <a:cubicBezTo>
                    <a:pt x="0" y="2937"/>
                    <a:pt x="24" y="3080"/>
                    <a:pt x="36" y="3223"/>
                  </a:cubicBezTo>
                  <a:cubicBezTo>
                    <a:pt x="47" y="3299"/>
                    <a:pt x="107" y="3355"/>
                    <a:pt x="190" y="3355"/>
                  </a:cubicBezTo>
                  <a:cubicBezTo>
                    <a:pt x="198" y="3355"/>
                    <a:pt x="206" y="3355"/>
                    <a:pt x="214" y="3354"/>
                  </a:cubicBezTo>
                  <a:cubicBezTo>
                    <a:pt x="298" y="3342"/>
                    <a:pt x="357" y="3259"/>
                    <a:pt x="345" y="3175"/>
                  </a:cubicBezTo>
                  <a:cubicBezTo>
                    <a:pt x="333" y="3044"/>
                    <a:pt x="310" y="2925"/>
                    <a:pt x="310" y="2782"/>
                  </a:cubicBezTo>
                  <a:cubicBezTo>
                    <a:pt x="310" y="1416"/>
                    <a:pt x="1429" y="318"/>
                    <a:pt x="2779" y="318"/>
                  </a:cubicBezTo>
                  <a:cubicBezTo>
                    <a:pt x="2793" y="318"/>
                    <a:pt x="2807" y="318"/>
                    <a:pt x="2822" y="318"/>
                  </a:cubicBezTo>
                  <a:cubicBezTo>
                    <a:pt x="4143" y="330"/>
                    <a:pt x="5227" y="1437"/>
                    <a:pt x="5239" y="2759"/>
                  </a:cubicBezTo>
                  <a:lnTo>
                    <a:pt x="5239" y="2782"/>
                  </a:lnTo>
                  <a:cubicBezTo>
                    <a:pt x="5239" y="3318"/>
                    <a:pt x="5060" y="3842"/>
                    <a:pt x="4751" y="4271"/>
                  </a:cubicBezTo>
                  <a:cubicBezTo>
                    <a:pt x="4691" y="4354"/>
                    <a:pt x="4703" y="4437"/>
                    <a:pt x="4775" y="4497"/>
                  </a:cubicBezTo>
                  <a:cubicBezTo>
                    <a:pt x="4809" y="4522"/>
                    <a:pt x="4844" y="4534"/>
                    <a:pt x="4877" y="4534"/>
                  </a:cubicBezTo>
                  <a:cubicBezTo>
                    <a:pt x="4923" y="4534"/>
                    <a:pt x="4966" y="4510"/>
                    <a:pt x="5001" y="4461"/>
                  </a:cubicBezTo>
                  <a:cubicBezTo>
                    <a:pt x="5370" y="3973"/>
                    <a:pt x="5572" y="3390"/>
                    <a:pt x="5572" y="2782"/>
                  </a:cubicBezTo>
                  <a:cubicBezTo>
                    <a:pt x="5584" y="2782"/>
                    <a:pt x="5584" y="2771"/>
                    <a:pt x="5584" y="2759"/>
                  </a:cubicBezTo>
                  <a:cubicBezTo>
                    <a:pt x="5572" y="2032"/>
                    <a:pt x="5286" y="1342"/>
                    <a:pt x="4763" y="818"/>
                  </a:cubicBezTo>
                  <a:cubicBezTo>
                    <a:pt x="4198" y="253"/>
                    <a:pt x="3502" y="1"/>
                    <a:pt x="281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03" name="Google Shape;10453;p59">
              <a:extLst>
                <a:ext uri="{FF2B5EF4-FFF2-40B4-BE49-F238E27FC236}">
                  <a16:creationId xmlns:a16="http://schemas.microsoft.com/office/drawing/2014/main" id="{E6912F8C-8953-B840-A625-2D44FB73478A}"/>
                </a:ext>
              </a:extLst>
            </p:cNvPr>
            <p:cNvGrpSpPr/>
            <p:nvPr/>
          </p:nvGrpSpPr>
          <p:grpSpPr>
            <a:xfrm>
              <a:off x="983786" y="4073023"/>
              <a:ext cx="722981" cy="564916"/>
              <a:chOff x="3086313" y="2877049"/>
              <a:chExt cx="320142" cy="243149"/>
            </a:xfrm>
            <a:grpFill/>
          </p:grpSpPr>
          <p:sp>
            <p:nvSpPr>
              <p:cNvPr id="105" name="Google Shape;10456;p59">
                <a:extLst>
                  <a:ext uri="{FF2B5EF4-FFF2-40B4-BE49-F238E27FC236}">
                    <a16:creationId xmlns:a16="http://schemas.microsoft.com/office/drawing/2014/main" id="{F9449B32-88ED-9B44-940B-AC6E8039C429}"/>
                  </a:ext>
                </a:extLst>
              </p:cNvPr>
              <p:cNvSpPr/>
              <p:nvPr/>
            </p:nvSpPr>
            <p:spPr>
              <a:xfrm>
                <a:off x="3237656" y="2939261"/>
                <a:ext cx="20245" cy="19678"/>
              </a:xfrm>
              <a:custGeom>
                <a:avLst/>
                <a:gdLst/>
                <a:ahLst/>
                <a:cxnLst/>
                <a:rect l="l" t="t" r="r" b="b"/>
                <a:pathLst>
                  <a:path w="656" h="454" extrusionOk="0">
                    <a:moveTo>
                      <a:pt x="227" y="1"/>
                    </a:moveTo>
                    <a:cubicBezTo>
                      <a:pt x="107" y="1"/>
                      <a:pt x="0" y="108"/>
                      <a:pt x="0" y="227"/>
                    </a:cubicBezTo>
                    <a:cubicBezTo>
                      <a:pt x="0" y="346"/>
                      <a:pt x="107" y="453"/>
                      <a:pt x="227" y="453"/>
                    </a:cubicBezTo>
                    <a:lnTo>
                      <a:pt x="417" y="453"/>
                    </a:lnTo>
                    <a:cubicBezTo>
                      <a:pt x="536" y="453"/>
                      <a:pt x="619" y="358"/>
                      <a:pt x="643" y="251"/>
                    </a:cubicBezTo>
                    <a:cubicBezTo>
                      <a:pt x="655" y="108"/>
                      <a:pt x="560" y="1"/>
                      <a:pt x="42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 name="Google Shape;10457;p59">
                <a:extLst>
                  <a:ext uri="{FF2B5EF4-FFF2-40B4-BE49-F238E27FC236}">
                    <a16:creationId xmlns:a16="http://schemas.microsoft.com/office/drawing/2014/main" id="{58917E5F-67C6-8449-8F85-AE4FDCBCFCB8}"/>
                  </a:ext>
                </a:extLst>
              </p:cNvPr>
              <p:cNvSpPr/>
              <p:nvPr/>
            </p:nvSpPr>
            <p:spPr>
              <a:xfrm>
                <a:off x="3379888" y="3029539"/>
                <a:ext cx="26567" cy="14048"/>
              </a:xfrm>
              <a:custGeom>
                <a:avLst/>
                <a:gdLst/>
                <a:ahLst/>
                <a:cxnLst/>
                <a:rect l="l" t="t" r="r" b="b"/>
                <a:pathLst>
                  <a:path w="834" h="441" extrusionOk="0">
                    <a:moveTo>
                      <a:pt x="226" y="0"/>
                    </a:moveTo>
                    <a:cubicBezTo>
                      <a:pt x="107" y="0"/>
                      <a:pt x="0" y="107"/>
                      <a:pt x="0" y="226"/>
                    </a:cubicBezTo>
                    <a:cubicBezTo>
                      <a:pt x="0" y="346"/>
                      <a:pt x="107" y="441"/>
                      <a:pt x="226" y="441"/>
                    </a:cubicBezTo>
                    <a:lnTo>
                      <a:pt x="607" y="441"/>
                    </a:lnTo>
                    <a:cubicBezTo>
                      <a:pt x="726" y="441"/>
                      <a:pt x="834" y="346"/>
                      <a:pt x="834" y="226"/>
                    </a:cubicBezTo>
                    <a:cubicBezTo>
                      <a:pt x="822" y="107"/>
                      <a:pt x="726" y="0"/>
                      <a:pt x="60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 name="Google Shape;10458;p59">
                <a:extLst>
                  <a:ext uri="{FF2B5EF4-FFF2-40B4-BE49-F238E27FC236}">
                    <a16:creationId xmlns:a16="http://schemas.microsoft.com/office/drawing/2014/main" id="{C0F78AEC-5181-2646-AC88-BB309AA123CF}"/>
                  </a:ext>
                </a:extLst>
              </p:cNvPr>
              <p:cNvSpPr/>
              <p:nvPr/>
            </p:nvSpPr>
            <p:spPr>
              <a:xfrm>
                <a:off x="3086313" y="3029539"/>
                <a:ext cx="26599" cy="14048"/>
              </a:xfrm>
              <a:custGeom>
                <a:avLst/>
                <a:gdLst/>
                <a:ahLst/>
                <a:cxnLst/>
                <a:rect l="l" t="t" r="r" b="b"/>
                <a:pathLst>
                  <a:path w="835" h="441" extrusionOk="0">
                    <a:moveTo>
                      <a:pt x="227" y="0"/>
                    </a:moveTo>
                    <a:cubicBezTo>
                      <a:pt x="108" y="0"/>
                      <a:pt x="1" y="107"/>
                      <a:pt x="1" y="226"/>
                    </a:cubicBezTo>
                    <a:cubicBezTo>
                      <a:pt x="1" y="346"/>
                      <a:pt x="108" y="441"/>
                      <a:pt x="227" y="441"/>
                    </a:cubicBezTo>
                    <a:lnTo>
                      <a:pt x="608" y="441"/>
                    </a:lnTo>
                    <a:cubicBezTo>
                      <a:pt x="727" y="441"/>
                      <a:pt x="834" y="346"/>
                      <a:pt x="834" y="226"/>
                    </a:cubicBezTo>
                    <a:cubicBezTo>
                      <a:pt x="834" y="107"/>
                      <a:pt x="727" y="0"/>
                      <a:pt x="60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 name="Google Shape;10459;p59">
                <a:extLst>
                  <a:ext uri="{FF2B5EF4-FFF2-40B4-BE49-F238E27FC236}">
                    <a16:creationId xmlns:a16="http://schemas.microsoft.com/office/drawing/2014/main" id="{0634F9FD-700B-CE44-936A-B84FE440ECEC}"/>
                  </a:ext>
                </a:extLst>
              </p:cNvPr>
              <p:cNvSpPr/>
              <p:nvPr/>
            </p:nvSpPr>
            <p:spPr>
              <a:xfrm>
                <a:off x="3359788" y="2953469"/>
                <a:ext cx="26567" cy="20355"/>
              </a:xfrm>
              <a:custGeom>
                <a:avLst/>
                <a:gdLst/>
                <a:ahLst/>
                <a:cxnLst/>
                <a:rect l="l" t="t" r="r" b="b"/>
                <a:pathLst>
                  <a:path w="834" h="639" extrusionOk="0">
                    <a:moveTo>
                      <a:pt x="594" y="0"/>
                    </a:moveTo>
                    <a:cubicBezTo>
                      <a:pt x="555" y="0"/>
                      <a:pt x="514" y="13"/>
                      <a:pt x="476" y="43"/>
                    </a:cubicBezTo>
                    <a:lnTo>
                      <a:pt x="155" y="233"/>
                    </a:lnTo>
                    <a:cubicBezTo>
                      <a:pt x="48" y="293"/>
                      <a:pt x="0" y="424"/>
                      <a:pt x="83" y="531"/>
                    </a:cubicBezTo>
                    <a:cubicBezTo>
                      <a:pt x="119" y="602"/>
                      <a:pt x="203" y="638"/>
                      <a:pt x="274" y="638"/>
                    </a:cubicBezTo>
                    <a:cubicBezTo>
                      <a:pt x="310" y="638"/>
                      <a:pt x="345" y="614"/>
                      <a:pt x="381" y="602"/>
                    </a:cubicBezTo>
                    <a:lnTo>
                      <a:pt x="703" y="412"/>
                    </a:lnTo>
                    <a:cubicBezTo>
                      <a:pt x="810" y="352"/>
                      <a:pt x="834" y="221"/>
                      <a:pt x="774" y="114"/>
                    </a:cubicBezTo>
                    <a:cubicBezTo>
                      <a:pt x="735" y="45"/>
                      <a:pt x="667" y="0"/>
                      <a:pt x="59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 name="Google Shape;10460;p59">
                <a:extLst>
                  <a:ext uri="{FF2B5EF4-FFF2-40B4-BE49-F238E27FC236}">
                    <a16:creationId xmlns:a16="http://schemas.microsoft.com/office/drawing/2014/main" id="{3AC54534-AE0C-2B44-B077-625FCE3AA04D}"/>
                  </a:ext>
                </a:extLst>
              </p:cNvPr>
              <p:cNvSpPr/>
              <p:nvPr/>
            </p:nvSpPr>
            <p:spPr>
              <a:xfrm>
                <a:off x="3106413" y="3100034"/>
                <a:ext cx="26599" cy="20164"/>
              </a:xfrm>
              <a:custGeom>
                <a:avLst/>
                <a:gdLst/>
                <a:ahLst/>
                <a:cxnLst/>
                <a:rect l="l" t="t" r="r" b="b"/>
                <a:pathLst>
                  <a:path w="835" h="633" extrusionOk="0">
                    <a:moveTo>
                      <a:pt x="590" y="0"/>
                    </a:moveTo>
                    <a:cubicBezTo>
                      <a:pt x="550" y="0"/>
                      <a:pt x="511" y="12"/>
                      <a:pt x="477" y="38"/>
                    </a:cubicBezTo>
                    <a:lnTo>
                      <a:pt x="144" y="228"/>
                    </a:lnTo>
                    <a:cubicBezTo>
                      <a:pt x="36" y="288"/>
                      <a:pt x="1" y="419"/>
                      <a:pt x="72" y="526"/>
                    </a:cubicBezTo>
                    <a:cubicBezTo>
                      <a:pt x="108" y="597"/>
                      <a:pt x="191" y="633"/>
                      <a:pt x="263" y="633"/>
                    </a:cubicBezTo>
                    <a:cubicBezTo>
                      <a:pt x="310" y="633"/>
                      <a:pt x="334" y="609"/>
                      <a:pt x="370" y="597"/>
                    </a:cubicBezTo>
                    <a:lnTo>
                      <a:pt x="691" y="407"/>
                    </a:lnTo>
                    <a:cubicBezTo>
                      <a:pt x="787" y="347"/>
                      <a:pt x="834" y="216"/>
                      <a:pt x="775" y="109"/>
                    </a:cubicBezTo>
                    <a:cubicBezTo>
                      <a:pt x="736" y="40"/>
                      <a:pt x="663" y="0"/>
                      <a:pt x="59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 name="Google Shape;10461;p59">
                <a:extLst>
                  <a:ext uri="{FF2B5EF4-FFF2-40B4-BE49-F238E27FC236}">
                    <a16:creationId xmlns:a16="http://schemas.microsoft.com/office/drawing/2014/main" id="{7BA5B81B-DB66-E348-895B-F3F1844F789D}"/>
                  </a:ext>
                </a:extLst>
              </p:cNvPr>
              <p:cNvSpPr/>
              <p:nvPr/>
            </p:nvSpPr>
            <p:spPr>
              <a:xfrm>
                <a:off x="3308565" y="2897277"/>
                <a:ext cx="22044" cy="24178"/>
              </a:xfrm>
              <a:custGeom>
                <a:avLst/>
                <a:gdLst/>
                <a:ahLst/>
                <a:cxnLst/>
                <a:rect l="l" t="t" r="r" b="b"/>
                <a:pathLst>
                  <a:path w="692" h="759" extrusionOk="0">
                    <a:moveTo>
                      <a:pt x="441" y="1"/>
                    </a:moveTo>
                    <a:cubicBezTo>
                      <a:pt x="369" y="1"/>
                      <a:pt x="301" y="35"/>
                      <a:pt x="263" y="104"/>
                    </a:cubicBezTo>
                    <a:lnTo>
                      <a:pt x="60" y="438"/>
                    </a:lnTo>
                    <a:cubicBezTo>
                      <a:pt x="1" y="533"/>
                      <a:pt x="37" y="676"/>
                      <a:pt x="144" y="735"/>
                    </a:cubicBezTo>
                    <a:cubicBezTo>
                      <a:pt x="167" y="747"/>
                      <a:pt x="215" y="759"/>
                      <a:pt x="239" y="759"/>
                    </a:cubicBezTo>
                    <a:cubicBezTo>
                      <a:pt x="322" y="759"/>
                      <a:pt x="394" y="711"/>
                      <a:pt x="441" y="652"/>
                    </a:cubicBezTo>
                    <a:lnTo>
                      <a:pt x="632" y="330"/>
                    </a:lnTo>
                    <a:cubicBezTo>
                      <a:pt x="691" y="223"/>
                      <a:pt x="656" y="92"/>
                      <a:pt x="560" y="33"/>
                    </a:cubicBezTo>
                    <a:cubicBezTo>
                      <a:pt x="522" y="11"/>
                      <a:pt x="481" y="1"/>
                      <a:pt x="44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 name="Google Shape;10462;p59">
                <a:extLst>
                  <a:ext uri="{FF2B5EF4-FFF2-40B4-BE49-F238E27FC236}">
                    <a16:creationId xmlns:a16="http://schemas.microsoft.com/office/drawing/2014/main" id="{9236F50A-85B7-1D4F-8473-4F67CA9F6ABE}"/>
                  </a:ext>
                </a:extLst>
              </p:cNvPr>
              <p:cNvSpPr/>
              <p:nvPr/>
            </p:nvSpPr>
            <p:spPr>
              <a:xfrm>
                <a:off x="3239153" y="2877049"/>
                <a:ext cx="14080" cy="26599"/>
              </a:xfrm>
              <a:custGeom>
                <a:avLst/>
                <a:gdLst/>
                <a:ahLst/>
                <a:cxnLst/>
                <a:rect l="l" t="t" r="r" b="b"/>
                <a:pathLst>
                  <a:path w="442" h="835" extrusionOk="0">
                    <a:moveTo>
                      <a:pt x="215" y="1"/>
                    </a:moveTo>
                    <a:cubicBezTo>
                      <a:pt x="96" y="1"/>
                      <a:pt x="1" y="96"/>
                      <a:pt x="1" y="215"/>
                    </a:cubicBezTo>
                    <a:lnTo>
                      <a:pt x="1" y="608"/>
                    </a:lnTo>
                    <a:cubicBezTo>
                      <a:pt x="1" y="727"/>
                      <a:pt x="96" y="834"/>
                      <a:pt x="215" y="834"/>
                    </a:cubicBezTo>
                    <a:cubicBezTo>
                      <a:pt x="334" y="834"/>
                      <a:pt x="441" y="727"/>
                      <a:pt x="441" y="608"/>
                    </a:cubicBezTo>
                    <a:lnTo>
                      <a:pt x="441" y="215"/>
                    </a:lnTo>
                    <a:cubicBezTo>
                      <a:pt x="441" y="96"/>
                      <a:pt x="358" y="1"/>
                      <a:pt x="21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 name="Google Shape;10463;p59">
                <a:extLst>
                  <a:ext uri="{FF2B5EF4-FFF2-40B4-BE49-F238E27FC236}">
                    <a16:creationId xmlns:a16="http://schemas.microsoft.com/office/drawing/2014/main" id="{A473797D-4C9D-C543-B25E-CA97DF2AB439}"/>
                  </a:ext>
                </a:extLst>
              </p:cNvPr>
              <p:cNvSpPr/>
              <p:nvPr/>
            </p:nvSpPr>
            <p:spPr>
              <a:xfrm>
                <a:off x="3161809" y="2897500"/>
                <a:ext cx="22394" cy="24337"/>
              </a:xfrm>
              <a:custGeom>
                <a:avLst/>
                <a:gdLst/>
                <a:ahLst/>
                <a:cxnLst/>
                <a:rect l="l" t="t" r="r" b="b"/>
                <a:pathLst>
                  <a:path w="703" h="764" extrusionOk="0">
                    <a:moveTo>
                      <a:pt x="262" y="0"/>
                    </a:moveTo>
                    <a:cubicBezTo>
                      <a:pt x="222" y="0"/>
                      <a:pt x="181" y="12"/>
                      <a:pt x="143" y="38"/>
                    </a:cubicBezTo>
                    <a:cubicBezTo>
                      <a:pt x="48" y="97"/>
                      <a:pt x="0" y="228"/>
                      <a:pt x="72" y="335"/>
                    </a:cubicBezTo>
                    <a:lnTo>
                      <a:pt x="262" y="669"/>
                    </a:lnTo>
                    <a:cubicBezTo>
                      <a:pt x="310" y="740"/>
                      <a:pt x="381" y="764"/>
                      <a:pt x="464" y="764"/>
                    </a:cubicBezTo>
                    <a:cubicBezTo>
                      <a:pt x="500" y="764"/>
                      <a:pt x="536" y="752"/>
                      <a:pt x="560" y="740"/>
                    </a:cubicBezTo>
                    <a:cubicBezTo>
                      <a:pt x="667" y="681"/>
                      <a:pt x="703" y="550"/>
                      <a:pt x="643" y="442"/>
                    </a:cubicBezTo>
                    <a:lnTo>
                      <a:pt x="441" y="109"/>
                    </a:lnTo>
                    <a:cubicBezTo>
                      <a:pt x="402" y="40"/>
                      <a:pt x="334" y="0"/>
                      <a:pt x="26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1" name="Google Shape;10464;p59">
                <a:extLst>
                  <a:ext uri="{FF2B5EF4-FFF2-40B4-BE49-F238E27FC236}">
                    <a16:creationId xmlns:a16="http://schemas.microsoft.com/office/drawing/2014/main" id="{F261DC81-CDE4-5048-B7F4-7D4A0E15FC4C}"/>
                  </a:ext>
                </a:extLst>
              </p:cNvPr>
              <p:cNvSpPr/>
              <p:nvPr/>
            </p:nvSpPr>
            <p:spPr>
              <a:xfrm>
                <a:off x="3106413" y="2953151"/>
                <a:ext cx="26599" cy="19909"/>
              </a:xfrm>
              <a:custGeom>
                <a:avLst/>
                <a:gdLst/>
                <a:ahLst/>
                <a:cxnLst/>
                <a:rect l="l" t="t" r="r" b="b"/>
                <a:pathLst>
                  <a:path w="835" h="625" extrusionOk="0">
                    <a:moveTo>
                      <a:pt x="246" y="0"/>
                    </a:moveTo>
                    <a:cubicBezTo>
                      <a:pt x="168" y="0"/>
                      <a:pt x="92" y="40"/>
                      <a:pt x="60" y="112"/>
                    </a:cubicBezTo>
                    <a:cubicBezTo>
                      <a:pt x="1" y="208"/>
                      <a:pt x="25" y="350"/>
                      <a:pt x="132" y="410"/>
                    </a:cubicBezTo>
                    <a:lnTo>
                      <a:pt x="453" y="600"/>
                    </a:lnTo>
                    <a:cubicBezTo>
                      <a:pt x="489" y="612"/>
                      <a:pt x="537" y="624"/>
                      <a:pt x="560" y="624"/>
                    </a:cubicBezTo>
                    <a:cubicBezTo>
                      <a:pt x="632" y="624"/>
                      <a:pt x="715" y="589"/>
                      <a:pt x="751" y="529"/>
                    </a:cubicBezTo>
                    <a:cubicBezTo>
                      <a:pt x="834" y="422"/>
                      <a:pt x="787" y="291"/>
                      <a:pt x="679" y="231"/>
                    </a:cubicBezTo>
                    <a:lnTo>
                      <a:pt x="358" y="29"/>
                    </a:lnTo>
                    <a:cubicBezTo>
                      <a:pt x="323" y="10"/>
                      <a:pt x="284" y="0"/>
                      <a:pt x="24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2" name="Google Shape;10465;p59">
                <a:extLst>
                  <a:ext uri="{FF2B5EF4-FFF2-40B4-BE49-F238E27FC236}">
                    <a16:creationId xmlns:a16="http://schemas.microsoft.com/office/drawing/2014/main" id="{246217AC-C703-7B4D-8A62-67253DA82934}"/>
                  </a:ext>
                </a:extLst>
              </p:cNvPr>
              <p:cNvSpPr/>
              <p:nvPr/>
            </p:nvSpPr>
            <p:spPr>
              <a:xfrm>
                <a:off x="3364139" y="3099843"/>
                <a:ext cx="25834" cy="20005"/>
              </a:xfrm>
              <a:custGeom>
                <a:avLst/>
                <a:gdLst/>
                <a:ahLst/>
                <a:cxnLst/>
                <a:rect l="l" t="t" r="r" b="b"/>
                <a:pathLst>
                  <a:path w="811" h="628" extrusionOk="0">
                    <a:moveTo>
                      <a:pt x="239" y="1"/>
                    </a:moveTo>
                    <a:cubicBezTo>
                      <a:pt x="167" y="1"/>
                      <a:pt x="99" y="35"/>
                      <a:pt x="60" y="104"/>
                    </a:cubicBezTo>
                    <a:cubicBezTo>
                      <a:pt x="1" y="211"/>
                      <a:pt x="25" y="342"/>
                      <a:pt x="132" y="402"/>
                    </a:cubicBezTo>
                    <a:lnTo>
                      <a:pt x="453" y="592"/>
                    </a:lnTo>
                    <a:cubicBezTo>
                      <a:pt x="489" y="604"/>
                      <a:pt x="537" y="628"/>
                      <a:pt x="561" y="628"/>
                    </a:cubicBezTo>
                    <a:cubicBezTo>
                      <a:pt x="632" y="628"/>
                      <a:pt x="715" y="580"/>
                      <a:pt x="751" y="521"/>
                    </a:cubicBezTo>
                    <a:cubicBezTo>
                      <a:pt x="811" y="426"/>
                      <a:pt x="787" y="283"/>
                      <a:pt x="680" y="223"/>
                    </a:cubicBezTo>
                    <a:lnTo>
                      <a:pt x="358" y="33"/>
                    </a:lnTo>
                    <a:cubicBezTo>
                      <a:pt x="320" y="11"/>
                      <a:pt x="279" y="1"/>
                      <a:pt x="23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04" name="Google Shape;12794;p62">
              <a:extLst>
                <a:ext uri="{FF2B5EF4-FFF2-40B4-BE49-F238E27FC236}">
                  <a16:creationId xmlns:a16="http://schemas.microsoft.com/office/drawing/2014/main" id="{027C54FD-A41B-0E4D-9E15-166328529E0C}"/>
                </a:ext>
              </a:extLst>
            </p:cNvPr>
            <p:cNvSpPr/>
            <p:nvPr/>
          </p:nvSpPr>
          <p:spPr>
            <a:xfrm>
              <a:off x="1094226" y="4338816"/>
              <a:ext cx="435196" cy="646100"/>
            </a:xfrm>
            <a:custGeom>
              <a:avLst/>
              <a:gdLst/>
              <a:ahLst/>
              <a:cxnLst/>
              <a:rect l="l" t="t" r="r" b="b"/>
              <a:pathLst>
                <a:path w="4466" h="7351" extrusionOk="0">
                  <a:moveTo>
                    <a:pt x="1715" y="346"/>
                  </a:moveTo>
                  <a:cubicBezTo>
                    <a:pt x="1882" y="346"/>
                    <a:pt x="2013" y="489"/>
                    <a:pt x="2013" y="643"/>
                  </a:cubicBezTo>
                  <a:lnTo>
                    <a:pt x="2013" y="941"/>
                  </a:lnTo>
                  <a:lnTo>
                    <a:pt x="1668" y="941"/>
                  </a:lnTo>
                  <a:cubicBezTo>
                    <a:pt x="1501" y="941"/>
                    <a:pt x="1370" y="810"/>
                    <a:pt x="1370" y="643"/>
                  </a:cubicBezTo>
                  <a:cubicBezTo>
                    <a:pt x="1370" y="489"/>
                    <a:pt x="1501" y="346"/>
                    <a:pt x="1668" y="346"/>
                  </a:cubicBezTo>
                  <a:close/>
                  <a:moveTo>
                    <a:pt x="3573" y="346"/>
                  </a:moveTo>
                  <a:cubicBezTo>
                    <a:pt x="3739" y="346"/>
                    <a:pt x="3870" y="489"/>
                    <a:pt x="3870" y="643"/>
                  </a:cubicBezTo>
                  <a:cubicBezTo>
                    <a:pt x="3870" y="810"/>
                    <a:pt x="3739" y="941"/>
                    <a:pt x="3573" y="941"/>
                  </a:cubicBezTo>
                  <a:lnTo>
                    <a:pt x="3239" y="941"/>
                  </a:lnTo>
                  <a:lnTo>
                    <a:pt x="3239" y="643"/>
                  </a:lnTo>
                  <a:cubicBezTo>
                    <a:pt x="3239" y="489"/>
                    <a:pt x="3370" y="346"/>
                    <a:pt x="3537" y="346"/>
                  </a:cubicBezTo>
                  <a:close/>
                  <a:moveTo>
                    <a:pt x="3727" y="4370"/>
                  </a:moveTo>
                  <a:lnTo>
                    <a:pt x="3727" y="5049"/>
                  </a:lnTo>
                  <a:lnTo>
                    <a:pt x="1513" y="5049"/>
                  </a:lnTo>
                  <a:lnTo>
                    <a:pt x="1513" y="4370"/>
                  </a:lnTo>
                  <a:close/>
                  <a:moveTo>
                    <a:pt x="3739" y="5370"/>
                  </a:moveTo>
                  <a:lnTo>
                    <a:pt x="3739" y="5799"/>
                  </a:lnTo>
                  <a:lnTo>
                    <a:pt x="3727" y="5799"/>
                  </a:lnTo>
                  <a:cubicBezTo>
                    <a:pt x="3727" y="5930"/>
                    <a:pt x="3620" y="6037"/>
                    <a:pt x="3489" y="6037"/>
                  </a:cubicBezTo>
                  <a:lnTo>
                    <a:pt x="1763" y="6037"/>
                  </a:lnTo>
                  <a:cubicBezTo>
                    <a:pt x="1620" y="6037"/>
                    <a:pt x="1525" y="5930"/>
                    <a:pt x="1525" y="5799"/>
                  </a:cubicBezTo>
                  <a:lnTo>
                    <a:pt x="1525" y="5370"/>
                  </a:lnTo>
                  <a:close/>
                  <a:moveTo>
                    <a:pt x="1656" y="0"/>
                  </a:moveTo>
                  <a:cubicBezTo>
                    <a:pt x="1310" y="0"/>
                    <a:pt x="1037" y="286"/>
                    <a:pt x="1037" y="631"/>
                  </a:cubicBezTo>
                  <a:cubicBezTo>
                    <a:pt x="1037" y="977"/>
                    <a:pt x="1310" y="1262"/>
                    <a:pt x="1656" y="1262"/>
                  </a:cubicBezTo>
                  <a:lnTo>
                    <a:pt x="2001" y="1262"/>
                  </a:lnTo>
                  <a:lnTo>
                    <a:pt x="2001" y="2548"/>
                  </a:lnTo>
                  <a:cubicBezTo>
                    <a:pt x="2001" y="2644"/>
                    <a:pt x="2072" y="2715"/>
                    <a:pt x="2168" y="2715"/>
                  </a:cubicBezTo>
                  <a:cubicBezTo>
                    <a:pt x="2251" y="2715"/>
                    <a:pt x="2322" y="2644"/>
                    <a:pt x="2322" y="2548"/>
                  </a:cubicBezTo>
                  <a:lnTo>
                    <a:pt x="2322" y="1262"/>
                  </a:lnTo>
                  <a:lnTo>
                    <a:pt x="2906" y="1262"/>
                  </a:lnTo>
                  <a:lnTo>
                    <a:pt x="2906" y="4037"/>
                  </a:lnTo>
                  <a:lnTo>
                    <a:pt x="2322" y="4037"/>
                  </a:lnTo>
                  <a:lnTo>
                    <a:pt x="2322" y="3191"/>
                  </a:lnTo>
                  <a:cubicBezTo>
                    <a:pt x="2322" y="3108"/>
                    <a:pt x="2251" y="3025"/>
                    <a:pt x="2168" y="3025"/>
                  </a:cubicBezTo>
                  <a:cubicBezTo>
                    <a:pt x="2072" y="3025"/>
                    <a:pt x="2001" y="3108"/>
                    <a:pt x="2001" y="3191"/>
                  </a:cubicBezTo>
                  <a:lnTo>
                    <a:pt x="2001" y="4060"/>
                  </a:lnTo>
                  <a:lnTo>
                    <a:pt x="1513" y="4060"/>
                  </a:lnTo>
                  <a:cubicBezTo>
                    <a:pt x="1489" y="3596"/>
                    <a:pt x="1298" y="3167"/>
                    <a:pt x="941" y="2846"/>
                  </a:cubicBezTo>
                  <a:cubicBezTo>
                    <a:pt x="679" y="2608"/>
                    <a:pt x="465" y="2310"/>
                    <a:pt x="334" y="1989"/>
                  </a:cubicBezTo>
                  <a:cubicBezTo>
                    <a:pt x="305" y="1930"/>
                    <a:pt x="235" y="1887"/>
                    <a:pt x="165" y="1887"/>
                  </a:cubicBezTo>
                  <a:cubicBezTo>
                    <a:pt x="150" y="1887"/>
                    <a:pt x="135" y="1889"/>
                    <a:pt x="120" y="1893"/>
                  </a:cubicBezTo>
                  <a:cubicBezTo>
                    <a:pt x="48" y="1929"/>
                    <a:pt x="1" y="2036"/>
                    <a:pt x="36" y="2108"/>
                  </a:cubicBezTo>
                  <a:cubicBezTo>
                    <a:pt x="179" y="2477"/>
                    <a:pt x="417" y="2810"/>
                    <a:pt x="715" y="3084"/>
                  </a:cubicBezTo>
                  <a:cubicBezTo>
                    <a:pt x="1001" y="3358"/>
                    <a:pt x="1179" y="3727"/>
                    <a:pt x="1179" y="4120"/>
                  </a:cubicBezTo>
                  <a:lnTo>
                    <a:pt x="1179" y="5823"/>
                  </a:lnTo>
                  <a:cubicBezTo>
                    <a:pt x="1179" y="6096"/>
                    <a:pt x="1358" y="6311"/>
                    <a:pt x="1608" y="6382"/>
                  </a:cubicBezTo>
                  <a:cubicBezTo>
                    <a:pt x="1608" y="6513"/>
                    <a:pt x="1644" y="6644"/>
                    <a:pt x="1703" y="6775"/>
                  </a:cubicBezTo>
                  <a:cubicBezTo>
                    <a:pt x="1738" y="6837"/>
                    <a:pt x="1793" y="6872"/>
                    <a:pt x="1848" y="6872"/>
                  </a:cubicBezTo>
                  <a:cubicBezTo>
                    <a:pt x="1868" y="6872"/>
                    <a:pt x="1887" y="6868"/>
                    <a:pt x="1906" y="6858"/>
                  </a:cubicBezTo>
                  <a:cubicBezTo>
                    <a:pt x="1989" y="6811"/>
                    <a:pt x="2025" y="6715"/>
                    <a:pt x="1989" y="6644"/>
                  </a:cubicBezTo>
                  <a:cubicBezTo>
                    <a:pt x="1953" y="6573"/>
                    <a:pt x="1930" y="6477"/>
                    <a:pt x="1930" y="6394"/>
                  </a:cubicBezTo>
                  <a:lnTo>
                    <a:pt x="3263" y="6394"/>
                  </a:lnTo>
                  <a:cubicBezTo>
                    <a:pt x="3243" y="6759"/>
                    <a:pt x="2922" y="7025"/>
                    <a:pt x="2575" y="7025"/>
                  </a:cubicBezTo>
                  <a:cubicBezTo>
                    <a:pt x="2503" y="7025"/>
                    <a:pt x="2430" y="7014"/>
                    <a:pt x="2358" y="6989"/>
                  </a:cubicBezTo>
                  <a:cubicBezTo>
                    <a:pt x="2336" y="6981"/>
                    <a:pt x="2314" y="6977"/>
                    <a:pt x="2294" y="6977"/>
                  </a:cubicBezTo>
                  <a:cubicBezTo>
                    <a:pt x="2227" y="6977"/>
                    <a:pt x="2171" y="7018"/>
                    <a:pt x="2144" y="7073"/>
                  </a:cubicBezTo>
                  <a:cubicBezTo>
                    <a:pt x="2120" y="7168"/>
                    <a:pt x="2168" y="7251"/>
                    <a:pt x="2239" y="7287"/>
                  </a:cubicBezTo>
                  <a:cubicBezTo>
                    <a:pt x="2356" y="7330"/>
                    <a:pt x="2473" y="7350"/>
                    <a:pt x="2588" y="7350"/>
                  </a:cubicBezTo>
                  <a:cubicBezTo>
                    <a:pt x="3106" y="7350"/>
                    <a:pt x="3563" y="6940"/>
                    <a:pt x="3573" y="6394"/>
                  </a:cubicBezTo>
                  <a:cubicBezTo>
                    <a:pt x="3835" y="6334"/>
                    <a:pt x="4013" y="6108"/>
                    <a:pt x="4013" y="5846"/>
                  </a:cubicBezTo>
                  <a:lnTo>
                    <a:pt x="4013" y="4156"/>
                  </a:lnTo>
                  <a:cubicBezTo>
                    <a:pt x="4013" y="3798"/>
                    <a:pt x="4144" y="3465"/>
                    <a:pt x="4370" y="3203"/>
                  </a:cubicBezTo>
                  <a:cubicBezTo>
                    <a:pt x="4466" y="3108"/>
                    <a:pt x="4454" y="3001"/>
                    <a:pt x="4394" y="2941"/>
                  </a:cubicBezTo>
                  <a:cubicBezTo>
                    <a:pt x="4366" y="2913"/>
                    <a:pt x="4326" y="2898"/>
                    <a:pt x="4287" y="2898"/>
                  </a:cubicBezTo>
                  <a:cubicBezTo>
                    <a:pt x="4243" y="2898"/>
                    <a:pt x="4199" y="2916"/>
                    <a:pt x="4168" y="2953"/>
                  </a:cubicBezTo>
                  <a:cubicBezTo>
                    <a:pt x="3906" y="3251"/>
                    <a:pt x="3739" y="3644"/>
                    <a:pt x="3727" y="4060"/>
                  </a:cubicBezTo>
                  <a:lnTo>
                    <a:pt x="3239" y="4060"/>
                  </a:lnTo>
                  <a:lnTo>
                    <a:pt x="3239" y="1262"/>
                  </a:lnTo>
                  <a:lnTo>
                    <a:pt x="3573" y="1262"/>
                  </a:lnTo>
                  <a:cubicBezTo>
                    <a:pt x="3918" y="1262"/>
                    <a:pt x="4204" y="977"/>
                    <a:pt x="4204" y="631"/>
                  </a:cubicBezTo>
                  <a:cubicBezTo>
                    <a:pt x="4204" y="286"/>
                    <a:pt x="3918" y="0"/>
                    <a:pt x="3573" y="0"/>
                  </a:cubicBezTo>
                  <a:lnTo>
                    <a:pt x="3537" y="0"/>
                  </a:lnTo>
                  <a:cubicBezTo>
                    <a:pt x="3192" y="0"/>
                    <a:pt x="2906" y="286"/>
                    <a:pt x="2906" y="631"/>
                  </a:cubicBezTo>
                  <a:lnTo>
                    <a:pt x="2906" y="929"/>
                  </a:lnTo>
                  <a:lnTo>
                    <a:pt x="2322" y="929"/>
                  </a:lnTo>
                  <a:lnTo>
                    <a:pt x="2322" y="631"/>
                  </a:lnTo>
                  <a:cubicBezTo>
                    <a:pt x="2322" y="286"/>
                    <a:pt x="2049" y="0"/>
                    <a:pt x="170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23" name="Rounded Rectangle 15">
            <a:extLst>
              <a:ext uri="{FF2B5EF4-FFF2-40B4-BE49-F238E27FC236}">
                <a16:creationId xmlns:a16="http://schemas.microsoft.com/office/drawing/2014/main" id="{5F7E536C-9B8E-A849-9994-1BFE4B470B8E}"/>
              </a:ext>
            </a:extLst>
          </p:cNvPr>
          <p:cNvSpPr/>
          <p:nvPr/>
        </p:nvSpPr>
        <p:spPr>
          <a:xfrm>
            <a:off x="75500" y="4487188"/>
            <a:ext cx="8976731" cy="590265"/>
          </a:xfrm>
          <a:prstGeom prst="roundRect">
            <a:avLst>
              <a:gd name="adj" fmla="val 5677"/>
            </a:avLst>
          </a:prstGeom>
          <a:solidFill>
            <a:schemeClr val="bg1">
              <a:lumMod val="95000"/>
              <a:alpha val="3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100" b="0" i="0" dirty="0">
                <a:solidFill>
                  <a:schemeClr val="accent2">
                    <a:lumMod val="60000"/>
                    <a:lumOff val="40000"/>
                  </a:schemeClr>
                </a:solidFill>
                <a:effectLst/>
                <a:latin typeface="Roboto"/>
              </a:rPr>
              <a:t>Our aim is to create a more dynamic and resilient foundation for economic sectors which will be capable of responding and adjusting to emerging challenges throughout current and upcoming pandemics.</a:t>
            </a:r>
            <a:endParaRPr lang="en-US" sz="1100" dirty="0">
              <a:solidFill>
                <a:schemeClr val="accent2">
                  <a:lumMod val="60000"/>
                  <a:lumOff val="40000"/>
                </a:schemeClr>
              </a:solidFill>
            </a:endParaRPr>
          </a:p>
        </p:txBody>
      </p:sp>
    </p:spTree>
    <p:extLst>
      <p:ext uri="{BB962C8B-B14F-4D97-AF65-F5344CB8AC3E}">
        <p14:creationId xmlns:p14="http://schemas.microsoft.com/office/powerpoint/2010/main" val="30784014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17"/>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558C9B2A-5B49-4C01-B017-E6BBD74A8E28}"/>
              </a:ext>
            </a:extLst>
          </p:cNvPr>
          <p:cNvCxnSpPr>
            <a:cxnSpLocks/>
          </p:cNvCxnSpPr>
          <p:nvPr/>
        </p:nvCxnSpPr>
        <p:spPr>
          <a:xfrm>
            <a:off x="6941596" y="4012915"/>
            <a:ext cx="1562187" cy="0"/>
          </a:xfrm>
          <a:prstGeom prst="line">
            <a:avLst/>
          </a:prstGeom>
          <a:ln>
            <a:solidFill>
              <a:srgbClr val="0C343D"/>
            </a:solidFill>
          </a:ln>
        </p:spPr>
        <p:style>
          <a:lnRef idx="1">
            <a:schemeClr val="dk1"/>
          </a:lnRef>
          <a:fillRef idx="0">
            <a:schemeClr val="dk1"/>
          </a:fillRef>
          <a:effectRef idx="0">
            <a:schemeClr val="dk1"/>
          </a:effectRef>
          <a:fontRef idx="minor">
            <a:schemeClr val="tx1"/>
          </a:fontRef>
        </p:style>
      </p:cxnSp>
      <p:grpSp>
        <p:nvGrpSpPr>
          <p:cNvPr id="3" name="Group 2">
            <a:extLst>
              <a:ext uri="{FF2B5EF4-FFF2-40B4-BE49-F238E27FC236}">
                <a16:creationId xmlns:a16="http://schemas.microsoft.com/office/drawing/2014/main" id="{D9E0AC37-6F86-4DBA-B7BD-AC434046B4A6}"/>
              </a:ext>
            </a:extLst>
          </p:cNvPr>
          <p:cNvGrpSpPr/>
          <p:nvPr/>
        </p:nvGrpSpPr>
        <p:grpSpPr>
          <a:xfrm>
            <a:off x="4660593" y="1517308"/>
            <a:ext cx="3194697" cy="2505235"/>
            <a:chOff x="2973179" y="3118254"/>
            <a:chExt cx="3053327" cy="1789322"/>
          </a:xfrm>
        </p:grpSpPr>
        <p:sp>
          <p:nvSpPr>
            <p:cNvPr id="131" name="Google Shape;9027;p55">
              <a:extLst>
                <a:ext uri="{FF2B5EF4-FFF2-40B4-BE49-F238E27FC236}">
                  <a16:creationId xmlns:a16="http://schemas.microsoft.com/office/drawing/2014/main" id="{5B4320F1-8DEE-D341-9A91-12E94D829BFE}"/>
                </a:ext>
              </a:extLst>
            </p:cNvPr>
            <p:cNvSpPr/>
            <p:nvPr/>
          </p:nvSpPr>
          <p:spPr>
            <a:xfrm>
              <a:off x="2974807" y="3118254"/>
              <a:ext cx="3051699" cy="637886"/>
            </a:xfrm>
            <a:prstGeom prst="snip1Rect">
              <a:avLst/>
            </a:prstGeom>
            <a:solidFill>
              <a:srgbClr val="7994A9">
                <a:alpha val="64709"/>
              </a:srgbClr>
            </a:solidFill>
            <a:ln>
              <a:solidFill>
                <a:srgbClr val="FF9973"/>
              </a:solidFill>
            </a:ln>
          </p:spPr>
          <p:txBody>
            <a:bodyPr spcFirstLastPara="1" wrap="square" lIns="91425" tIns="91425" rIns="91425" bIns="91425" anchor="ctr" anchorCtr="0">
              <a:noAutofit/>
            </a:bodyPr>
            <a:lstStyle/>
            <a:p>
              <a:r>
                <a:rPr lang="en-US" sz="1000" dirty="0">
                  <a:solidFill>
                    <a:schemeClr val="bg1"/>
                  </a:solidFill>
                </a:rPr>
                <a:t>Do not constrain investment &amp; access to essential  goods and supplies by imposing export taxes or bans on COVID-19 related medical goods, the materials.</a:t>
              </a:r>
            </a:p>
          </p:txBody>
        </p:sp>
        <p:sp>
          <p:nvSpPr>
            <p:cNvPr id="133" name="Google Shape;9027;p55">
              <a:extLst>
                <a:ext uri="{FF2B5EF4-FFF2-40B4-BE49-F238E27FC236}">
                  <a16:creationId xmlns:a16="http://schemas.microsoft.com/office/drawing/2014/main" id="{68BEA458-ACAE-4B41-999C-16D529C0ABDE}"/>
                </a:ext>
              </a:extLst>
            </p:cNvPr>
            <p:cNvSpPr/>
            <p:nvPr/>
          </p:nvSpPr>
          <p:spPr>
            <a:xfrm>
              <a:off x="2973179" y="3833675"/>
              <a:ext cx="3041082" cy="498183"/>
            </a:xfrm>
            <a:prstGeom prst="snip1Rect">
              <a:avLst/>
            </a:prstGeom>
            <a:solidFill>
              <a:srgbClr val="7994A9">
                <a:alpha val="64709"/>
              </a:srgbClr>
            </a:solidFill>
            <a:ln>
              <a:solidFill>
                <a:srgbClr val="FF9973"/>
              </a:solidFill>
            </a:ln>
          </p:spPr>
          <p:txBody>
            <a:bodyPr spcFirstLastPara="1" wrap="square" lIns="91425" tIns="91425" rIns="91425" bIns="91425" anchor="ctr" anchorCtr="0">
              <a:noAutofit/>
            </a:bodyPr>
            <a:lstStyle/>
            <a:p>
              <a:r>
                <a:rPr lang="en-US" sz="1000" dirty="0">
                  <a:solidFill>
                    <a:schemeClr val="bg1"/>
                  </a:solidFill>
                </a:rPr>
                <a:t>Do not undermine consumption of essential good or constrain job maintaining exports by arbitrarily closing borders to commerce.</a:t>
              </a:r>
            </a:p>
          </p:txBody>
        </p:sp>
        <p:sp>
          <p:nvSpPr>
            <p:cNvPr id="134" name="Google Shape;9027;p55">
              <a:extLst>
                <a:ext uri="{FF2B5EF4-FFF2-40B4-BE49-F238E27FC236}">
                  <a16:creationId xmlns:a16="http://schemas.microsoft.com/office/drawing/2014/main" id="{C5CE65A1-36A8-9748-9105-92590B75D705}"/>
                </a:ext>
              </a:extLst>
            </p:cNvPr>
            <p:cNvSpPr/>
            <p:nvPr/>
          </p:nvSpPr>
          <p:spPr>
            <a:xfrm>
              <a:off x="2974808" y="4409393"/>
              <a:ext cx="3041082" cy="498183"/>
            </a:xfrm>
            <a:prstGeom prst="snip1Rect">
              <a:avLst/>
            </a:prstGeom>
            <a:solidFill>
              <a:srgbClr val="7994A9">
                <a:alpha val="64709"/>
              </a:srgbClr>
            </a:solidFill>
            <a:ln>
              <a:solidFill>
                <a:srgbClr val="FF9973"/>
              </a:solidFill>
            </a:ln>
          </p:spPr>
          <p:txBody>
            <a:bodyPr spcFirstLastPara="1" wrap="square" lIns="91425" tIns="91425" rIns="91425" bIns="91425" anchor="ctr" anchorCtr="0">
              <a:noAutofit/>
            </a:bodyPr>
            <a:lstStyle/>
            <a:p>
              <a:r>
                <a:rPr lang="en-US" sz="1000" dirty="0">
                  <a:solidFill>
                    <a:schemeClr val="bg1"/>
                  </a:solidFill>
                </a:rPr>
                <a:t>Do not impose additional trade restrictions to protect domestic industries that may be adversely affected by falling demand.</a:t>
              </a:r>
            </a:p>
          </p:txBody>
        </p:sp>
      </p:grpSp>
      <p:sp>
        <p:nvSpPr>
          <p:cNvPr id="111" name="Google Shape;9013;p55">
            <a:extLst>
              <a:ext uri="{FF2B5EF4-FFF2-40B4-BE49-F238E27FC236}">
                <a16:creationId xmlns:a16="http://schemas.microsoft.com/office/drawing/2014/main" id="{C218A425-366E-42E6-8575-7D6B5EE15F02}"/>
              </a:ext>
            </a:extLst>
          </p:cNvPr>
          <p:cNvSpPr/>
          <p:nvPr/>
        </p:nvSpPr>
        <p:spPr>
          <a:xfrm>
            <a:off x="6065" y="805747"/>
            <a:ext cx="1126241" cy="3241635"/>
          </a:xfrm>
          <a:prstGeom prst="round2DiagRect">
            <a:avLst>
              <a:gd name="adj1" fmla="val 16667"/>
              <a:gd name="adj2" fmla="val 0"/>
            </a:avLst>
          </a:prstGeom>
          <a:solidFill>
            <a:srgbClr val="86FFFD"/>
          </a:solidFill>
          <a:ln w="9525" cap="flat" cmpd="sng">
            <a:solidFill>
              <a:srgbClr val="49FFF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dirty="0">
              <a:solidFill>
                <a:srgbClr val="86FFFD"/>
              </a:solidFill>
            </a:endParaRPr>
          </a:p>
        </p:txBody>
      </p:sp>
      <p:sp>
        <p:nvSpPr>
          <p:cNvPr id="38" name="Google Shape;9013;p55">
            <a:extLst>
              <a:ext uri="{FF2B5EF4-FFF2-40B4-BE49-F238E27FC236}">
                <a16:creationId xmlns:a16="http://schemas.microsoft.com/office/drawing/2014/main" id="{C522406A-ED85-42A4-B390-46A5D332AE70}"/>
              </a:ext>
            </a:extLst>
          </p:cNvPr>
          <p:cNvSpPr/>
          <p:nvPr/>
        </p:nvSpPr>
        <p:spPr>
          <a:xfrm flipH="1">
            <a:off x="7980824" y="1517306"/>
            <a:ext cx="1166947" cy="2505237"/>
          </a:xfrm>
          <a:prstGeom prst="round2DiagRect">
            <a:avLst>
              <a:gd name="adj1" fmla="val 16667"/>
              <a:gd name="adj2" fmla="val 0"/>
            </a:avLst>
          </a:prstGeom>
          <a:solidFill>
            <a:srgbClr val="FF9973"/>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dirty="0">
              <a:solidFill>
                <a:srgbClr val="FFFFFF"/>
              </a:solidFill>
            </a:endParaRPr>
          </a:p>
        </p:txBody>
      </p:sp>
      <p:sp>
        <p:nvSpPr>
          <p:cNvPr id="39" name="TextBox 38">
            <a:extLst>
              <a:ext uri="{FF2B5EF4-FFF2-40B4-BE49-F238E27FC236}">
                <a16:creationId xmlns:a16="http://schemas.microsoft.com/office/drawing/2014/main" id="{EE12CA82-8467-4317-84DD-AF71CB63DF3C}"/>
              </a:ext>
            </a:extLst>
          </p:cNvPr>
          <p:cNvSpPr txBox="1"/>
          <p:nvPr/>
        </p:nvSpPr>
        <p:spPr>
          <a:xfrm>
            <a:off x="8102719" y="2512815"/>
            <a:ext cx="971448" cy="400110"/>
          </a:xfrm>
          <a:prstGeom prst="rect">
            <a:avLst/>
          </a:prstGeom>
          <a:noFill/>
        </p:spPr>
        <p:txBody>
          <a:bodyPr wrap="square" rtlCol="0">
            <a:spAutoFit/>
          </a:bodyPr>
          <a:lstStyle/>
          <a:p>
            <a:r>
              <a:rPr lang="en-US" sz="2000" dirty="0">
                <a:solidFill>
                  <a:srgbClr val="0C343D"/>
                </a:solidFill>
              </a:rPr>
              <a:t>DON’T</a:t>
            </a:r>
          </a:p>
        </p:txBody>
      </p:sp>
      <p:sp>
        <p:nvSpPr>
          <p:cNvPr id="40" name="Google Shape;9857;p58">
            <a:extLst>
              <a:ext uri="{FF2B5EF4-FFF2-40B4-BE49-F238E27FC236}">
                <a16:creationId xmlns:a16="http://schemas.microsoft.com/office/drawing/2014/main" id="{60B61624-2D78-4874-BA9B-10BF5E8BB098}"/>
              </a:ext>
            </a:extLst>
          </p:cNvPr>
          <p:cNvSpPr/>
          <p:nvPr/>
        </p:nvSpPr>
        <p:spPr>
          <a:xfrm flipV="1">
            <a:off x="8427438" y="2873015"/>
            <a:ext cx="360356" cy="343462"/>
          </a:xfrm>
          <a:custGeom>
            <a:avLst/>
            <a:gdLst/>
            <a:ahLst/>
            <a:cxnLst/>
            <a:rect l="l" t="t" r="r" b="b"/>
            <a:pathLst>
              <a:path w="11348" h="10816" extrusionOk="0">
                <a:moveTo>
                  <a:pt x="6027" y="0"/>
                </a:moveTo>
                <a:cubicBezTo>
                  <a:pt x="5700" y="0"/>
                  <a:pt x="5448" y="70"/>
                  <a:pt x="5430" y="76"/>
                </a:cubicBezTo>
                <a:cubicBezTo>
                  <a:pt x="5358" y="112"/>
                  <a:pt x="5299" y="172"/>
                  <a:pt x="5299" y="255"/>
                </a:cubicBezTo>
                <a:lnTo>
                  <a:pt x="5299" y="2731"/>
                </a:lnTo>
                <a:lnTo>
                  <a:pt x="3501" y="5017"/>
                </a:lnTo>
                <a:cubicBezTo>
                  <a:pt x="3441" y="4767"/>
                  <a:pt x="3215" y="4577"/>
                  <a:pt x="2929" y="4577"/>
                </a:cubicBezTo>
                <a:lnTo>
                  <a:pt x="584" y="4577"/>
                </a:lnTo>
                <a:cubicBezTo>
                  <a:pt x="274" y="4577"/>
                  <a:pt x="1" y="4827"/>
                  <a:pt x="1" y="5160"/>
                </a:cubicBezTo>
                <a:lnTo>
                  <a:pt x="1" y="5732"/>
                </a:lnTo>
                <a:cubicBezTo>
                  <a:pt x="1" y="5839"/>
                  <a:pt x="96" y="5910"/>
                  <a:pt x="179" y="5910"/>
                </a:cubicBezTo>
                <a:cubicBezTo>
                  <a:pt x="274" y="5910"/>
                  <a:pt x="358" y="5827"/>
                  <a:pt x="358" y="5732"/>
                </a:cubicBezTo>
                <a:lnTo>
                  <a:pt x="358" y="5160"/>
                </a:lnTo>
                <a:cubicBezTo>
                  <a:pt x="358" y="5041"/>
                  <a:pt x="453" y="4946"/>
                  <a:pt x="572" y="4946"/>
                </a:cubicBezTo>
                <a:lnTo>
                  <a:pt x="2918" y="4946"/>
                </a:lnTo>
                <a:cubicBezTo>
                  <a:pt x="3037" y="4946"/>
                  <a:pt x="3132" y="5041"/>
                  <a:pt x="3132" y="5160"/>
                </a:cubicBezTo>
                <a:lnTo>
                  <a:pt x="3132" y="10232"/>
                </a:lnTo>
                <a:cubicBezTo>
                  <a:pt x="3132" y="10351"/>
                  <a:pt x="3037" y="10435"/>
                  <a:pt x="2918" y="10435"/>
                </a:cubicBezTo>
                <a:lnTo>
                  <a:pt x="572" y="10435"/>
                </a:lnTo>
                <a:cubicBezTo>
                  <a:pt x="453" y="10435"/>
                  <a:pt x="358" y="10351"/>
                  <a:pt x="358" y="10232"/>
                </a:cubicBezTo>
                <a:lnTo>
                  <a:pt x="358" y="6506"/>
                </a:lnTo>
                <a:cubicBezTo>
                  <a:pt x="358" y="6410"/>
                  <a:pt x="274" y="6327"/>
                  <a:pt x="179" y="6327"/>
                </a:cubicBezTo>
                <a:cubicBezTo>
                  <a:pt x="72" y="6327"/>
                  <a:pt x="1" y="6422"/>
                  <a:pt x="1" y="6506"/>
                </a:cubicBezTo>
                <a:lnTo>
                  <a:pt x="1" y="10232"/>
                </a:lnTo>
                <a:cubicBezTo>
                  <a:pt x="1" y="10542"/>
                  <a:pt x="251" y="10816"/>
                  <a:pt x="584" y="10816"/>
                </a:cubicBezTo>
                <a:lnTo>
                  <a:pt x="2929" y="10816"/>
                </a:lnTo>
                <a:cubicBezTo>
                  <a:pt x="3251" y="10816"/>
                  <a:pt x="3513" y="10554"/>
                  <a:pt x="3513" y="10232"/>
                </a:cubicBezTo>
                <a:lnTo>
                  <a:pt x="3513" y="9744"/>
                </a:lnTo>
                <a:lnTo>
                  <a:pt x="4418" y="10185"/>
                </a:lnTo>
                <a:cubicBezTo>
                  <a:pt x="4453" y="10197"/>
                  <a:pt x="4477" y="10197"/>
                  <a:pt x="4513" y="10197"/>
                </a:cubicBezTo>
                <a:lnTo>
                  <a:pt x="8025" y="10197"/>
                </a:lnTo>
                <a:cubicBezTo>
                  <a:pt x="8132" y="10197"/>
                  <a:pt x="8204" y="10113"/>
                  <a:pt x="8204" y="10018"/>
                </a:cubicBezTo>
                <a:cubicBezTo>
                  <a:pt x="8204" y="9923"/>
                  <a:pt x="8109" y="9839"/>
                  <a:pt x="8025" y="9839"/>
                </a:cubicBezTo>
                <a:lnTo>
                  <a:pt x="4561" y="9839"/>
                </a:lnTo>
                <a:lnTo>
                  <a:pt x="3525" y="9327"/>
                </a:lnTo>
                <a:lnTo>
                  <a:pt x="3525" y="5589"/>
                </a:lnTo>
                <a:lnTo>
                  <a:pt x="5644" y="2910"/>
                </a:lnTo>
                <a:cubicBezTo>
                  <a:pt x="5668" y="2874"/>
                  <a:pt x="5692" y="2839"/>
                  <a:pt x="5692" y="2791"/>
                </a:cubicBezTo>
                <a:lnTo>
                  <a:pt x="5692" y="398"/>
                </a:lnTo>
                <a:cubicBezTo>
                  <a:pt x="5787" y="379"/>
                  <a:pt x="5924" y="358"/>
                  <a:pt x="6080" y="358"/>
                </a:cubicBezTo>
                <a:cubicBezTo>
                  <a:pt x="6313" y="358"/>
                  <a:pt x="6587" y="405"/>
                  <a:pt x="6823" y="576"/>
                </a:cubicBezTo>
                <a:cubicBezTo>
                  <a:pt x="7132" y="791"/>
                  <a:pt x="7275" y="1207"/>
                  <a:pt x="7275" y="1803"/>
                </a:cubicBezTo>
                <a:lnTo>
                  <a:pt x="7275" y="3755"/>
                </a:lnTo>
                <a:cubicBezTo>
                  <a:pt x="7275" y="3862"/>
                  <a:pt x="7370" y="3934"/>
                  <a:pt x="7454" y="3934"/>
                </a:cubicBezTo>
                <a:lnTo>
                  <a:pt x="10395" y="3934"/>
                </a:lnTo>
                <a:cubicBezTo>
                  <a:pt x="10716" y="3934"/>
                  <a:pt x="10990" y="4208"/>
                  <a:pt x="10990" y="4529"/>
                </a:cubicBezTo>
                <a:cubicBezTo>
                  <a:pt x="10990" y="4863"/>
                  <a:pt x="10716" y="5125"/>
                  <a:pt x="10395" y="5125"/>
                </a:cubicBezTo>
                <a:lnTo>
                  <a:pt x="8823" y="5125"/>
                </a:lnTo>
                <a:cubicBezTo>
                  <a:pt x="8728" y="5125"/>
                  <a:pt x="8644" y="5220"/>
                  <a:pt x="8644" y="5303"/>
                </a:cubicBezTo>
                <a:cubicBezTo>
                  <a:pt x="8644" y="5410"/>
                  <a:pt x="8740" y="5482"/>
                  <a:pt x="8823" y="5482"/>
                </a:cubicBezTo>
                <a:lnTo>
                  <a:pt x="10228" y="5482"/>
                </a:lnTo>
                <a:cubicBezTo>
                  <a:pt x="10538" y="5494"/>
                  <a:pt x="10788" y="5767"/>
                  <a:pt x="10788" y="6077"/>
                </a:cubicBezTo>
                <a:cubicBezTo>
                  <a:pt x="10788" y="6399"/>
                  <a:pt x="10526" y="6672"/>
                  <a:pt x="10192" y="6672"/>
                </a:cubicBezTo>
                <a:lnTo>
                  <a:pt x="8823" y="6672"/>
                </a:lnTo>
                <a:cubicBezTo>
                  <a:pt x="8728" y="6672"/>
                  <a:pt x="8644" y="6768"/>
                  <a:pt x="8644" y="6851"/>
                </a:cubicBezTo>
                <a:cubicBezTo>
                  <a:pt x="8644" y="6958"/>
                  <a:pt x="8740" y="7030"/>
                  <a:pt x="8823" y="7030"/>
                </a:cubicBezTo>
                <a:lnTo>
                  <a:pt x="10073" y="7030"/>
                </a:lnTo>
                <a:cubicBezTo>
                  <a:pt x="10371" y="7053"/>
                  <a:pt x="10597" y="7327"/>
                  <a:pt x="10597" y="7625"/>
                </a:cubicBezTo>
                <a:cubicBezTo>
                  <a:pt x="10597" y="7946"/>
                  <a:pt x="10335" y="8220"/>
                  <a:pt x="10002" y="8220"/>
                </a:cubicBezTo>
                <a:lnTo>
                  <a:pt x="8823" y="8220"/>
                </a:lnTo>
                <a:cubicBezTo>
                  <a:pt x="8728" y="8220"/>
                  <a:pt x="8644" y="8315"/>
                  <a:pt x="8644" y="8399"/>
                </a:cubicBezTo>
                <a:cubicBezTo>
                  <a:pt x="8644" y="8506"/>
                  <a:pt x="8740" y="8577"/>
                  <a:pt x="8823" y="8577"/>
                </a:cubicBezTo>
                <a:lnTo>
                  <a:pt x="9883" y="8577"/>
                </a:lnTo>
                <a:cubicBezTo>
                  <a:pt x="9895" y="8577"/>
                  <a:pt x="9918" y="8589"/>
                  <a:pt x="9918" y="8589"/>
                </a:cubicBezTo>
                <a:cubicBezTo>
                  <a:pt x="10192" y="8649"/>
                  <a:pt x="10407" y="8887"/>
                  <a:pt x="10407" y="9185"/>
                </a:cubicBezTo>
                <a:cubicBezTo>
                  <a:pt x="10407" y="9518"/>
                  <a:pt x="10133" y="9780"/>
                  <a:pt x="9811" y="9780"/>
                </a:cubicBezTo>
                <a:lnTo>
                  <a:pt x="8823" y="9780"/>
                </a:lnTo>
                <a:cubicBezTo>
                  <a:pt x="8728" y="9780"/>
                  <a:pt x="8644" y="9875"/>
                  <a:pt x="8644" y="9958"/>
                </a:cubicBezTo>
                <a:cubicBezTo>
                  <a:pt x="8644" y="10066"/>
                  <a:pt x="8740" y="10137"/>
                  <a:pt x="8823" y="10137"/>
                </a:cubicBezTo>
                <a:lnTo>
                  <a:pt x="9811" y="10137"/>
                </a:lnTo>
                <a:cubicBezTo>
                  <a:pt x="10347" y="10137"/>
                  <a:pt x="10776" y="9708"/>
                  <a:pt x="10776" y="9173"/>
                </a:cubicBezTo>
                <a:cubicBezTo>
                  <a:pt x="10776" y="8887"/>
                  <a:pt x="10657" y="8637"/>
                  <a:pt x="10466" y="8458"/>
                </a:cubicBezTo>
                <a:cubicBezTo>
                  <a:pt x="10764" y="8292"/>
                  <a:pt x="10966" y="7982"/>
                  <a:pt x="10966" y="7613"/>
                </a:cubicBezTo>
                <a:cubicBezTo>
                  <a:pt x="10966" y="7327"/>
                  <a:pt x="10847" y="7077"/>
                  <a:pt x="10657" y="6899"/>
                </a:cubicBezTo>
                <a:cubicBezTo>
                  <a:pt x="10954" y="6803"/>
                  <a:pt x="11145" y="6482"/>
                  <a:pt x="11145" y="6113"/>
                </a:cubicBezTo>
                <a:cubicBezTo>
                  <a:pt x="11145" y="5827"/>
                  <a:pt x="11026" y="5577"/>
                  <a:pt x="10835" y="5398"/>
                </a:cubicBezTo>
                <a:cubicBezTo>
                  <a:pt x="11133" y="5232"/>
                  <a:pt x="11347" y="4922"/>
                  <a:pt x="11347" y="4541"/>
                </a:cubicBezTo>
                <a:cubicBezTo>
                  <a:pt x="11347" y="4005"/>
                  <a:pt x="10907" y="3577"/>
                  <a:pt x="10371" y="3577"/>
                </a:cubicBezTo>
                <a:lnTo>
                  <a:pt x="7621" y="3577"/>
                </a:lnTo>
                <a:lnTo>
                  <a:pt x="7621" y="1827"/>
                </a:lnTo>
                <a:cubicBezTo>
                  <a:pt x="7621" y="1112"/>
                  <a:pt x="7418" y="588"/>
                  <a:pt x="7013" y="291"/>
                </a:cubicBezTo>
                <a:cubicBezTo>
                  <a:pt x="6703" y="61"/>
                  <a:pt x="6332" y="0"/>
                  <a:pt x="6027" y="0"/>
                </a:cubicBezTo>
                <a:close/>
              </a:path>
            </a:pathLst>
          </a:custGeom>
          <a:solidFill>
            <a:srgbClr val="0C343D"/>
          </a:solidFill>
          <a:ln>
            <a:solidFill>
              <a:srgbClr val="0C343D"/>
            </a:solidFill>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 name="TextBox 43">
            <a:extLst>
              <a:ext uri="{FF2B5EF4-FFF2-40B4-BE49-F238E27FC236}">
                <a16:creationId xmlns:a16="http://schemas.microsoft.com/office/drawing/2014/main" id="{61B98BB1-0D3A-4510-B59D-4F0899B4C690}"/>
              </a:ext>
            </a:extLst>
          </p:cNvPr>
          <p:cNvSpPr txBox="1"/>
          <p:nvPr/>
        </p:nvSpPr>
        <p:spPr>
          <a:xfrm>
            <a:off x="273279" y="2057365"/>
            <a:ext cx="590780" cy="400110"/>
          </a:xfrm>
          <a:prstGeom prst="rect">
            <a:avLst/>
          </a:prstGeom>
          <a:noFill/>
        </p:spPr>
        <p:txBody>
          <a:bodyPr wrap="square" rtlCol="0">
            <a:spAutoFit/>
          </a:bodyPr>
          <a:lstStyle/>
          <a:p>
            <a:r>
              <a:rPr lang="en-US" sz="2000" dirty="0">
                <a:solidFill>
                  <a:srgbClr val="0C343D"/>
                </a:solidFill>
              </a:rPr>
              <a:t>DO</a:t>
            </a:r>
          </a:p>
        </p:txBody>
      </p:sp>
      <p:sp>
        <p:nvSpPr>
          <p:cNvPr id="45" name="Google Shape;9857;p58">
            <a:extLst>
              <a:ext uri="{FF2B5EF4-FFF2-40B4-BE49-F238E27FC236}">
                <a16:creationId xmlns:a16="http://schemas.microsoft.com/office/drawing/2014/main" id="{C80EFA12-29CD-4A05-BC27-3F41A3B68AD3}"/>
              </a:ext>
            </a:extLst>
          </p:cNvPr>
          <p:cNvSpPr/>
          <p:nvPr/>
        </p:nvSpPr>
        <p:spPr>
          <a:xfrm>
            <a:off x="377621" y="2404640"/>
            <a:ext cx="360356" cy="343462"/>
          </a:xfrm>
          <a:custGeom>
            <a:avLst/>
            <a:gdLst/>
            <a:ahLst/>
            <a:cxnLst/>
            <a:rect l="l" t="t" r="r" b="b"/>
            <a:pathLst>
              <a:path w="11348" h="10816" extrusionOk="0">
                <a:moveTo>
                  <a:pt x="6027" y="0"/>
                </a:moveTo>
                <a:cubicBezTo>
                  <a:pt x="5700" y="0"/>
                  <a:pt x="5448" y="70"/>
                  <a:pt x="5430" y="76"/>
                </a:cubicBezTo>
                <a:cubicBezTo>
                  <a:pt x="5358" y="112"/>
                  <a:pt x="5299" y="172"/>
                  <a:pt x="5299" y="255"/>
                </a:cubicBezTo>
                <a:lnTo>
                  <a:pt x="5299" y="2731"/>
                </a:lnTo>
                <a:lnTo>
                  <a:pt x="3501" y="5017"/>
                </a:lnTo>
                <a:cubicBezTo>
                  <a:pt x="3441" y="4767"/>
                  <a:pt x="3215" y="4577"/>
                  <a:pt x="2929" y="4577"/>
                </a:cubicBezTo>
                <a:lnTo>
                  <a:pt x="584" y="4577"/>
                </a:lnTo>
                <a:cubicBezTo>
                  <a:pt x="274" y="4577"/>
                  <a:pt x="1" y="4827"/>
                  <a:pt x="1" y="5160"/>
                </a:cubicBezTo>
                <a:lnTo>
                  <a:pt x="1" y="5732"/>
                </a:lnTo>
                <a:cubicBezTo>
                  <a:pt x="1" y="5839"/>
                  <a:pt x="96" y="5910"/>
                  <a:pt x="179" y="5910"/>
                </a:cubicBezTo>
                <a:cubicBezTo>
                  <a:pt x="274" y="5910"/>
                  <a:pt x="358" y="5827"/>
                  <a:pt x="358" y="5732"/>
                </a:cubicBezTo>
                <a:lnTo>
                  <a:pt x="358" y="5160"/>
                </a:lnTo>
                <a:cubicBezTo>
                  <a:pt x="358" y="5041"/>
                  <a:pt x="453" y="4946"/>
                  <a:pt x="572" y="4946"/>
                </a:cubicBezTo>
                <a:lnTo>
                  <a:pt x="2918" y="4946"/>
                </a:lnTo>
                <a:cubicBezTo>
                  <a:pt x="3037" y="4946"/>
                  <a:pt x="3132" y="5041"/>
                  <a:pt x="3132" y="5160"/>
                </a:cubicBezTo>
                <a:lnTo>
                  <a:pt x="3132" y="10232"/>
                </a:lnTo>
                <a:cubicBezTo>
                  <a:pt x="3132" y="10351"/>
                  <a:pt x="3037" y="10435"/>
                  <a:pt x="2918" y="10435"/>
                </a:cubicBezTo>
                <a:lnTo>
                  <a:pt x="572" y="10435"/>
                </a:lnTo>
                <a:cubicBezTo>
                  <a:pt x="453" y="10435"/>
                  <a:pt x="358" y="10351"/>
                  <a:pt x="358" y="10232"/>
                </a:cubicBezTo>
                <a:lnTo>
                  <a:pt x="358" y="6506"/>
                </a:lnTo>
                <a:cubicBezTo>
                  <a:pt x="358" y="6410"/>
                  <a:pt x="274" y="6327"/>
                  <a:pt x="179" y="6327"/>
                </a:cubicBezTo>
                <a:cubicBezTo>
                  <a:pt x="72" y="6327"/>
                  <a:pt x="1" y="6422"/>
                  <a:pt x="1" y="6506"/>
                </a:cubicBezTo>
                <a:lnTo>
                  <a:pt x="1" y="10232"/>
                </a:lnTo>
                <a:cubicBezTo>
                  <a:pt x="1" y="10542"/>
                  <a:pt x="251" y="10816"/>
                  <a:pt x="584" y="10816"/>
                </a:cubicBezTo>
                <a:lnTo>
                  <a:pt x="2929" y="10816"/>
                </a:lnTo>
                <a:cubicBezTo>
                  <a:pt x="3251" y="10816"/>
                  <a:pt x="3513" y="10554"/>
                  <a:pt x="3513" y="10232"/>
                </a:cubicBezTo>
                <a:lnTo>
                  <a:pt x="3513" y="9744"/>
                </a:lnTo>
                <a:lnTo>
                  <a:pt x="4418" y="10185"/>
                </a:lnTo>
                <a:cubicBezTo>
                  <a:pt x="4453" y="10197"/>
                  <a:pt x="4477" y="10197"/>
                  <a:pt x="4513" y="10197"/>
                </a:cubicBezTo>
                <a:lnTo>
                  <a:pt x="8025" y="10197"/>
                </a:lnTo>
                <a:cubicBezTo>
                  <a:pt x="8132" y="10197"/>
                  <a:pt x="8204" y="10113"/>
                  <a:pt x="8204" y="10018"/>
                </a:cubicBezTo>
                <a:cubicBezTo>
                  <a:pt x="8204" y="9923"/>
                  <a:pt x="8109" y="9839"/>
                  <a:pt x="8025" y="9839"/>
                </a:cubicBezTo>
                <a:lnTo>
                  <a:pt x="4561" y="9839"/>
                </a:lnTo>
                <a:lnTo>
                  <a:pt x="3525" y="9327"/>
                </a:lnTo>
                <a:lnTo>
                  <a:pt x="3525" y="5589"/>
                </a:lnTo>
                <a:lnTo>
                  <a:pt x="5644" y="2910"/>
                </a:lnTo>
                <a:cubicBezTo>
                  <a:pt x="5668" y="2874"/>
                  <a:pt x="5692" y="2839"/>
                  <a:pt x="5692" y="2791"/>
                </a:cubicBezTo>
                <a:lnTo>
                  <a:pt x="5692" y="398"/>
                </a:lnTo>
                <a:cubicBezTo>
                  <a:pt x="5787" y="379"/>
                  <a:pt x="5924" y="358"/>
                  <a:pt x="6080" y="358"/>
                </a:cubicBezTo>
                <a:cubicBezTo>
                  <a:pt x="6313" y="358"/>
                  <a:pt x="6587" y="405"/>
                  <a:pt x="6823" y="576"/>
                </a:cubicBezTo>
                <a:cubicBezTo>
                  <a:pt x="7132" y="791"/>
                  <a:pt x="7275" y="1207"/>
                  <a:pt x="7275" y="1803"/>
                </a:cubicBezTo>
                <a:lnTo>
                  <a:pt x="7275" y="3755"/>
                </a:lnTo>
                <a:cubicBezTo>
                  <a:pt x="7275" y="3862"/>
                  <a:pt x="7370" y="3934"/>
                  <a:pt x="7454" y="3934"/>
                </a:cubicBezTo>
                <a:lnTo>
                  <a:pt x="10395" y="3934"/>
                </a:lnTo>
                <a:cubicBezTo>
                  <a:pt x="10716" y="3934"/>
                  <a:pt x="10990" y="4208"/>
                  <a:pt x="10990" y="4529"/>
                </a:cubicBezTo>
                <a:cubicBezTo>
                  <a:pt x="10990" y="4863"/>
                  <a:pt x="10716" y="5125"/>
                  <a:pt x="10395" y="5125"/>
                </a:cubicBezTo>
                <a:lnTo>
                  <a:pt x="8823" y="5125"/>
                </a:lnTo>
                <a:cubicBezTo>
                  <a:pt x="8728" y="5125"/>
                  <a:pt x="8644" y="5220"/>
                  <a:pt x="8644" y="5303"/>
                </a:cubicBezTo>
                <a:cubicBezTo>
                  <a:pt x="8644" y="5410"/>
                  <a:pt x="8740" y="5482"/>
                  <a:pt x="8823" y="5482"/>
                </a:cubicBezTo>
                <a:lnTo>
                  <a:pt x="10228" y="5482"/>
                </a:lnTo>
                <a:cubicBezTo>
                  <a:pt x="10538" y="5494"/>
                  <a:pt x="10788" y="5767"/>
                  <a:pt x="10788" y="6077"/>
                </a:cubicBezTo>
                <a:cubicBezTo>
                  <a:pt x="10788" y="6399"/>
                  <a:pt x="10526" y="6672"/>
                  <a:pt x="10192" y="6672"/>
                </a:cubicBezTo>
                <a:lnTo>
                  <a:pt x="8823" y="6672"/>
                </a:lnTo>
                <a:cubicBezTo>
                  <a:pt x="8728" y="6672"/>
                  <a:pt x="8644" y="6768"/>
                  <a:pt x="8644" y="6851"/>
                </a:cubicBezTo>
                <a:cubicBezTo>
                  <a:pt x="8644" y="6958"/>
                  <a:pt x="8740" y="7030"/>
                  <a:pt x="8823" y="7030"/>
                </a:cubicBezTo>
                <a:lnTo>
                  <a:pt x="10073" y="7030"/>
                </a:lnTo>
                <a:cubicBezTo>
                  <a:pt x="10371" y="7053"/>
                  <a:pt x="10597" y="7327"/>
                  <a:pt x="10597" y="7625"/>
                </a:cubicBezTo>
                <a:cubicBezTo>
                  <a:pt x="10597" y="7946"/>
                  <a:pt x="10335" y="8220"/>
                  <a:pt x="10002" y="8220"/>
                </a:cubicBezTo>
                <a:lnTo>
                  <a:pt x="8823" y="8220"/>
                </a:lnTo>
                <a:cubicBezTo>
                  <a:pt x="8728" y="8220"/>
                  <a:pt x="8644" y="8315"/>
                  <a:pt x="8644" y="8399"/>
                </a:cubicBezTo>
                <a:cubicBezTo>
                  <a:pt x="8644" y="8506"/>
                  <a:pt x="8740" y="8577"/>
                  <a:pt x="8823" y="8577"/>
                </a:cubicBezTo>
                <a:lnTo>
                  <a:pt x="9883" y="8577"/>
                </a:lnTo>
                <a:cubicBezTo>
                  <a:pt x="9895" y="8577"/>
                  <a:pt x="9918" y="8589"/>
                  <a:pt x="9918" y="8589"/>
                </a:cubicBezTo>
                <a:cubicBezTo>
                  <a:pt x="10192" y="8649"/>
                  <a:pt x="10407" y="8887"/>
                  <a:pt x="10407" y="9185"/>
                </a:cubicBezTo>
                <a:cubicBezTo>
                  <a:pt x="10407" y="9518"/>
                  <a:pt x="10133" y="9780"/>
                  <a:pt x="9811" y="9780"/>
                </a:cubicBezTo>
                <a:lnTo>
                  <a:pt x="8823" y="9780"/>
                </a:lnTo>
                <a:cubicBezTo>
                  <a:pt x="8728" y="9780"/>
                  <a:pt x="8644" y="9875"/>
                  <a:pt x="8644" y="9958"/>
                </a:cubicBezTo>
                <a:cubicBezTo>
                  <a:pt x="8644" y="10066"/>
                  <a:pt x="8740" y="10137"/>
                  <a:pt x="8823" y="10137"/>
                </a:cubicBezTo>
                <a:lnTo>
                  <a:pt x="9811" y="10137"/>
                </a:lnTo>
                <a:cubicBezTo>
                  <a:pt x="10347" y="10137"/>
                  <a:pt x="10776" y="9708"/>
                  <a:pt x="10776" y="9173"/>
                </a:cubicBezTo>
                <a:cubicBezTo>
                  <a:pt x="10776" y="8887"/>
                  <a:pt x="10657" y="8637"/>
                  <a:pt x="10466" y="8458"/>
                </a:cubicBezTo>
                <a:cubicBezTo>
                  <a:pt x="10764" y="8292"/>
                  <a:pt x="10966" y="7982"/>
                  <a:pt x="10966" y="7613"/>
                </a:cubicBezTo>
                <a:cubicBezTo>
                  <a:pt x="10966" y="7327"/>
                  <a:pt x="10847" y="7077"/>
                  <a:pt x="10657" y="6899"/>
                </a:cubicBezTo>
                <a:cubicBezTo>
                  <a:pt x="10954" y="6803"/>
                  <a:pt x="11145" y="6482"/>
                  <a:pt x="11145" y="6113"/>
                </a:cubicBezTo>
                <a:cubicBezTo>
                  <a:pt x="11145" y="5827"/>
                  <a:pt x="11026" y="5577"/>
                  <a:pt x="10835" y="5398"/>
                </a:cubicBezTo>
                <a:cubicBezTo>
                  <a:pt x="11133" y="5232"/>
                  <a:pt x="11347" y="4922"/>
                  <a:pt x="11347" y="4541"/>
                </a:cubicBezTo>
                <a:cubicBezTo>
                  <a:pt x="11347" y="4005"/>
                  <a:pt x="10907" y="3577"/>
                  <a:pt x="10371" y="3577"/>
                </a:cubicBezTo>
                <a:lnTo>
                  <a:pt x="7621" y="3577"/>
                </a:lnTo>
                <a:lnTo>
                  <a:pt x="7621" y="1827"/>
                </a:lnTo>
                <a:cubicBezTo>
                  <a:pt x="7621" y="1112"/>
                  <a:pt x="7418" y="588"/>
                  <a:pt x="7013" y="291"/>
                </a:cubicBezTo>
                <a:cubicBezTo>
                  <a:pt x="6703" y="61"/>
                  <a:pt x="6332" y="0"/>
                  <a:pt x="6027" y="0"/>
                </a:cubicBezTo>
                <a:close/>
              </a:path>
            </a:pathLst>
          </a:custGeom>
          <a:solidFill>
            <a:srgbClr val="0C343D"/>
          </a:solidFill>
          <a:ln>
            <a:solidFill>
              <a:srgbClr val="0C343D"/>
            </a:solidFill>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47" name="Group 46">
            <a:extLst>
              <a:ext uri="{FF2B5EF4-FFF2-40B4-BE49-F238E27FC236}">
                <a16:creationId xmlns:a16="http://schemas.microsoft.com/office/drawing/2014/main" id="{498C8DC4-C369-4A3E-88C6-32BC2BDFDD4F}"/>
              </a:ext>
            </a:extLst>
          </p:cNvPr>
          <p:cNvGrpSpPr/>
          <p:nvPr/>
        </p:nvGrpSpPr>
        <p:grpSpPr>
          <a:xfrm>
            <a:off x="1240096" y="783823"/>
            <a:ext cx="3294733" cy="3241633"/>
            <a:chOff x="1872051" y="854800"/>
            <a:chExt cx="3051700" cy="2276327"/>
          </a:xfrm>
        </p:grpSpPr>
        <p:sp>
          <p:nvSpPr>
            <p:cNvPr id="56" name="Google Shape;9027;p55">
              <a:extLst>
                <a:ext uri="{FF2B5EF4-FFF2-40B4-BE49-F238E27FC236}">
                  <a16:creationId xmlns:a16="http://schemas.microsoft.com/office/drawing/2014/main" id="{90EF8511-5F40-475F-919D-2B1E3888285F}"/>
                </a:ext>
              </a:extLst>
            </p:cNvPr>
            <p:cNvSpPr/>
            <p:nvPr/>
          </p:nvSpPr>
          <p:spPr>
            <a:xfrm>
              <a:off x="1872051" y="2607782"/>
              <a:ext cx="3039454" cy="523345"/>
            </a:xfrm>
            <a:prstGeom prst="snip1Rect">
              <a:avLst/>
            </a:prstGeom>
            <a:solidFill>
              <a:srgbClr val="7994A9">
                <a:alpha val="64709"/>
              </a:srgbClr>
            </a:solidFill>
            <a:ln>
              <a:solidFill>
                <a:schemeClr val="accent2">
                  <a:lumMod val="60000"/>
                  <a:lumOff val="40000"/>
                </a:schemeClr>
              </a:solidFill>
            </a:ln>
          </p:spPr>
          <p:txBody>
            <a:bodyPr spcFirstLastPara="1" wrap="square" lIns="91425" tIns="91425" rIns="91425" bIns="91425" anchor="ctr" anchorCtr="0">
              <a:noAutofit/>
            </a:bodyPr>
            <a:lstStyle/>
            <a:p>
              <a:r>
                <a:rPr lang="en-US" sz="1000" dirty="0">
                  <a:solidFill>
                    <a:schemeClr val="bg1"/>
                  </a:solidFill>
                </a:rPr>
                <a:t>Do streamline regulatory and border procedures to facilitate access to COVID-19 related medical goods and essential food products.</a:t>
              </a:r>
            </a:p>
          </p:txBody>
        </p:sp>
        <p:sp>
          <p:nvSpPr>
            <p:cNvPr id="63" name="Google Shape;9027;p55">
              <a:extLst>
                <a:ext uri="{FF2B5EF4-FFF2-40B4-BE49-F238E27FC236}">
                  <a16:creationId xmlns:a16="http://schemas.microsoft.com/office/drawing/2014/main" id="{09E9825B-7387-4B22-AF5D-EBF4255EF9DF}"/>
                </a:ext>
              </a:extLst>
            </p:cNvPr>
            <p:cNvSpPr/>
            <p:nvPr/>
          </p:nvSpPr>
          <p:spPr>
            <a:xfrm>
              <a:off x="1872654" y="854800"/>
              <a:ext cx="3051097" cy="356247"/>
            </a:xfrm>
            <a:prstGeom prst="snip1Rect">
              <a:avLst/>
            </a:prstGeom>
            <a:solidFill>
              <a:srgbClr val="7994A9">
                <a:alpha val="64709"/>
              </a:srgbClr>
            </a:solidFill>
            <a:ln>
              <a:solidFill>
                <a:schemeClr val="accent2">
                  <a:lumMod val="60000"/>
                  <a:lumOff val="40000"/>
                </a:schemeClr>
              </a:solidFill>
            </a:ln>
          </p:spPr>
          <p:txBody>
            <a:bodyPr spcFirstLastPara="1" wrap="square" lIns="91425" tIns="91425" rIns="91425" bIns="91425" anchor="ctr" anchorCtr="0">
              <a:noAutofit/>
            </a:bodyPr>
            <a:lstStyle/>
            <a:p>
              <a:r>
                <a:rPr lang="en-US" sz="1000" dirty="0">
                  <a:solidFill>
                    <a:schemeClr val="bg1"/>
                  </a:solidFill>
                </a:rPr>
                <a:t>Do facilitate access to essential goods and supplies.</a:t>
              </a:r>
            </a:p>
          </p:txBody>
        </p:sp>
        <p:sp>
          <p:nvSpPr>
            <p:cNvPr id="55" name="Google Shape;9027;p55">
              <a:extLst>
                <a:ext uri="{FF2B5EF4-FFF2-40B4-BE49-F238E27FC236}">
                  <a16:creationId xmlns:a16="http://schemas.microsoft.com/office/drawing/2014/main" id="{C1CD0443-BAA3-4288-A6C1-7181A83DAF1D}"/>
                </a:ext>
              </a:extLst>
            </p:cNvPr>
            <p:cNvSpPr/>
            <p:nvPr/>
          </p:nvSpPr>
          <p:spPr>
            <a:xfrm>
              <a:off x="1877599" y="1275687"/>
              <a:ext cx="3030491" cy="356174"/>
            </a:xfrm>
            <a:prstGeom prst="snip1Rect">
              <a:avLst/>
            </a:prstGeom>
            <a:solidFill>
              <a:srgbClr val="7994A9">
                <a:alpha val="64709"/>
              </a:srgbClr>
            </a:solidFill>
            <a:ln>
              <a:solidFill>
                <a:schemeClr val="accent2">
                  <a:lumMod val="60000"/>
                  <a:lumOff val="40000"/>
                </a:schemeClr>
              </a:solidFill>
            </a:ln>
          </p:spPr>
          <p:txBody>
            <a:bodyPr spcFirstLastPara="1" wrap="square" lIns="91425" tIns="91425" rIns="91425" bIns="91425" anchor="ctr" anchorCtr="0">
              <a:noAutofit/>
            </a:bodyPr>
            <a:lstStyle/>
            <a:p>
              <a:r>
                <a:rPr lang="en-US" sz="1000" dirty="0">
                  <a:solidFill>
                    <a:schemeClr val="bg1"/>
                  </a:solidFill>
                </a:rPr>
                <a:t>Do support consumption of essential items and limit negative impacts on the poorest.</a:t>
              </a:r>
            </a:p>
          </p:txBody>
        </p:sp>
        <p:sp>
          <p:nvSpPr>
            <p:cNvPr id="57" name="Google Shape;9027;p55">
              <a:extLst>
                <a:ext uri="{FF2B5EF4-FFF2-40B4-BE49-F238E27FC236}">
                  <a16:creationId xmlns:a16="http://schemas.microsoft.com/office/drawing/2014/main" id="{32592FB7-0959-411A-9BC1-2CC6206F2979}"/>
                </a:ext>
              </a:extLst>
            </p:cNvPr>
            <p:cNvSpPr/>
            <p:nvPr/>
          </p:nvSpPr>
          <p:spPr>
            <a:xfrm>
              <a:off x="1872051" y="2117397"/>
              <a:ext cx="3039454" cy="431727"/>
            </a:xfrm>
            <a:prstGeom prst="snip1Rect">
              <a:avLst/>
            </a:prstGeom>
            <a:solidFill>
              <a:srgbClr val="7994A9">
                <a:alpha val="64709"/>
              </a:srgbClr>
            </a:solidFill>
            <a:ln>
              <a:solidFill>
                <a:schemeClr val="accent2">
                  <a:lumMod val="60000"/>
                  <a:lumOff val="40000"/>
                </a:schemeClr>
              </a:solidFill>
            </a:ln>
          </p:spPr>
          <p:txBody>
            <a:bodyPr spcFirstLastPara="1" wrap="square" lIns="91425" tIns="91425" rIns="91425" bIns="91425" anchor="ctr" anchorCtr="0">
              <a:noAutofit/>
            </a:bodyPr>
            <a:lstStyle/>
            <a:p>
              <a:r>
                <a:rPr lang="en-US" sz="1000" dirty="0">
                  <a:solidFill>
                    <a:schemeClr val="bg1"/>
                  </a:solidFill>
                </a:rPr>
                <a:t>Do contribute to macroeconomic policy efforts to shield economy from COVID related downturn.</a:t>
              </a:r>
            </a:p>
          </p:txBody>
        </p:sp>
        <p:sp>
          <p:nvSpPr>
            <p:cNvPr id="58" name="Google Shape;9027;p55">
              <a:extLst>
                <a:ext uri="{FF2B5EF4-FFF2-40B4-BE49-F238E27FC236}">
                  <a16:creationId xmlns:a16="http://schemas.microsoft.com/office/drawing/2014/main" id="{0A417EB5-292A-4DCA-ACDF-FBC077D726DF}"/>
                </a:ext>
              </a:extLst>
            </p:cNvPr>
            <p:cNvSpPr/>
            <p:nvPr/>
          </p:nvSpPr>
          <p:spPr>
            <a:xfrm>
              <a:off x="1881014" y="1704448"/>
              <a:ext cx="3030491" cy="356175"/>
            </a:xfrm>
            <a:prstGeom prst="snip1Rect">
              <a:avLst/>
            </a:prstGeom>
            <a:solidFill>
              <a:srgbClr val="7994A9">
                <a:alpha val="64709"/>
              </a:srgbClr>
            </a:solidFill>
            <a:ln>
              <a:solidFill>
                <a:schemeClr val="accent2">
                  <a:lumMod val="60000"/>
                  <a:lumOff val="40000"/>
                </a:schemeClr>
              </a:solidFill>
            </a:ln>
          </p:spPr>
          <p:txBody>
            <a:bodyPr spcFirstLastPara="1" wrap="square" lIns="91425" tIns="91425" rIns="91425" bIns="91425" anchor="ctr" anchorCtr="0">
              <a:noAutofit/>
            </a:bodyPr>
            <a:lstStyle/>
            <a:p>
              <a:r>
                <a:rPr lang="en-US" sz="1000" dirty="0">
                  <a:solidFill>
                    <a:schemeClr val="bg1"/>
                  </a:solidFill>
                </a:rPr>
                <a:t>Do support exporters to maintain jobs and foreign exchange earnings.</a:t>
              </a:r>
            </a:p>
          </p:txBody>
        </p:sp>
      </p:grpSp>
      <p:sp>
        <p:nvSpPr>
          <p:cNvPr id="28" name="Right Triangle 27">
            <a:extLst>
              <a:ext uri="{FF2B5EF4-FFF2-40B4-BE49-F238E27FC236}">
                <a16:creationId xmlns:a16="http://schemas.microsoft.com/office/drawing/2014/main" id="{10BC9AEA-F759-4114-8AE0-D1F483072B3C}"/>
              </a:ext>
            </a:extLst>
          </p:cNvPr>
          <p:cNvSpPr/>
          <p:nvPr/>
        </p:nvSpPr>
        <p:spPr>
          <a:xfrm rot="5400000">
            <a:off x="2959419" y="3725611"/>
            <a:ext cx="271125" cy="306689"/>
          </a:xfrm>
          <a:prstGeom prst="rtTriangle">
            <a:avLst/>
          </a:prstGeom>
          <a:solidFill>
            <a:srgbClr val="527282"/>
          </a:solidFill>
          <a:ln>
            <a:solidFill>
              <a:srgbClr val="5272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ight Triangle 84">
            <a:extLst>
              <a:ext uri="{FF2B5EF4-FFF2-40B4-BE49-F238E27FC236}">
                <a16:creationId xmlns:a16="http://schemas.microsoft.com/office/drawing/2014/main" id="{7746B2E3-A2FD-442F-BBBA-87F44689884D}"/>
              </a:ext>
            </a:extLst>
          </p:cNvPr>
          <p:cNvSpPr/>
          <p:nvPr/>
        </p:nvSpPr>
        <p:spPr>
          <a:xfrm rot="10800000">
            <a:off x="3274800" y="3764939"/>
            <a:ext cx="291052" cy="247176"/>
          </a:xfrm>
          <a:prstGeom prst="rtTriangle">
            <a:avLst/>
          </a:prstGeom>
          <a:solidFill>
            <a:srgbClr val="527282"/>
          </a:solidFill>
          <a:ln>
            <a:solidFill>
              <a:srgbClr val="5272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Minus Sign 29">
            <a:extLst>
              <a:ext uri="{FF2B5EF4-FFF2-40B4-BE49-F238E27FC236}">
                <a16:creationId xmlns:a16="http://schemas.microsoft.com/office/drawing/2014/main" id="{A695CA70-D9DB-4304-9170-ECD9105315B2}"/>
              </a:ext>
            </a:extLst>
          </p:cNvPr>
          <p:cNvSpPr/>
          <p:nvPr/>
        </p:nvSpPr>
        <p:spPr>
          <a:xfrm>
            <a:off x="3076916" y="3721895"/>
            <a:ext cx="364814" cy="80876"/>
          </a:xfrm>
          <a:prstGeom prst="mathMinus">
            <a:avLst/>
          </a:prstGeom>
          <a:solidFill>
            <a:srgbClr val="527282"/>
          </a:solidFill>
          <a:ln>
            <a:solidFill>
              <a:srgbClr val="5272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3" name="Group 102">
            <a:extLst>
              <a:ext uri="{FF2B5EF4-FFF2-40B4-BE49-F238E27FC236}">
                <a16:creationId xmlns:a16="http://schemas.microsoft.com/office/drawing/2014/main" id="{213FBC3E-1D31-4BDE-AC04-4506DF1A751B}"/>
              </a:ext>
            </a:extLst>
          </p:cNvPr>
          <p:cNvGrpSpPr/>
          <p:nvPr/>
        </p:nvGrpSpPr>
        <p:grpSpPr>
          <a:xfrm rot="5400000">
            <a:off x="6649209" y="-163036"/>
            <a:ext cx="584774" cy="2751845"/>
            <a:chOff x="6979927" y="2317168"/>
            <a:chExt cx="668876" cy="2181952"/>
          </a:xfrm>
        </p:grpSpPr>
        <p:sp>
          <p:nvSpPr>
            <p:cNvPr id="104" name="TextBox 103">
              <a:extLst>
                <a:ext uri="{FF2B5EF4-FFF2-40B4-BE49-F238E27FC236}">
                  <a16:creationId xmlns:a16="http://schemas.microsoft.com/office/drawing/2014/main" id="{ADACA186-3D52-4CCD-8CB9-B909DDD93B31}"/>
                </a:ext>
              </a:extLst>
            </p:cNvPr>
            <p:cNvSpPr txBox="1"/>
            <p:nvPr/>
          </p:nvSpPr>
          <p:spPr>
            <a:xfrm rot="16200000">
              <a:off x="6262487" y="3034608"/>
              <a:ext cx="2103756" cy="668876"/>
            </a:xfrm>
            <a:prstGeom prst="rect">
              <a:avLst/>
            </a:prstGeom>
            <a:noFill/>
            <a:ln>
              <a:noFill/>
            </a:ln>
          </p:spPr>
          <p:txBody>
            <a:bodyPr wrap="square" rtlCol="0">
              <a:spAutoFit/>
            </a:bodyPr>
            <a:lstStyle/>
            <a:p>
              <a:pPr algn="l"/>
              <a:r>
                <a:rPr lang="en-US" sz="1600" b="0" i="0" dirty="0">
                  <a:solidFill>
                    <a:srgbClr val="92D050"/>
                  </a:solidFill>
                  <a:effectLst/>
                  <a:latin typeface="Maven Pro" panose="020B0604020202020204" charset="0"/>
                </a:rPr>
                <a:t>    SDG Goal 8 : Target 8.A</a:t>
              </a:r>
            </a:p>
          </p:txBody>
        </p:sp>
        <p:sp>
          <p:nvSpPr>
            <p:cNvPr id="105" name="Google Shape;10858;p60">
              <a:extLst>
                <a:ext uri="{FF2B5EF4-FFF2-40B4-BE49-F238E27FC236}">
                  <a16:creationId xmlns:a16="http://schemas.microsoft.com/office/drawing/2014/main" id="{4F2450B0-8F78-4B4A-978E-A5921A014E22}"/>
                </a:ext>
              </a:extLst>
            </p:cNvPr>
            <p:cNvSpPr/>
            <p:nvPr/>
          </p:nvSpPr>
          <p:spPr>
            <a:xfrm flipH="1">
              <a:off x="6983760" y="4204862"/>
              <a:ext cx="422333" cy="294258"/>
            </a:xfrm>
            <a:custGeom>
              <a:avLst/>
              <a:gdLst/>
              <a:ahLst/>
              <a:cxnLst/>
              <a:rect l="l" t="t" r="r" b="b"/>
              <a:pathLst>
                <a:path w="11693" h="11693" extrusionOk="0">
                  <a:moveTo>
                    <a:pt x="10252" y="584"/>
                  </a:moveTo>
                  <a:lnTo>
                    <a:pt x="10252" y="1263"/>
                  </a:lnTo>
                  <a:cubicBezTo>
                    <a:pt x="10252" y="1358"/>
                    <a:pt x="10323" y="1429"/>
                    <a:pt x="10406" y="1429"/>
                  </a:cubicBezTo>
                  <a:lnTo>
                    <a:pt x="11097" y="1429"/>
                  </a:lnTo>
                  <a:lnTo>
                    <a:pt x="9609" y="2918"/>
                  </a:lnTo>
                  <a:lnTo>
                    <a:pt x="9001" y="2918"/>
                  </a:lnTo>
                  <a:lnTo>
                    <a:pt x="9978" y="1941"/>
                  </a:lnTo>
                  <a:cubicBezTo>
                    <a:pt x="10037" y="1882"/>
                    <a:pt x="10037" y="1751"/>
                    <a:pt x="9978" y="1691"/>
                  </a:cubicBezTo>
                  <a:cubicBezTo>
                    <a:pt x="9948" y="1667"/>
                    <a:pt x="9903" y="1656"/>
                    <a:pt x="9859" y="1656"/>
                  </a:cubicBezTo>
                  <a:cubicBezTo>
                    <a:pt x="9814" y="1656"/>
                    <a:pt x="9769" y="1667"/>
                    <a:pt x="9740" y="1691"/>
                  </a:cubicBezTo>
                  <a:lnTo>
                    <a:pt x="8763" y="2679"/>
                  </a:lnTo>
                  <a:lnTo>
                    <a:pt x="8763" y="2072"/>
                  </a:lnTo>
                  <a:lnTo>
                    <a:pt x="10252" y="584"/>
                  </a:lnTo>
                  <a:close/>
                  <a:moveTo>
                    <a:pt x="4739" y="2537"/>
                  </a:moveTo>
                  <a:cubicBezTo>
                    <a:pt x="5894" y="2537"/>
                    <a:pt x="6942" y="2977"/>
                    <a:pt x="7739" y="3703"/>
                  </a:cubicBezTo>
                  <a:lnTo>
                    <a:pt x="4620" y="6811"/>
                  </a:lnTo>
                  <a:cubicBezTo>
                    <a:pt x="4560" y="6870"/>
                    <a:pt x="4560" y="7001"/>
                    <a:pt x="4620" y="7049"/>
                  </a:cubicBezTo>
                  <a:cubicBezTo>
                    <a:pt x="4656" y="7085"/>
                    <a:pt x="4703" y="7097"/>
                    <a:pt x="4739" y="7097"/>
                  </a:cubicBezTo>
                  <a:cubicBezTo>
                    <a:pt x="4787" y="7097"/>
                    <a:pt x="4834" y="7085"/>
                    <a:pt x="4858" y="7049"/>
                  </a:cubicBezTo>
                  <a:lnTo>
                    <a:pt x="5632" y="6275"/>
                  </a:lnTo>
                  <a:cubicBezTo>
                    <a:pt x="5775" y="6478"/>
                    <a:pt x="5846" y="6692"/>
                    <a:pt x="5846" y="6930"/>
                  </a:cubicBezTo>
                  <a:cubicBezTo>
                    <a:pt x="5846" y="7549"/>
                    <a:pt x="5358" y="8037"/>
                    <a:pt x="4739" y="8037"/>
                  </a:cubicBezTo>
                  <a:cubicBezTo>
                    <a:pt x="4132" y="8037"/>
                    <a:pt x="3644" y="7549"/>
                    <a:pt x="3644" y="6930"/>
                  </a:cubicBezTo>
                  <a:cubicBezTo>
                    <a:pt x="3644" y="6323"/>
                    <a:pt x="4132" y="5835"/>
                    <a:pt x="4739" y="5835"/>
                  </a:cubicBezTo>
                  <a:cubicBezTo>
                    <a:pt x="4822" y="5835"/>
                    <a:pt x="4882" y="5835"/>
                    <a:pt x="4953" y="5847"/>
                  </a:cubicBezTo>
                  <a:cubicBezTo>
                    <a:pt x="4962" y="5848"/>
                    <a:pt x="4970" y="5848"/>
                    <a:pt x="4979" y="5848"/>
                  </a:cubicBezTo>
                  <a:cubicBezTo>
                    <a:pt x="5055" y="5848"/>
                    <a:pt x="5133" y="5801"/>
                    <a:pt x="5144" y="5716"/>
                  </a:cubicBezTo>
                  <a:cubicBezTo>
                    <a:pt x="5156" y="5620"/>
                    <a:pt x="5096" y="5537"/>
                    <a:pt x="5013" y="5525"/>
                  </a:cubicBezTo>
                  <a:cubicBezTo>
                    <a:pt x="4918" y="5513"/>
                    <a:pt x="4834" y="5489"/>
                    <a:pt x="4739" y="5489"/>
                  </a:cubicBezTo>
                  <a:cubicBezTo>
                    <a:pt x="3941" y="5489"/>
                    <a:pt x="3298" y="6144"/>
                    <a:pt x="3298" y="6942"/>
                  </a:cubicBezTo>
                  <a:cubicBezTo>
                    <a:pt x="3298" y="7740"/>
                    <a:pt x="3953" y="8383"/>
                    <a:pt x="4739" y="8383"/>
                  </a:cubicBezTo>
                  <a:cubicBezTo>
                    <a:pt x="5549" y="8383"/>
                    <a:pt x="6192" y="7728"/>
                    <a:pt x="6192" y="6942"/>
                  </a:cubicBezTo>
                  <a:cubicBezTo>
                    <a:pt x="6192" y="6609"/>
                    <a:pt x="6084" y="6299"/>
                    <a:pt x="5870" y="6049"/>
                  </a:cubicBezTo>
                  <a:lnTo>
                    <a:pt x="6406" y="5513"/>
                  </a:lnTo>
                  <a:cubicBezTo>
                    <a:pt x="6751" y="5906"/>
                    <a:pt x="6942" y="6418"/>
                    <a:pt x="6942" y="6942"/>
                  </a:cubicBezTo>
                  <a:cubicBezTo>
                    <a:pt x="6942" y="8156"/>
                    <a:pt x="5965" y="9133"/>
                    <a:pt x="4739" y="9133"/>
                  </a:cubicBezTo>
                  <a:cubicBezTo>
                    <a:pt x="3525" y="9133"/>
                    <a:pt x="2536" y="8156"/>
                    <a:pt x="2536" y="6942"/>
                  </a:cubicBezTo>
                  <a:cubicBezTo>
                    <a:pt x="2536" y="5716"/>
                    <a:pt x="3525" y="4739"/>
                    <a:pt x="4739" y="4739"/>
                  </a:cubicBezTo>
                  <a:cubicBezTo>
                    <a:pt x="5120" y="4739"/>
                    <a:pt x="5477" y="4823"/>
                    <a:pt x="5787" y="5001"/>
                  </a:cubicBezTo>
                  <a:cubicBezTo>
                    <a:pt x="5812" y="5016"/>
                    <a:pt x="5840" y="5022"/>
                    <a:pt x="5868" y="5022"/>
                  </a:cubicBezTo>
                  <a:cubicBezTo>
                    <a:pt x="5930" y="5022"/>
                    <a:pt x="5992" y="4988"/>
                    <a:pt x="6025" y="4930"/>
                  </a:cubicBezTo>
                  <a:cubicBezTo>
                    <a:pt x="6073" y="4834"/>
                    <a:pt x="6037" y="4739"/>
                    <a:pt x="5953" y="4692"/>
                  </a:cubicBezTo>
                  <a:cubicBezTo>
                    <a:pt x="5572" y="4501"/>
                    <a:pt x="5156" y="4370"/>
                    <a:pt x="4739" y="4370"/>
                  </a:cubicBezTo>
                  <a:cubicBezTo>
                    <a:pt x="3346" y="4370"/>
                    <a:pt x="2203" y="5525"/>
                    <a:pt x="2203" y="6918"/>
                  </a:cubicBezTo>
                  <a:cubicBezTo>
                    <a:pt x="2203" y="8323"/>
                    <a:pt x="3346" y="9466"/>
                    <a:pt x="4739" y="9466"/>
                  </a:cubicBezTo>
                  <a:cubicBezTo>
                    <a:pt x="6144" y="9466"/>
                    <a:pt x="7287" y="8323"/>
                    <a:pt x="7287" y="6918"/>
                  </a:cubicBezTo>
                  <a:cubicBezTo>
                    <a:pt x="7287" y="6299"/>
                    <a:pt x="7061" y="5716"/>
                    <a:pt x="6668" y="5239"/>
                  </a:cubicBezTo>
                  <a:lnTo>
                    <a:pt x="7204" y="4704"/>
                  </a:lnTo>
                  <a:cubicBezTo>
                    <a:pt x="7751" y="5311"/>
                    <a:pt x="8049" y="6085"/>
                    <a:pt x="8049" y="6918"/>
                  </a:cubicBezTo>
                  <a:cubicBezTo>
                    <a:pt x="8049" y="8740"/>
                    <a:pt x="6561" y="10228"/>
                    <a:pt x="4739" y="10228"/>
                  </a:cubicBezTo>
                  <a:cubicBezTo>
                    <a:pt x="2929" y="10228"/>
                    <a:pt x="1441" y="8740"/>
                    <a:pt x="1441" y="6918"/>
                  </a:cubicBezTo>
                  <a:cubicBezTo>
                    <a:pt x="1441" y="5108"/>
                    <a:pt x="2929" y="3620"/>
                    <a:pt x="4739" y="3620"/>
                  </a:cubicBezTo>
                  <a:cubicBezTo>
                    <a:pt x="5382" y="3620"/>
                    <a:pt x="5989" y="3799"/>
                    <a:pt x="6525" y="4132"/>
                  </a:cubicBezTo>
                  <a:cubicBezTo>
                    <a:pt x="6558" y="4151"/>
                    <a:pt x="6594" y="4161"/>
                    <a:pt x="6628" y="4161"/>
                  </a:cubicBezTo>
                  <a:cubicBezTo>
                    <a:pt x="6679" y="4161"/>
                    <a:pt x="6727" y="4139"/>
                    <a:pt x="6763" y="4096"/>
                  </a:cubicBezTo>
                  <a:cubicBezTo>
                    <a:pt x="6811" y="4025"/>
                    <a:pt x="6799" y="3918"/>
                    <a:pt x="6727" y="3858"/>
                  </a:cubicBezTo>
                  <a:cubicBezTo>
                    <a:pt x="6144" y="3477"/>
                    <a:pt x="5453" y="3275"/>
                    <a:pt x="4763" y="3275"/>
                  </a:cubicBezTo>
                  <a:cubicBezTo>
                    <a:pt x="2751" y="3275"/>
                    <a:pt x="1108" y="4918"/>
                    <a:pt x="1108" y="6918"/>
                  </a:cubicBezTo>
                  <a:cubicBezTo>
                    <a:pt x="1108" y="8930"/>
                    <a:pt x="2751" y="10573"/>
                    <a:pt x="4763" y="10573"/>
                  </a:cubicBezTo>
                  <a:cubicBezTo>
                    <a:pt x="6763" y="10573"/>
                    <a:pt x="8406" y="8930"/>
                    <a:pt x="8406" y="6918"/>
                  </a:cubicBezTo>
                  <a:cubicBezTo>
                    <a:pt x="8406" y="6013"/>
                    <a:pt x="8061" y="5132"/>
                    <a:pt x="7454" y="4465"/>
                  </a:cubicBezTo>
                  <a:lnTo>
                    <a:pt x="7989" y="3930"/>
                  </a:lnTo>
                  <a:cubicBezTo>
                    <a:pt x="8704" y="4739"/>
                    <a:pt x="9144" y="5775"/>
                    <a:pt x="9144" y="6942"/>
                  </a:cubicBezTo>
                  <a:cubicBezTo>
                    <a:pt x="9144" y="9359"/>
                    <a:pt x="7168" y="11347"/>
                    <a:pt x="4739" y="11347"/>
                  </a:cubicBezTo>
                  <a:cubicBezTo>
                    <a:pt x="2322" y="11347"/>
                    <a:pt x="334" y="9359"/>
                    <a:pt x="334" y="6942"/>
                  </a:cubicBezTo>
                  <a:cubicBezTo>
                    <a:pt x="334" y="4513"/>
                    <a:pt x="2322" y="2537"/>
                    <a:pt x="4739" y="2537"/>
                  </a:cubicBezTo>
                  <a:close/>
                  <a:moveTo>
                    <a:pt x="10403" y="1"/>
                  </a:moveTo>
                  <a:cubicBezTo>
                    <a:pt x="10360" y="1"/>
                    <a:pt x="10315" y="16"/>
                    <a:pt x="10275" y="48"/>
                  </a:cubicBezTo>
                  <a:lnTo>
                    <a:pt x="8466" y="1882"/>
                  </a:lnTo>
                  <a:cubicBezTo>
                    <a:pt x="8430" y="1906"/>
                    <a:pt x="8418" y="1953"/>
                    <a:pt x="8418" y="1989"/>
                  </a:cubicBezTo>
                  <a:lnTo>
                    <a:pt x="8418" y="3025"/>
                  </a:lnTo>
                  <a:lnTo>
                    <a:pt x="7978" y="3465"/>
                  </a:lnTo>
                  <a:cubicBezTo>
                    <a:pt x="7120" y="2679"/>
                    <a:pt x="5989" y="2203"/>
                    <a:pt x="4739" y="2203"/>
                  </a:cubicBezTo>
                  <a:cubicBezTo>
                    <a:pt x="2120" y="2203"/>
                    <a:pt x="0" y="4334"/>
                    <a:pt x="0" y="6954"/>
                  </a:cubicBezTo>
                  <a:cubicBezTo>
                    <a:pt x="0" y="9573"/>
                    <a:pt x="2120" y="11692"/>
                    <a:pt x="4739" y="11692"/>
                  </a:cubicBezTo>
                  <a:cubicBezTo>
                    <a:pt x="7358" y="11692"/>
                    <a:pt x="9490" y="9573"/>
                    <a:pt x="9490" y="6954"/>
                  </a:cubicBezTo>
                  <a:cubicBezTo>
                    <a:pt x="9490" y="5704"/>
                    <a:pt x="9013" y="4573"/>
                    <a:pt x="8228" y="3715"/>
                  </a:cubicBezTo>
                  <a:lnTo>
                    <a:pt x="8668" y="3275"/>
                  </a:lnTo>
                  <a:lnTo>
                    <a:pt x="9704" y="3275"/>
                  </a:lnTo>
                  <a:cubicBezTo>
                    <a:pt x="9740" y="3275"/>
                    <a:pt x="9787" y="3263"/>
                    <a:pt x="9823" y="3227"/>
                  </a:cubicBezTo>
                  <a:lnTo>
                    <a:pt x="11645" y="1394"/>
                  </a:lnTo>
                  <a:cubicBezTo>
                    <a:pt x="11680" y="1346"/>
                    <a:pt x="11692" y="1263"/>
                    <a:pt x="11668" y="1203"/>
                  </a:cubicBezTo>
                  <a:cubicBezTo>
                    <a:pt x="11633" y="1144"/>
                    <a:pt x="11573" y="1096"/>
                    <a:pt x="11502" y="1096"/>
                  </a:cubicBezTo>
                  <a:lnTo>
                    <a:pt x="10573" y="1096"/>
                  </a:lnTo>
                  <a:lnTo>
                    <a:pt x="10573" y="179"/>
                  </a:lnTo>
                  <a:cubicBezTo>
                    <a:pt x="10573" y="108"/>
                    <a:pt x="10537" y="48"/>
                    <a:pt x="10466" y="12"/>
                  </a:cubicBezTo>
                  <a:cubicBezTo>
                    <a:pt x="10446" y="5"/>
                    <a:pt x="10425" y="1"/>
                    <a:pt x="10403" y="1"/>
                  </a:cubicBezTo>
                  <a:close/>
                </a:path>
              </a:pathLst>
            </a:custGeom>
            <a:solidFill>
              <a:srgbClr val="92D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06" name="Google Shape;280;p20">
            <a:extLst>
              <a:ext uri="{FF2B5EF4-FFF2-40B4-BE49-F238E27FC236}">
                <a16:creationId xmlns:a16="http://schemas.microsoft.com/office/drawing/2014/main" id="{399CE61F-7125-4326-9B6E-1DD48C629435}"/>
              </a:ext>
            </a:extLst>
          </p:cNvPr>
          <p:cNvSpPr txBox="1">
            <a:spLocks/>
          </p:cNvSpPr>
          <p:nvPr/>
        </p:nvSpPr>
        <p:spPr>
          <a:xfrm>
            <a:off x="-916902" y="25507"/>
            <a:ext cx="85206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800"/>
              <a:buFont typeface="Fira Sans Condensed Medium"/>
              <a:buNone/>
              <a:defRPr sz="2400" b="0" i="0" u="none" strike="noStrike" cap="none">
                <a:solidFill>
                  <a:schemeClr val="lt1"/>
                </a:solidFill>
                <a:latin typeface="Advent Pro SemiBold"/>
                <a:ea typeface="Advent Pro SemiBold"/>
                <a:cs typeface="Advent Pro SemiBold"/>
                <a:sym typeface="Advent Pro SemiBold"/>
              </a:defRPr>
            </a:lvl1pPr>
            <a:lvl2pPr marR="0" lvl="1"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2pPr>
            <a:lvl3pPr marR="0" lvl="2"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3pPr>
            <a:lvl4pPr marR="0" lvl="3"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4pPr>
            <a:lvl5pPr marR="0" lvl="4"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5pPr>
            <a:lvl6pPr marR="0" lvl="5"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6pPr>
            <a:lvl7pPr marR="0" lvl="6"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7pPr>
            <a:lvl8pPr marR="0" lvl="7"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8pPr>
            <a:lvl9pPr marR="0" lvl="8"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9pPr>
          </a:lstStyle>
          <a:p>
            <a:pPr algn="ctr"/>
            <a:r>
              <a:rPr lang="en-US" altLang="ko-KR" sz="3000" dirty="0">
                <a:solidFill>
                  <a:schemeClr val="bg1"/>
                </a:solidFill>
                <a:latin typeface="Share Tech" panose="020B0604020202020204" charset="0"/>
                <a:cs typeface="Arial" pitchFamily="34" charset="0"/>
              </a:rPr>
              <a:t>DO and DON’T TRADE POLICY RESPONSES</a:t>
            </a:r>
          </a:p>
        </p:txBody>
      </p:sp>
      <p:cxnSp>
        <p:nvCxnSpPr>
          <p:cNvPr id="107" name="Straight Connector 106">
            <a:extLst>
              <a:ext uri="{FF2B5EF4-FFF2-40B4-BE49-F238E27FC236}">
                <a16:creationId xmlns:a16="http://schemas.microsoft.com/office/drawing/2014/main" id="{3129AC88-45E8-4823-A746-FF2C9014C012}"/>
              </a:ext>
            </a:extLst>
          </p:cNvPr>
          <p:cNvCxnSpPr>
            <a:cxnSpLocks/>
          </p:cNvCxnSpPr>
          <p:nvPr/>
        </p:nvCxnSpPr>
        <p:spPr>
          <a:xfrm>
            <a:off x="390050" y="598207"/>
            <a:ext cx="5925321" cy="0"/>
          </a:xfrm>
          <a:prstGeom prst="line">
            <a:avLst/>
          </a:prstGeom>
        </p:spPr>
        <p:style>
          <a:lnRef idx="2">
            <a:schemeClr val="accent6"/>
          </a:lnRef>
          <a:fillRef idx="0">
            <a:schemeClr val="accent6"/>
          </a:fillRef>
          <a:effectRef idx="1">
            <a:schemeClr val="accent6"/>
          </a:effectRef>
          <a:fontRef idx="minor">
            <a:schemeClr val="tx1"/>
          </a:fontRef>
        </p:style>
      </p:cxnSp>
      <p:sp>
        <p:nvSpPr>
          <p:cNvPr id="46" name="Rounded Rectangle 15">
            <a:extLst>
              <a:ext uri="{FF2B5EF4-FFF2-40B4-BE49-F238E27FC236}">
                <a16:creationId xmlns:a16="http://schemas.microsoft.com/office/drawing/2014/main" id="{C0C7E1CC-D277-F145-A73E-70B82A7AF4DA}"/>
              </a:ext>
            </a:extLst>
          </p:cNvPr>
          <p:cNvSpPr/>
          <p:nvPr/>
        </p:nvSpPr>
        <p:spPr>
          <a:xfrm>
            <a:off x="83634" y="4409575"/>
            <a:ext cx="8976731" cy="590265"/>
          </a:xfrm>
          <a:prstGeom prst="roundRect">
            <a:avLst>
              <a:gd name="adj" fmla="val 5677"/>
            </a:avLst>
          </a:prstGeom>
          <a:solidFill>
            <a:schemeClr val="bg1">
              <a:lumMod val="95000"/>
              <a:alpha val="3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050" b="0" i="0" dirty="0">
                <a:solidFill>
                  <a:schemeClr val="accent2">
                    <a:lumMod val="60000"/>
                    <a:lumOff val="40000"/>
                  </a:schemeClr>
                </a:solidFill>
                <a:effectLst/>
                <a:latin typeface="Roboto"/>
              </a:rPr>
              <a:t>Our aim is to reduce or eliminate regulatory barriers brought by the pandemic which impede economy’s trade freedom by disturbing competitive, efficient and seamless movement of goods within and outside the regions.</a:t>
            </a:r>
            <a:endParaRPr lang="en-US" sz="1050" dirty="0">
              <a:solidFill>
                <a:schemeClr val="accent2">
                  <a:lumMod val="60000"/>
                  <a:lumOff val="40000"/>
                </a:schemeClr>
              </a:solidFill>
            </a:endParaRPr>
          </a:p>
        </p:txBody>
      </p:sp>
    </p:spTree>
    <p:extLst>
      <p:ext uri="{BB962C8B-B14F-4D97-AF65-F5344CB8AC3E}">
        <p14:creationId xmlns:p14="http://schemas.microsoft.com/office/powerpoint/2010/main" val="21634190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20"/>
          <p:cNvSpPr/>
          <p:nvPr/>
        </p:nvSpPr>
        <p:spPr>
          <a:xfrm>
            <a:off x="356900" y="999486"/>
            <a:ext cx="1943313" cy="2135420"/>
          </a:xfrm>
          <a:custGeom>
            <a:avLst/>
            <a:gdLst/>
            <a:ahLst/>
            <a:cxnLst/>
            <a:rect l="l" t="t" r="r" b="b"/>
            <a:pathLst>
              <a:path w="17244" h="22162" extrusionOk="0">
                <a:moveTo>
                  <a:pt x="2324" y="1"/>
                </a:moveTo>
                <a:cubicBezTo>
                  <a:pt x="1042" y="1"/>
                  <a:pt x="1" y="1042"/>
                  <a:pt x="1" y="2324"/>
                </a:cubicBezTo>
                <a:lnTo>
                  <a:pt x="1" y="19838"/>
                </a:lnTo>
                <a:cubicBezTo>
                  <a:pt x="1" y="21119"/>
                  <a:pt x="1042" y="22162"/>
                  <a:pt x="2324" y="22162"/>
                </a:cubicBezTo>
                <a:lnTo>
                  <a:pt x="12011" y="22162"/>
                </a:lnTo>
                <a:lnTo>
                  <a:pt x="12011" y="21029"/>
                </a:lnTo>
                <a:lnTo>
                  <a:pt x="2324" y="21029"/>
                </a:lnTo>
                <a:cubicBezTo>
                  <a:pt x="1668" y="21029"/>
                  <a:pt x="1133" y="20495"/>
                  <a:pt x="1133" y="19840"/>
                </a:cubicBezTo>
                <a:lnTo>
                  <a:pt x="1133" y="2324"/>
                </a:lnTo>
                <a:cubicBezTo>
                  <a:pt x="1133" y="1668"/>
                  <a:pt x="1668" y="1133"/>
                  <a:pt x="2324" y="1133"/>
                </a:cubicBezTo>
                <a:lnTo>
                  <a:pt x="14920" y="1133"/>
                </a:lnTo>
                <a:cubicBezTo>
                  <a:pt x="15576" y="1133"/>
                  <a:pt x="16111" y="1668"/>
                  <a:pt x="16111" y="2324"/>
                </a:cubicBezTo>
                <a:lnTo>
                  <a:pt x="16111" y="7628"/>
                </a:lnTo>
                <a:lnTo>
                  <a:pt x="17244" y="7628"/>
                </a:lnTo>
                <a:lnTo>
                  <a:pt x="17244" y="2324"/>
                </a:lnTo>
                <a:cubicBezTo>
                  <a:pt x="17244" y="1042"/>
                  <a:pt x="16201" y="1"/>
                  <a:pt x="149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0"/>
          <p:cNvSpPr/>
          <p:nvPr/>
        </p:nvSpPr>
        <p:spPr>
          <a:xfrm>
            <a:off x="1706952" y="2935462"/>
            <a:ext cx="221249" cy="289643"/>
          </a:xfrm>
          <a:custGeom>
            <a:avLst/>
            <a:gdLst/>
            <a:ahLst/>
            <a:cxnLst/>
            <a:rect l="l" t="t" r="r" b="b"/>
            <a:pathLst>
              <a:path w="2329" h="3006" extrusionOk="0">
                <a:moveTo>
                  <a:pt x="1" y="0"/>
                </a:moveTo>
                <a:lnTo>
                  <a:pt x="1" y="3006"/>
                </a:lnTo>
                <a:lnTo>
                  <a:pt x="2329" y="1503"/>
                </a:lnTo>
                <a:lnTo>
                  <a:pt x="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0"/>
          <p:cNvSpPr/>
          <p:nvPr/>
        </p:nvSpPr>
        <p:spPr>
          <a:xfrm>
            <a:off x="1058857" y="780376"/>
            <a:ext cx="539396" cy="547104"/>
          </a:xfrm>
          <a:custGeom>
            <a:avLst/>
            <a:gdLst/>
            <a:ahLst/>
            <a:cxnLst/>
            <a:rect l="l" t="t" r="r" b="b"/>
            <a:pathLst>
              <a:path w="5678" h="5678" extrusionOk="0">
                <a:moveTo>
                  <a:pt x="2839" y="1"/>
                </a:moveTo>
                <a:cubicBezTo>
                  <a:pt x="1272" y="1"/>
                  <a:pt x="0" y="1272"/>
                  <a:pt x="0" y="2839"/>
                </a:cubicBezTo>
                <a:cubicBezTo>
                  <a:pt x="0" y="4407"/>
                  <a:pt x="1272" y="5678"/>
                  <a:pt x="2839" y="5678"/>
                </a:cubicBezTo>
                <a:cubicBezTo>
                  <a:pt x="4407" y="5678"/>
                  <a:pt x="5678" y="4407"/>
                  <a:pt x="5678" y="2839"/>
                </a:cubicBezTo>
                <a:cubicBezTo>
                  <a:pt x="5678" y="1272"/>
                  <a:pt x="4407" y="1"/>
                  <a:pt x="283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0"/>
          <p:cNvSpPr/>
          <p:nvPr/>
        </p:nvSpPr>
        <p:spPr>
          <a:xfrm>
            <a:off x="1005136" y="726032"/>
            <a:ext cx="646838" cy="656081"/>
          </a:xfrm>
          <a:custGeom>
            <a:avLst/>
            <a:gdLst/>
            <a:ahLst/>
            <a:cxnLst/>
            <a:rect l="l" t="t" r="r" b="b"/>
            <a:pathLst>
              <a:path w="6809" h="6809" extrusionOk="0">
                <a:moveTo>
                  <a:pt x="3405" y="1131"/>
                </a:moveTo>
                <a:cubicBezTo>
                  <a:pt x="4658" y="1131"/>
                  <a:pt x="5677" y="2152"/>
                  <a:pt x="5677" y="3403"/>
                </a:cubicBezTo>
                <a:cubicBezTo>
                  <a:pt x="5677" y="4656"/>
                  <a:pt x="4658" y="5676"/>
                  <a:pt x="3405" y="5676"/>
                </a:cubicBezTo>
                <a:cubicBezTo>
                  <a:pt x="2152" y="5676"/>
                  <a:pt x="1132" y="4656"/>
                  <a:pt x="1132" y="3403"/>
                </a:cubicBezTo>
                <a:cubicBezTo>
                  <a:pt x="1132" y="2150"/>
                  <a:pt x="2152" y="1131"/>
                  <a:pt x="3405" y="1131"/>
                </a:cubicBezTo>
                <a:close/>
                <a:moveTo>
                  <a:pt x="3405" y="1"/>
                </a:moveTo>
                <a:cubicBezTo>
                  <a:pt x="1527" y="1"/>
                  <a:pt x="1" y="1527"/>
                  <a:pt x="1" y="3405"/>
                </a:cubicBezTo>
                <a:cubicBezTo>
                  <a:pt x="1" y="5282"/>
                  <a:pt x="1528" y="6809"/>
                  <a:pt x="3405" y="6809"/>
                </a:cubicBezTo>
                <a:cubicBezTo>
                  <a:pt x="5282" y="6809"/>
                  <a:pt x="6809" y="5282"/>
                  <a:pt x="6809" y="3405"/>
                </a:cubicBezTo>
                <a:cubicBezTo>
                  <a:pt x="6809" y="1527"/>
                  <a:pt x="5282" y="1"/>
                  <a:pt x="34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0"/>
          <p:cNvSpPr/>
          <p:nvPr/>
        </p:nvSpPr>
        <p:spPr>
          <a:xfrm>
            <a:off x="5212878" y="1834023"/>
            <a:ext cx="1943313" cy="2135612"/>
          </a:xfrm>
          <a:custGeom>
            <a:avLst/>
            <a:gdLst/>
            <a:ahLst/>
            <a:cxnLst/>
            <a:rect l="l" t="t" r="r" b="b"/>
            <a:pathLst>
              <a:path w="17244" h="22164" extrusionOk="0">
                <a:moveTo>
                  <a:pt x="2324" y="1"/>
                </a:moveTo>
                <a:cubicBezTo>
                  <a:pt x="1043" y="1"/>
                  <a:pt x="1" y="1043"/>
                  <a:pt x="1" y="2324"/>
                </a:cubicBezTo>
                <a:lnTo>
                  <a:pt x="1" y="19840"/>
                </a:lnTo>
                <a:cubicBezTo>
                  <a:pt x="1" y="21122"/>
                  <a:pt x="1043" y="22163"/>
                  <a:pt x="2324" y="22163"/>
                </a:cubicBezTo>
                <a:lnTo>
                  <a:pt x="14921" y="22163"/>
                </a:lnTo>
                <a:cubicBezTo>
                  <a:pt x="16200" y="22163"/>
                  <a:pt x="17243" y="21122"/>
                  <a:pt x="17244" y="19840"/>
                </a:cubicBezTo>
                <a:lnTo>
                  <a:pt x="17244" y="14536"/>
                </a:lnTo>
                <a:lnTo>
                  <a:pt x="16111" y="14536"/>
                </a:lnTo>
                <a:lnTo>
                  <a:pt x="16111" y="19840"/>
                </a:lnTo>
                <a:cubicBezTo>
                  <a:pt x="16111" y="20496"/>
                  <a:pt x="15576" y="21031"/>
                  <a:pt x="14921" y="21031"/>
                </a:cubicBezTo>
                <a:lnTo>
                  <a:pt x="2324" y="21031"/>
                </a:lnTo>
                <a:cubicBezTo>
                  <a:pt x="1668" y="21031"/>
                  <a:pt x="1133" y="20496"/>
                  <a:pt x="1133" y="19840"/>
                </a:cubicBezTo>
                <a:lnTo>
                  <a:pt x="1133" y="2324"/>
                </a:lnTo>
                <a:cubicBezTo>
                  <a:pt x="1133" y="1668"/>
                  <a:pt x="1668" y="1134"/>
                  <a:pt x="2324" y="1134"/>
                </a:cubicBezTo>
                <a:lnTo>
                  <a:pt x="12011" y="1134"/>
                </a:lnTo>
                <a:lnTo>
                  <a:pt x="1201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0"/>
          <p:cNvSpPr/>
          <p:nvPr/>
        </p:nvSpPr>
        <p:spPr>
          <a:xfrm>
            <a:off x="6559718" y="1743834"/>
            <a:ext cx="221249" cy="289739"/>
          </a:xfrm>
          <a:custGeom>
            <a:avLst/>
            <a:gdLst/>
            <a:ahLst/>
            <a:cxnLst/>
            <a:rect l="l" t="t" r="r" b="b"/>
            <a:pathLst>
              <a:path w="2329" h="3007" extrusionOk="0">
                <a:moveTo>
                  <a:pt x="1" y="1"/>
                </a:moveTo>
                <a:lnTo>
                  <a:pt x="1" y="3006"/>
                </a:lnTo>
                <a:lnTo>
                  <a:pt x="2328" y="1504"/>
                </a:lnTo>
                <a:lnTo>
                  <a:pt x="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0"/>
          <p:cNvSpPr/>
          <p:nvPr/>
        </p:nvSpPr>
        <p:spPr>
          <a:xfrm>
            <a:off x="5914787" y="3641458"/>
            <a:ext cx="539491" cy="547200"/>
          </a:xfrm>
          <a:custGeom>
            <a:avLst/>
            <a:gdLst/>
            <a:ahLst/>
            <a:cxnLst/>
            <a:rect l="l" t="t" r="r" b="b"/>
            <a:pathLst>
              <a:path w="5679" h="5679" extrusionOk="0">
                <a:moveTo>
                  <a:pt x="2839" y="1"/>
                </a:moveTo>
                <a:cubicBezTo>
                  <a:pt x="1271" y="1"/>
                  <a:pt x="1" y="1271"/>
                  <a:pt x="1" y="2840"/>
                </a:cubicBezTo>
                <a:cubicBezTo>
                  <a:pt x="1" y="4407"/>
                  <a:pt x="1271" y="5678"/>
                  <a:pt x="2839" y="5678"/>
                </a:cubicBezTo>
                <a:cubicBezTo>
                  <a:pt x="4407" y="5678"/>
                  <a:pt x="5678" y="4407"/>
                  <a:pt x="5678" y="2840"/>
                </a:cubicBezTo>
                <a:cubicBezTo>
                  <a:pt x="5678" y="1271"/>
                  <a:pt x="4407" y="1"/>
                  <a:pt x="283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0"/>
          <p:cNvSpPr/>
          <p:nvPr/>
        </p:nvSpPr>
        <p:spPr>
          <a:xfrm>
            <a:off x="5861066" y="3587018"/>
            <a:ext cx="646933" cy="655985"/>
          </a:xfrm>
          <a:custGeom>
            <a:avLst/>
            <a:gdLst/>
            <a:ahLst/>
            <a:cxnLst/>
            <a:rect l="l" t="t" r="r" b="b"/>
            <a:pathLst>
              <a:path w="6810" h="6808" extrusionOk="0">
                <a:moveTo>
                  <a:pt x="3405" y="1132"/>
                </a:moveTo>
                <a:cubicBezTo>
                  <a:pt x="4659" y="1132"/>
                  <a:pt x="5677" y="2151"/>
                  <a:pt x="5677" y="3405"/>
                </a:cubicBezTo>
                <a:cubicBezTo>
                  <a:pt x="5677" y="4658"/>
                  <a:pt x="4659" y="5676"/>
                  <a:pt x="3405" y="5676"/>
                </a:cubicBezTo>
                <a:cubicBezTo>
                  <a:pt x="2152" y="5676"/>
                  <a:pt x="1132" y="4658"/>
                  <a:pt x="1132" y="3405"/>
                </a:cubicBezTo>
                <a:cubicBezTo>
                  <a:pt x="1132" y="2151"/>
                  <a:pt x="2152" y="1132"/>
                  <a:pt x="3405" y="1132"/>
                </a:cubicBezTo>
                <a:close/>
                <a:moveTo>
                  <a:pt x="3405" y="0"/>
                </a:moveTo>
                <a:cubicBezTo>
                  <a:pt x="1528" y="0"/>
                  <a:pt x="1" y="1527"/>
                  <a:pt x="1" y="3405"/>
                </a:cubicBezTo>
                <a:cubicBezTo>
                  <a:pt x="1" y="5282"/>
                  <a:pt x="1528" y="6808"/>
                  <a:pt x="3405" y="6808"/>
                </a:cubicBezTo>
                <a:cubicBezTo>
                  <a:pt x="5283" y="6808"/>
                  <a:pt x="6810" y="5282"/>
                  <a:pt x="6809" y="3405"/>
                </a:cubicBezTo>
                <a:cubicBezTo>
                  <a:pt x="6809" y="1527"/>
                  <a:pt x="5283" y="0"/>
                  <a:pt x="340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0"/>
          <p:cNvSpPr/>
          <p:nvPr/>
        </p:nvSpPr>
        <p:spPr>
          <a:xfrm>
            <a:off x="1977633" y="1834023"/>
            <a:ext cx="1943425" cy="2135612"/>
          </a:xfrm>
          <a:custGeom>
            <a:avLst/>
            <a:gdLst/>
            <a:ahLst/>
            <a:cxnLst/>
            <a:rect l="l" t="t" r="r" b="b"/>
            <a:pathLst>
              <a:path w="17245" h="22164" extrusionOk="0">
                <a:moveTo>
                  <a:pt x="2325" y="1"/>
                </a:moveTo>
                <a:cubicBezTo>
                  <a:pt x="1043" y="1"/>
                  <a:pt x="1" y="1043"/>
                  <a:pt x="1" y="2324"/>
                </a:cubicBezTo>
                <a:lnTo>
                  <a:pt x="1" y="19840"/>
                </a:lnTo>
                <a:cubicBezTo>
                  <a:pt x="1" y="21122"/>
                  <a:pt x="1043" y="22163"/>
                  <a:pt x="2325" y="22163"/>
                </a:cubicBezTo>
                <a:lnTo>
                  <a:pt x="14921" y="22163"/>
                </a:lnTo>
                <a:cubicBezTo>
                  <a:pt x="16201" y="22163"/>
                  <a:pt x="17245" y="21122"/>
                  <a:pt x="17245" y="19840"/>
                </a:cubicBezTo>
                <a:lnTo>
                  <a:pt x="17245" y="14536"/>
                </a:lnTo>
                <a:lnTo>
                  <a:pt x="16111" y="14536"/>
                </a:lnTo>
                <a:lnTo>
                  <a:pt x="16111" y="19840"/>
                </a:lnTo>
                <a:cubicBezTo>
                  <a:pt x="16111" y="20496"/>
                  <a:pt x="15577" y="21031"/>
                  <a:pt x="14921" y="21031"/>
                </a:cubicBezTo>
                <a:lnTo>
                  <a:pt x="2325" y="21031"/>
                </a:lnTo>
                <a:cubicBezTo>
                  <a:pt x="1668" y="21031"/>
                  <a:pt x="1134" y="20496"/>
                  <a:pt x="1134" y="19840"/>
                </a:cubicBezTo>
                <a:lnTo>
                  <a:pt x="1134" y="2324"/>
                </a:lnTo>
                <a:cubicBezTo>
                  <a:pt x="1134" y="1668"/>
                  <a:pt x="1668" y="1134"/>
                  <a:pt x="2325" y="1134"/>
                </a:cubicBezTo>
                <a:lnTo>
                  <a:pt x="12012" y="1134"/>
                </a:lnTo>
                <a:lnTo>
                  <a:pt x="1201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20"/>
          <p:cNvSpPr/>
          <p:nvPr/>
        </p:nvSpPr>
        <p:spPr>
          <a:xfrm>
            <a:off x="3299141" y="1743834"/>
            <a:ext cx="221154" cy="289739"/>
          </a:xfrm>
          <a:custGeom>
            <a:avLst/>
            <a:gdLst/>
            <a:ahLst/>
            <a:cxnLst/>
            <a:rect l="l" t="t" r="r" b="b"/>
            <a:pathLst>
              <a:path w="2328" h="3007" extrusionOk="0">
                <a:moveTo>
                  <a:pt x="1" y="1"/>
                </a:moveTo>
                <a:lnTo>
                  <a:pt x="1" y="3006"/>
                </a:lnTo>
                <a:lnTo>
                  <a:pt x="2328" y="1504"/>
                </a:lnTo>
                <a:lnTo>
                  <a:pt x="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0"/>
          <p:cNvSpPr/>
          <p:nvPr/>
        </p:nvSpPr>
        <p:spPr>
          <a:xfrm>
            <a:off x="2679646" y="3641458"/>
            <a:ext cx="539396" cy="547200"/>
          </a:xfrm>
          <a:custGeom>
            <a:avLst/>
            <a:gdLst/>
            <a:ahLst/>
            <a:cxnLst/>
            <a:rect l="l" t="t" r="r" b="b"/>
            <a:pathLst>
              <a:path w="5678" h="5679" extrusionOk="0">
                <a:moveTo>
                  <a:pt x="2839" y="1"/>
                </a:moveTo>
                <a:cubicBezTo>
                  <a:pt x="1271" y="1"/>
                  <a:pt x="1" y="1271"/>
                  <a:pt x="1" y="2840"/>
                </a:cubicBezTo>
                <a:cubicBezTo>
                  <a:pt x="1" y="4407"/>
                  <a:pt x="1271" y="5678"/>
                  <a:pt x="2839" y="5678"/>
                </a:cubicBezTo>
                <a:cubicBezTo>
                  <a:pt x="4406" y="5678"/>
                  <a:pt x="5678" y="4407"/>
                  <a:pt x="5678" y="2840"/>
                </a:cubicBezTo>
                <a:cubicBezTo>
                  <a:pt x="5678" y="1271"/>
                  <a:pt x="4406" y="1"/>
                  <a:pt x="283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20"/>
          <p:cNvSpPr/>
          <p:nvPr/>
        </p:nvSpPr>
        <p:spPr>
          <a:xfrm>
            <a:off x="2625783" y="3587018"/>
            <a:ext cx="647123" cy="655985"/>
          </a:xfrm>
          <a:custGeom>
            <a:avLst/>
            <a:gdLst/>
            <a:ahLst/>
            <a:cxnLst/>
            <a:rect l="l" t="t" r="r" b="b"/>
            <a:pathLst>
              <a:path w="6812" h="6808" extrusionOk="0">
                <a:moveTo>
                  <a:pt x="3406" y="1132"/>
                </a:moveTo>
                <a:cubicBezTo>
                  <a:pt x="4659" y="1132"/>
                  <a:pt x="5678" y="2151"/>
                  <a:pt x="5678" y="3405"/>
                </a:cubicBezTo>
                <a:cubicBezTo>
                  <a:pt x="5678" y="4658"/>
                  <a:pt x="4659" y="5676"/>
                  <a:pt x="3406" y="5676"/>
                </a:cubicBezTo>
                <a:cubicBezTo>
                  <a:pt x="2153" y="5676"/>
                  <a:pt x="1134" y="4658"/>
                  <a:pt x="1134" y="3405"/>
                </a:cubicBezTo>
                <a:cubicBezTo>
                  <a:pt x="1134" y="2151"/>
                  <a:pt x="2153" y="1132"/>
                  <a:pt x="3406" y="1132"/>
                </a:cubicBezTo>
                <a:close/>
                <a:moveTo>
                  <a:pt x="3406" y="0"/>
                </a:moveTo>
                <a:cubicBezTo>
                  <a:pt x="1528" y="0"/>
                  <a:pt x="1" y="1527"/>
                  <a:pt x="1" y="3405"/>
                </a:cubicBezTo>
                <a:cubicBezTo>
                  <a:pt x="1" y="5282"/>
                  <a:pt x="1529" y="6808"/>
                  <a:pt x="3406" y="6808"/>
                </a:cubicBezTo>
                <a:cubicBezTo>
                  <a:pt x="5284" y="6808"/>
                  <a:pt x="6812" y="5282"/>
                  <a:pt x="6810" y="3405"/>
                </a:cubicBezTo>
                <a:cubicBezTo>
                  <a:pt x="6810" y="1527"/>
                  <a:pt x="5283" y="0"/>
                  <a:pt x="340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0"/>
          <p:cNvSpPr/>
          <p:nvPr/>
        </p:nvSpPr>
        <p:spPr>
          <a:xfrm>
            <a:off x="6840253" y="999486"/>
            <a:ext cx="1943425" cy="2135420"/>
          </a:xfrm>
          <a:custGeom>
            <a:avLst/>
            <a:gdLst/>
            <a:ahLst/>
            <a:cxnLst/>
            <a:rect l="l" t="t" r="r" b="b"/>
            <a:pathLst>
              <a:path w="17245" h="22162" extrusionOk="0">
                <a:moveTo>
                  <a:pt x="2325" y="1"/>
                </a:moveTo>
                <a:cubicBezTo>
                  <a:pt x="1043" y="1"/>
                  <a:pt x="1" y="1042"/>
                  <a:pt x="1" y="2324"/>
                </a:cubicBezTo>
                <a:lnTo>
                  <a:pt x="1" y="19838"/>
                </a:lnTo>
                <a:cubicBezTo>
                  <a:pt x="1" y="21119"/>
                  <a:pt x="1043" y="22162"/>
                  <a:pt x="2325" y="22162"/>
                </a:cubicBezTo>
                <a:lnTo>
                  <a:pt x="12012" y="22162"/>
                </a:lnTo>
                <a:lnTo>
                  <a:pt x="12012" y="21029"/>
                </a:lnTo>
                <a:lnTo>
                  <a:pt x="2325" y="21029"/>
                </a:lnTo>
                <a:cubicBezTo>
                  <a:pt x="1668" y="21029"/>
                  <a:pt x="1134" y="20495"/>
                  <a:pt x="1134" y="19840"/>
                </a:cubicBezTo>
                <a:lnTo>
                  <a:pt x="1134" y="2324"/>
                </a:lnTo>
                <a:cubicBezTo>
                  <a:pt x="1134" y="1668"/>
                  <a:pt x="1668" y="1133"/>
                  <a:pt x="2325" y="1133"/>
                </a:cubicBezTo>
                <a:lnTo>
                  <a:pt x="14921" y="1133"/>
                </a:lnTo>
                <a:cubicBezTo>
                  <a:pt x="15577" y="1133"/>
                  <a:pt x="16111" y="1668"/>
                  <a:pt x="16111" y="2324"/>
                </a:cubicBezTo>
                <a:lnTo>
                  <a:pt x="16111" y="7628"/>
                </a:lnTo>
                <a:lnTo>
                  <a:pt x="17245" y="7628"/>
                </a:lnTo>
                <a:lnTo>
                  <a:pt x="17245" y="2324"/>
                </a:lnTo>
                <a:cubicBezTo>
                  <a:pt x="17245" y="1042"/>
                  <a:pt x="16203" y="1"/>
                  <a:pt x="1492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0"/>
          <p:cNvSpPr/>
          <p:nvPr/>
        </p:nvSpPr>
        <p:spPr>
          <a:xfrm>
            <a:off x="8151812" y="2935462"/>
            <a:ext cx="221249" cy="289643"/>
          </a:xfrm>
          <a:custGeom>
            <a:avLst/>
            <a:gdLst/>
            <a:ahLst/>
            <a:cxnLst/>
            <a:rect l="l" t="t" r="r" b="b"/>
            <a:pathLst>
              <a:path w="2329" h="3006" extrusionOk="0">
                <a:moveTo>
                  <a:pt x="1" y="0"/>
                </a:moveTo>
                <a:lnTo>
                  <a:pt x="1" y="3006"/>
                </a:lnTo>
                <a:lnTo>
                  <a:pt x="2328" y="1503"/>
                </a:lnTo>
                <a:lnTo>
                  <a:pt x="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20"/>
          <p:cNvSpPr/>
          <p:nvPr/>
        </p:nvSpPr>
        <p:spPr>
          <a:xfrm>
            <a:off x="7542219" y="780376"/>
            <a:ext cx="539491" cy="547104"/>
          </a:xfrm>
          <a:custGeom>
            <a:avLst/>
            <a:gdLst/>
            <a:ahLst/>
            <a:cxnLst/>
            <a:rect l="l" t="t" r="r" b="b"/>
            <a:pathLst>
              <a:path w="5679" h="5678" extrusionOk="0">
                <a:moveTo>
                  <a:pt x="2839" y="1"/>
                </a:moveTo>
                <a:cubicBezTo>
                  <a:pt x="1271" y="1"/>
                  <a:pt x="1" y="1272"/>
                  <a:pt x="1" y="2839"/>
                </a:cubicBezTo>
                <a:cubicBezTo>
                  <a:pt x="1" y="4407"/>
                  <a:pt x="1271" y="5678"/>
                  <a:pt x="2839" y="5678"/>
                </a:cubicBezTo>
                <a:cubicBezTo>
                  <a:pt x="4407" y="5678"/>
                  <a:pt x="5678" y="4407"/>
                  <a:pt x="5678" y="2839"/>
                </a:cubicBezTo>
                <a:cubicBezTo>
                  <a:pt x="5678" y="1272"/>
                  <a:pt x="4407" y="1"/>
                  <a:pt x="283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20"/>
          <p:cNvSpPr/>
          <p:nvPr/>
        </p:nvSpPr>
        <p:spPr>
          <a:xfrm>
            <a:off x="7488498" y="726032"/>
            <a:ext cx="646933" cy="656081"/>
          </a:xfrm>
          <a:custGeom>
            <a:avLst/>
            <a:gdLst/>
            <a:ahLst/>
            <a:cxnLst/>
            <a:rect l="l" t="t" r="r" b="b"/>
            <a:pathLst>
              <a:path w="6810" h="6809" extrusionOk="0">
                <a:moveTo>
                  <a:pt x="3405" y="1131"/>
                </a:moveTo>
                <a:cubicBezTo>
                  <a:pt x="4658" y="1131"/>
                  <a:pt x="5676" y="2152"/>
                  <a:pt x="5677" y="3403"/>
                </a:cubicBezTo>
                <a:cubicBezTo>
                  <a:pt x="5677" y="4656"/>
                  <a:pt x="4659" y="5676"/>
                  <a:pt x="3405" y="5676"/>
                </a:cubicBezTo>
                <a:cubicBezTo>
                  <a:pt x="2152" y="5676"/>
                  <a:pt x="1133" y="4656"/>
                  <a:pt x="1133" y="3403"/>
                </a:cubicBezTo>
                <a:cubicBezTo>
                  <a:pt x="1133" y="2150"/>
                  <a:pt x="2152" y="1131"/>
                  <a:pt x="3405" y="1131"/>
                </a:cubicBezTo>
                <a:close/>
                <a:moveTo>
                  <a:pt x="3405" y="1"/>
                </a:moveTo>
                <a:cubicBezTo>
                  <a:pt x="1527" y="1"/>
                  <a:pt x="0" y="1527"/>
                  <a:pt x="0" y="3405"/>
                </a:cubicBezTo>
                <a:cubicBezTo>
                  <a:pt x="0" y="5282"/>
                  <a:pt x="1528" y="6809"/>
                  <a:pt x="3405" y="6809"/>
                </a:cubicBezTo>
                <a:cubicBezTo>
                  <a:pt x="5283" y="6809"/>
                  <a:pt x="6810" y="5282"/>
                  <a:pt x="6810" y="3405"/>
                </a:cubicBezTo>
                <a:cubicBezTo>
                  <a:pt x="6810" y="1527"/>
                  <a:pt x="5283" y="1"/>
                  <a:pt x="340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20"/>
          <p:cNvSpPr/>
          <p:nvPr/>
        </p:nvSpPr>
        <p:spPr>
          <a:xfrm>
            <a:off x="3595255" y="999486"/>
            <a:ext cx="1943313" cy="2135420"/>
          </a:xfrm>
          <a:custGeom>
            <a:avLst/>
            <a:gdLst/>
            <a:ahLst/>
            <a:cxnLst/>
            <a:rect l="l" t="t" r="r" b="b"/>
            <a:pathLst>
              <a:path w="17244" h="22162" extrusionOk="0">
                <a:moveTo>
                  <a:pt x="2324" y="1"/>
                </a:moveTo>
                <a:cubicBezTo>
                  <a:pt x="1042" y="1"/>
                  <a:pt x="1" y="1042"/>
                  <a:pt x="1" y="2324"/>
                </a:cubicBezTo>
                <a:lnTo>
                  <a:pt x="1" y="19838"/>
                </a:lnTo>
                <a:cubicBezTo>
                  <a:pt x="1" y="21119"/>
                  <a:pt x="1042" y="22162"/>
                  <a:pt x="2324" y="22162"/>
                </a:cubicBezTo>
                <a:lnTo>
                  <a:pt x="12011" y="22162"/>
                </a:lnTo>
                <a:lnTo>
                  <a:pt x="12011" y="21029"/>
                </a:lnTo>
                <a:lnTo>
                  <a:pt x="2324" y="21029"/>
                </a:lnTo>
                <a:cubicBezTo>
                  <a:pt x="1668" y="21029"/>
                  <a:pt x="1133" y="20495"/>
                  <a:pt x="1133" y="19840"/>
                </a:cubicBezTo>
                <a:lnTo>
                  <a:pt x="1133" y="2324"/>
                </a:lnTo>
                <a:cubicBezTo>
                  <a:pt x="1133" y="1668"/>
                  <a:pt x="1668" y="1133"/>
                  <a:pt x="2324" y="1133"/>
                </a:cubicBezTo>
                <a:lnTo>
                  <a:pt x="14921" y="1133"/>
                </a:lnTo>
                <a:cubicBezTo>
                  <a:pt x="15576" y="1133"/>
                  <a:pt x="16110" y="1668"/>
                  <a:pt x="16110" y="2324"/>
                </a:cubicBezTo>
                <a:lnTo>
                  <a:pt x="16110" y="7628"/>
                </a:lnTo>
                <a:lnTo>
                  <a:pt x="17244" y="7628"/>
                </a:lnTo>
                <a:lnTo>
                  <a:pt x="17244" y="2324"/>
                </a:lnTo>
                <a:cubicBezTo>
                  <a:pt x="17244" y="1042"/>
                  <a:pt x="16201" y="1"/>
                  <a:pt x="1492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0"/>
          <p:cNvSpPr/>
          <p:nvPr/>
        </p:nvSpPr>
        <p:spPr>
          <a:xfrm>
            <a:off x="4891330" y="2935462"/>
            <a:ext cx="221249" cy="289643"/>
          </a:xfrm>
          <a:custGeom>
            <a:avLst/>
            <a:gdLst/>
            <a:ahLst/>
            <a:cxnLst/>
            <a:rect l="l" t="t" r="r" b="b"/>
            <a:pathLst>
              <a:path w="2329" h="3006" extrusionOk="0">
                <a:moveTo>
                  <a:pt x="1" y="0"/>
                </a:moveTo>
                <a:lnTo>
                  <a:pt x="1" y="3006"/>
                </a:lnTo>
                <a:lnTo>
                  <a:pt x="2328" y="1503"/>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0"/>
          <p:cNvSpPr/>
          <p:nvPr/>
        </p:nvSpPr>
        <p:spPr>
          <a:xfrm>
            <a:off x="4297212" y="780376"/>
            <a:ext cx="539396" cy="547104"/>
          </a:xfrm>
          <a:custGeom>
            <a:avLst/>
            <a:gdLst/>
            <a:ahLst/>
            <a:cxnLst/>
            <a:rect l="l" t="t" r="r" b="b"/>
            <a:pathLst>
              <a:path w="5678" h="5678" extrusionOk="0">
                <a:moveTo>
                  <a:pt x="2839" y="1"/>
                </a:moveTo>
                <a:cubicBezTo>
                  <a:pt x="1272" y="1"/>
                  <a:pt x="1" y="1272"/>
                  <a:pt x="1" y="2839"/>
                </a:cubicBezTo>
                <a:cubicBezTo>
                  <a:pt x="1" y="4407"/>
                  <a:pt x="1272" y="5678"/>
                  <a:pt x="2839" y="5678"/>
                </a:cubicBezTo>
                <a:cubicBezTo>
                  <a:pt x="4407" y="5678"/>
                  <a:pt x="5678" y="4407"/>
                  <a:pt x="5678" y="2839"/>
                </a:cubicBezTo>
                <a:cubicBezTo>
                  <a:pt x="5678" y="1272"/>
                  <a:pt x="4407" y="1"/>
                  <a:pt x="283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0"/>
          <p:cNvSpPr/>
          <p:nvPr/>
        </p:nvSpPr>
        <p:spPr>
          <a:xfrm>
            <a:off x="4243444" y="726032"/>
            <a:ext cx="646933" cy="656081"/>
          </a:xfrm>
          <a:custGeom>
            <a:avLst/>
            <a:gdLst/>
            <a:ahLst/>
            <a:cxnLst/>
            <a:rect l="l" t="t" r="r" b="b"/>
            <a:pathLst>
              <a:path w="6810" h="6809" extrusionOk="0">
                <a:moveTo>
                  <a:pt x="3404" y="1131"/>
                </a:moveTo>
                <a:cubicBezTo>
                  <a:pt x="4657" y="1131"/>
                  <a:pt x="5677" y="2152"/>
                  <a:pt x="5677" y="3403"/>
                </a:cubicBezTo>
                <a:cubicBezTo>
                  <a:pt x="5677" y="4656"/>
                  <a:pt x="4657" y="5676"/>
                  <a:pt x="3404" y="5676"/>
                </a:cubicBezTo>
                <a:cubicBezTo>
                  <a:pt x="2151" y="5676"/>
                  <a:pt x="1132" y="4656"/>
                  <a:pt x="1132" y="3403"/>
                </a:cubicBezTo>
                <a:cubicBezTo>
                  <a:pt x="1132" y="2150"/>
                  <a:pt x="2151" y="1131"/>
                  <a:pt x="3404" y="1131"/>
                </a:cubicBezTo>
                <a:close/>
                <a:moveTo>
                  <a:pt x="3404" y="1"/>
                </a:moveTo>
                <a:cubicBezTo>
                  <a:pt x="1527" y="1"/>
                  <a:pt x="1" y="1527"/>
                  <a:pt x="1" y="3405"/>
                </a:cubicBezTo>
                <a:cubicBezTo>
                  <a:pt x="1" y="5282"/>
                  <a:pt x="1527" y="6809"/>
                  <a:pt x="3404" y="6809"/>
                </a:cubicBezTo>
                <a:cubicBezTo>
                  <a:pt x="5281" y="6809"/>
                  <a:pt x="6810" y="5282"/>
                  <a:pt x="6810" y="3405"/>
                </a:cubicBezTo>
                <a:cubicBezTo>
                  <a:pt x="6810" y="1527"/>
                  <a:pt x="5281" y="1"/>
                  <a:pt x="340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20"/>
          <p:cNvSpPr txBox="1"/>
          <p:nvPr/>
        </p:nvSpPr>
        <p:spPr>
          <a:xfrm>
            <a:off x="7386265" y="778424"/>
            <a:ext cx="851400" cy="5472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2400" b="1" dirty="0">
                <a:solidFill>
                  <a:schemeClr val="dk1"/>
                </a:solidFill>
                <a:latin typeface="Fira Sans"/>
                <a:ea typeface="Fira Sans"/>
                <a:cs typeface="Fira Sans"/>
                <a:sym typeface="Fira Sans"/>
              </a:rPr>
              <a:t>5</a:t>
            </a:r>
          </a:p>
          <a:p>
            <a:pPr marL="0" lvl="0" indent="0" algn="ctr" rtl="0">
              <a:lnSpc>
                <a:spcPct val="115000"/>
              </a:lnSpc>
              <a:spcBef>
                <a:spcPts val="0"/>
              </a:spcBef>
              <a:spcAft>
                <a:spcPts val="1600"/>
              </a:spcAft>
              <a:buNone/>
            </a:pPr>
            <a:endParaRPr sz="2400" b="1" dirty="0">
              <a:solidFill>
                <a:schemeClr val="dk1"/>
              </a:solidFill>
              <a:latin typeface="Fira Sans"/>
              <a:ea typeface="Fira Sans"/>
              <a:cs typeface="Fira Sans"/>
              <a:sym typeface="Fira Sans"/>
            </a:endParaRPr>
          </a:p>
        </p:txBody>
      </p:sp>
      <p:sp>
        <p:nvSpPr>
          <p:cNvPr id="276" name="Google Shape;276;p20"/>
          <p:cNvSpPr txBox="1"/>
          <p:nvPr/>
        </p:nvSpPr>
        <p:spPr>
          <a:xfrm>
            <a:off x="5758835" y="3641505"/>
            <a:ext cx="851400" cy="5472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2400" b="1" dirty="0">
                <a:solidFill>
                  <a:schemeClr val="dk1"/>
                </a:solidFill>
                <a:latin typeface="Fira Sans"/>
                <a:ea typeface="Fira Sans"/>
                <a:cs typeface="Fira Sans"/>
                <a:sym typeface="Fira Sans"/>
              </a:rPr>
              <a:t>4</a:t>
            </a:r>
            <a:endParaRPr sz="2400" b="1" dirty="0">
              <a:solidFill>
                <a:schemeClr val="dk1"/>
              </a:solidFill>
              <a:latin typeface="Fira Sans"/>
              <a:ea typeface="Fira Sans"/>
              <a:cs typeface="Fira Sans"/>
              <a:sym typeface="Fira Sans"/>
            </a:endParaRPr>
          </a:p>
        </p:txBody>
      </p:sp>
      <p:sp>
        <p:nvSpPr>
          <p:cNvPr id="277" name="Google Shape;277;p20"/>
          <p:cNvSpPr txBox="1"/>
          <p:nvPr/>
        </p:nvSpPr>
        <p:spPr>
          <a:xfrm>
            <a:off x="902855" y="778424"/>
            <a:ext cx="851400" cy="5472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2400" b="1" dirty="0">
                <a:solidFill>
                  <a:schemeClr val="dk1"/>
                </a:solidFill>
                <a:latin typeface="Fira Sans"/>
                <a:ea typeface="Fira Sans"/>
                <a:cs typeface="Fira Sans"/>
                <a:sym typeface="Fira Sans"/>
              </a:rPr>
              <a:t>1</a:t>
            </a:r>
            <a:endParaRPr sz="2400" b="1" dirty="0">
              <a:solidFill>
                <a:schemeClr val="dk1"/>
              </a:solidFill>
              <a:latin typeface="Fira Sans"/>
              <a:ea typeface="Fira Sans"/>
              <a:cs typeface="Fira Sans"/>
              <a:sym typeface="Fira Sans"/>
            </a:endParaRPr>
          </a:p>
        </p:txBody>
      </p:sp>
      <p:sp>
        <p:nvSpPr>
          <p:cNvPr id="278" name="Google Shape;278;p20"/>
          <p:cNvSpPr txBox="1"/>
          <p:nvPr/>
        </p:nvSpPr>
        <p:spPr>
          <a:xfrm>
            <a:off x="2523657" y="3641455"/>
            <a:ext cx="851400" cy="5472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2400" b="1" dirty="0">
                <a:solidFill>
                  <a:schemeClr val="dk1"/>
                </a:solidFill>
                <a:latin typeface="Fira Sans"/>
                <a:ea typeface="Fira Sans"/>
                <a:cs typeface="Fira Sans"/>
                <a:sym typeface="Fira Sans"/>
              </a:rPr>
              <a:t>2</a:t>
            </a:r>
            <a:endParaRPr sz="2400" b="1" dirty="0">
              <a:solidFill>
                <a:schemeClr val="dk1"/>
              </a:solidFill>
              <a:latin typeface="Fira Sans"/>
              <a:ea typeface="Fira Sans"/>
              <a:cs typeface="Fira Sans"/>
              <a:sym typeface="Fira Sans"/>
            </a:endParaRPr>
          </a:p>
        </p:txBody>
      </p:sp>
      <p:sp>
        <p:nvSpPr>
          <p:cNvPr id="279" name="Google Shape;279;p20"/>
          <p:cNvSpPr txBox="1"/>
          <p:nvPr/>
        </p:nvSpPr>
        <p:spPr>
          <a:xfrm>
            <a:off x="4141211" y="778424"/>
            <a:ext cx="851400" cy="5472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2400" b="1" dirty="0">
                <a:solidFill>
                  <a:schemeClr val="dk1"/>
                </a:solidFill>
                <a:latin typeface="Fira Sans"/>
                <a:ea typeface="Fira Sans"/>
                <a:cs typeface="Fira Sans"/>
                <a:sym typeface="Fira Sans"/>
              </a:rPr>
              <a:t>3</a:t>
            </a:r>
            <a:endParaRPr sz="2400" b="1" dirty="0">
              <a:solidFill>
                <a:schemeClr val="dk1"/>
              </a:solidFill>
              <a:latin typeface="Fira Sans"/>
              <a:ea typeface="Fira Sans"/>
              <a:cs typeface="Fira Sans"/>
              <a:sym typeface="Fira Sans"/>
            </a:endParaRPr>
          </a:p>
        </p:txBody>
      </p:sp>
      <p:sp>
        <p:nvSpPr>
          <p:cNvPr id="280" name="Google Shape;280;p20"/>
          <p:cNvSpPr txBox="1">
            <a:spLocks noGrp="1"/>
          </p:cNvSpPr>
          <p:nvPr>
            <p:ph type="title"/>
          </p:nvPr>
        </p:nvSpPr>
        <p:spPr>
          <a:xfrm>
            <a:off x="135542" y="21929"/>
            <a:ext cx="8520600" cy="572700"/>
          </a:xfrm>
          <a:prstGeom prst="rect">
            <a:avLst/>
          </a:prstGeom>
        </p:spPr>
        <p:txBody>
          <a:bodyPr spcFirstLastPara="1" wrap="square" lIns="91425" tIns="91425" rIns="91425" bIns="91425" anchor="t" anchorCtr="0">
            <a:noAutofit/>
          </a:bodyPr>
          <a:lstStyle/>
          <a:p>
            <a:r>
              <a:rPr lang="en-US" dirty="0">
                <a:solidFill>
                  <a:schemeClr val="bg1"/>
                </a:solidFill>
                <a:latin typeface="Share Tech" panose="020B0604020202020204" charset="0"/>
              </a:rPr>
              <a:t>Recommendations for SME</a:t>
            </a:r>
          </a:p>
        </p:txBody>
      </p:sp>
      <p:sp>
        <p:nvSpPr>
          <p:cNvPr id="38" name="TextBox 37">
            <a:extLst>
              <a:ext uri="{FF2B5EF4-FFF2-40B4-BE49-F238E27FC236}">
                <a16:creationId xmlns:a16="http://schemas.microsoft.com/office/drawing/2014/main" id="{AAEA9B80-5500-44A0-A98C-985AD28753ED}"/>
              </a:ext>
            </a:extLst>
          </p:cNvPr>
          <p:cNvSpPr txBox="1"/>
          <p:nvPr/>
        </p:nvSpPr>
        <p:spPr>
          <a:xfrm>
            <a:off x="3879029" y="1503967"/>
            <a:ext cx="1268093" cy="1107996"/>
          </a:xfrm>
          <a:prstGeom prst="rect">
            <a:avLst/>
          </a:prstGeom>
          <a:noFill/>
        </p:spPr>
        <p:txBody>
          <a:bodyPr wrap="square">
            <a:spAutoFit/>
          </a:bodyPr>
          <a:lstStyle/>
          <a:p>
            <a:pPr algn="just"/>
            <a:r>
              <a:rPr lang="en-US" sz="1100" dirty="0">
                <a:solidFill>
                  <a:schemeClr val="bg1"/>
                </a:solidFill>
              </a:rPr>
              <a:t>Introduce targeted working time shortening,</a:t>
            </a:r>
          </a:p>
          <a:p>
            <a:pPr algn="just"/>
            <a:r>
              <a:rPr lang="en-US" sz="1100" dirty="0">
                <a:solidFill>
                  <a:schemeClr val="bg1"/>
                </a:solidFill>
              </a:rPr>
              <a:t>temporary lay-off and sick leave for workers</a:t>
            </a:r>
            <a:endParaRPr lang="en-US" sz="1100" dirty="0"/>
          </a:p>
        </p:txBody>
      </p:sp>
      <p:sp>
        <p:nvSpPr>
          <p:cNvPr id="39" name="TextBox 38">
            <a:extLst>
              <a:ext uri="{FF2B5EF4-FFF2-40B4-BE49-F238E27FC236}">
                <a16:creationId xmlns:a16="http://schemas.microsoft.com/office/drawing/2014/main" id="{A7BD00C0-5D53-4251-8B82-3C05C67B04BA}"/>
              </a:ext>
            </a:extLst>
          </p:cNvPr>
          <p:cNvSpPr txBox="1"/>
          <p:nvPr/>
        </p:nvSpPr>
        <p:spPr>
          <a:xfrm>
            <a:off x="2333694" y="2376917"/>
            <a:ext cx="1093926" cy="938719"/>
          </a:xfrm>
          <a:prstGeom prst="rect">
            <a:avLst/>
          </a:prstGeom>
          <a:noFill/>
        </p:spPr>
        <p:txBody>
          <a:bodyPr wrap="square">
            <a:spAutoFit/>
          </a:bodyPr>
          <a:lstStyle/>
          <a:p>
            <a:r>
              <a:rPr lang="en-US" sz="1100" dirty="0">
                <a:solidFill>
                  <a:schemeClr val="bg1"/>
                </a:solidFill>
              </a:rPr>
              <a:t>Provide loan guarantees through public institutions to SMEs</a:t>
            </a:r>
            <a:endParaRPr lang="en-US" sz="1100" dirty="0"/>
          </a:p>
        </p:txBody>
      </p:sp>
      <p:sp>
        <p:nvSpPr>
          <p:cNvPr id="40" name="TextBox 39">
            <a:extLst>
              <a:ext uri="{FF2B5EF4-FFF2-40B4-BE49-F238E27FC236}">
                <a16:creationId xmlns:a16="http://schemas.microsoft.com/office/drawing/2014/main" id="{2AF3F78D-294C-4CFC-A4D6-971DCD46A955}"/>
              </a:ext>
            </a:extLst>
          </p:cNvPr>
          <p:cNvSpPr txBox="1"/>
          <p:nvPr/>
        </p:nvSpPr>
        <p:spPr>
          <a:xfrm>
            <a:off x="592637" y="1458654"/>
            <a:ext cx="1439623" cy="1277273"/>
          </a:xfrm>
          <a:prstGeom prst="rect">
            <a:avLst/>
          </a:prstGeom>
          <a:noFill/>
        </p:spPr>
        <p:txBody>
          <a:bodyPr wrap="square">
            <a:spAutoFit/>
          </a:bodyPr>
          <a:lstStyle/>
          <a:p>
            <a:r>
              <a:rPr lang="en-US" sz="1100" dirty="0">
                <a:solidFill>
                  <a:schemeClr val="bg1"/>
                </a:solidFill>
              </a:rPr>
              <a:t>Ease liquidity constraints towards the deferral of tax, social security payments, debt payments and rent and utility payments</a:t>
            </a:r>
          </a:p>
        </p:txBody>
      </p:sp>
      <p:sp>
        <p:nvSpPr>
          <p:cNvPr id="41" name="TextBox 40">
            <a:extLst>
              <a:ext uri="{FF2B5EF4-FFF2-40B4-BE49-F238E27FC236}">
                <a16:creationId xmlns:a16="http://schemas.microsoft.com/office/drawing/2014/main" id="{9136918B-E826-42AF-B153-0FB22F007663}"/>
              </a:ext>
            </a:extLst>
          </p:cNvPr>
          <p:cNvSpPr txBox="1"/>
          <p:nvPr/>
        </p:nvSpPr>
        <p:spPr>
          <a:xfrm>
            <a:off x="5445514" y="2207640"/>
            <a:ext cx="1498211" cy="1277273"/>
          </a:xfrm>
          <a:prstGeom prst="rect">
            <a:avLst/>
          </a:prstGeom>
          <a:noFill/>
        </p:spPr>
        <p:txBody>
          <a:bodyPr wrap="square">
            <a:spAutoFit/>
          </a:bodyPr>
          <a:lstStyle/>
          <a:p>
            <a:r>
              <a:rPr lang="en-US" sz="1100" dirty="0">
                <a:solidFill>
                  <a:schemeClr val="bg1"/>
                </a:solidFill>
              </a:rPr>
              <a:t>Place structural policies to help SMEs adopt new working Methods and (digital) technologies to continue operations </a:t>
            </a:r>
          </a:p>
        </p:txBody>
      </p:sp>
      <p:sp>
        <p:nvSpPr>
          <p:cNvPr id="42" name="TextBox 41">
            <a:extLst>
              <a:ext uri="{FF2B5EF4-FFF2-40B4-BE49-F238E27FC236}">
                <a16:creationId xmlns:a16="http://schemas.microsoft.com/office/drawing/2014/main" id="{0DF54517-C371-4750-B376-18A4D0156789}"/>
              </a:ext>
            </a:extLst>
          </p:cNvPr>
          <p:cNvSpPr txBox="1"/>
          <p:nvPr/>
        </p:nvSpPr>
        <p:spPr>
          <a:xfrm>
            <a:off x="7151755" y="1642857"/>
            <a:ext cx="1504387" cy="938719"/>
          </a:xfrm>
          <a:prstGeom prst="rect">
            <a:avLst/>
          </a:prstGeom>
          <a:noFill/>
        </p:spPr>
        <p:txBody>
          <a:bodyPr wrap="square">
            <a:spAutoFit/>
          </a:bodyPr>
          <a:lstStyle/>
          <a:p>
            <a:r>
              <a:rPr lang="en-US" sz="1100" dirty="0">
                <a:solidFill>
                  <a:schemeClr val="bg1"/>
                </a:solidFill>
              </a:rPr>
              <a:t>Enhance the governance of SME related policy responses by monitoring the crisis</a:t>
            </a:r>
          </a:p>
        </p:txBody>
      </p:sp>
      <p:grpSp>
        <p:nvGrpSpPr>
          <p:cNvPr id="43" name="Group 42">
            <a:extLst>
              <a:ext uri="{FF2B5EF4-FFF2-40B4-BE49-F238E27FC236}">
                <a16:creationId xmlns:a16="http://schemas.microsoft.com/office/drawing/2014/main" id="{227874A3-C400-4D2E-892A-57077246726A}"/>
              </a:ext>
            </a:extLst>
          </p:cNvPr>
          <p:cNvGrpSpPr/>
          <p:nvPr/>
        </p:nvGrpSpPr>
        <p:grpSpPr>
          <a:xfrm>
            <a:off x="5914787" y="158074"/>
            <a:ext cx="2692920" cy="360464"/>
            <a:chOff x="6429119" y="3296023"/>
            <a:chExt cx="2987370" cy="286100"/>
          </a:xfrm>
        </p:grpSpPr>
        <p:sp>
          <p:nvSpPr>
            <p:cNvPr id="44" name="TextBox 43">
              <a:extLst>
                <a:ext uri="{FF2B5EF4-FFF2-40B4-BE49-F238E27FC236}">
                  <a16:creationId xmlns:a16="http://schemas.microsoft.com/office/drawing/2014/main" id="{5B830C45-E4B6-4D84-A8AA-421DF75C21C0}"/>
                </a:ext>
              </a:extLst>
            </p:cNvPr>
            <p:cNvSpPr txBox="1"/>
            <p:nvPr/>
          </p:nvSpPr>
          <p:spPr>
            <a:xfrm>
              <a:off x="6502485" y="3313413"/>
              <a:ext cx="2914004" cy="268710"/>
            </a:xfrm>
            <a:prstGeom prst="rect">
              <a:avLst/>
            </a:prstGeom>
            <a:noFill/>
            <a:ln>
              <a:noFill/>
            </a:ln>
          </p:spPr>
          <p:txBody>
            <a:bodyPr wrap="square" rtlCol="0">
              <a:spAutoFit/>
            </a:bodyPr>
            <a:lstStyle/>
            <a:p>
              <a:pPr algn="l"/>
              <a:r>
                <a:rPr lang="en-US" sz="1600" b="0" i="0" dirty="0">
                  <a:solidFill>
                    <a:srgbClr val="92D050"/>
                  </a:solidFill>
                  <a:effectLst/>
                  <a:latin typeface="Maven Pro" panose="020B0604020202020204" charset="0"/>
                </a:rPr>
                <a:t>    SDG Goal 8 : Target 8.3</a:t>
              </a:r>
            </a:p>
          </p:txBody>
        </p:sp>
        <p:sp>
          <p:nvSpPr>
            <p:cNvPr id="45" name="Google Shape;10858;p60">
              <a:extLst>
                <a:ext uri="{FF2B5EF4-FFF2-40B4-BE49-F238E27FC236}">
                  <a16:creationId xmlns:a16="http://schemas.microsoft.com/office/drawing/2014/main" id="{54B11849-5ABB-488C-B79C-4F67D11EF4D9}"/>
                </a:ext>
              </a:extLst>
            </p:cNvPr>
            <p:cNvSpPr/>
            <p:nvPr/>
          </p:nvSpPr>
          <p:spPr>
            <a:xfrm>
              <a:off x="6429119" y="3296023"/>
              <a:ext cx="410140" cy="260356"/>
            </a:xfrm>
            <a:custGeom>
              <a:avLst/>
              <a:gdLst/>
              <a:ahLst/>
              <a:cxnLst/>
              <a:rect l="l" t="t" r="r" b="b"/>
              <a:pathLst>
                <a:path w="11693" h="11693" extrusionOk="0">
                  <a:moveTo>
                    <a:pt x="10252" y="584"/>
                  </a:moveTo>
                  <a:lnTo>
                    <a:pt x="10252" y="1263"/>
                  </a:lnTo>
                  <a:cubicBezTo>
                    <a:pt x="10252" y="1358"/>
                    <a:pt x="10323" y="1429"/>
                    <a:pt x="10406" y="1429"/>
                  </a:cubicBezTo>
                  <a:lnTo>
                    <a:pt x="11097" y="1429"/>
                  </a:lnTo>
                  <a:lnTo>
                    <a:pt x="9609" y="2918"/>
                  </a:lnTo>
                  <a:lnTo>
                    <a:pt x="9001" y="2918"/>
                  </a:lnTo>
                  <a:lnTo>
                    <a:pt x="9978" y="1941"/>
                  </a:lnTo>
                  <a:cubicBezTo>
                    <a:pt x="10037" y="1882"/>
                    <a:pt x="10037" y="1751"/>
                    <a:pt x="9978" y="1691"/>
                  </a:cubicBezTo>
                  <a:cubicBezTo>
                    <a:pt x="9948" y="1667"/>
                    <a:pt x="9903" y="1656"/>
                    <a:pt x="9859" y="1656"/>
                  </a:cubicBezTo>
                  <a:cubicBezTo>
                    <a:pt x="9814" y="1656"/>
                    <a:pt x="9769" y="1667"/>
                    <a:pt x="9740" y="1691"/>
                  </a:cubicBezTo>
                  <a:lnTo>
                    <a:pt x="8763" y="2679"/>
                  </a:lnTo>
                  <a:lnTo>
                    <a:pt x="8763" y="2072"/>
                  </a:lnTo>
                  <a:lnTo>
                    <a:pt x="10252" y="584"/>
                  </a:lnTo>
                  <a:close/>
                  <a:moveTo>
                    <a:pt x="4739" y="2537"/>
                  </a:moveTo>
                  <a:cubicBezTo>
                    <a:pt x="5894" y="2537"/>
                    <a:pt x="6942" y="2977"/>
                    <a:pt x="7739" y="3703"/>
                  </a:cubicBezTo>
                  <a:lnTo>
                    <a:pt x="4620" y="6811"/>
                  </a:lnTo>
                  <a:cubicBezTo>
                    <a:pt x="4560" y="6870"/>
                    <a:pt x="4560" y="7001"/>
                    <a:pt x="4620" y="7049"/>
                  </a:cubicBezTo>
                  <a:cubicBezTo>
                    <a:pt x="4656" y="7085"/>
                    <a:pt x="4703" y="7097"/>
                    <a:pt x="4739" y="7097"/>
                  </a:cubicBezTo>
                  <a:cubicBezTo>
                    <a:pt x="4787" y="7097"/>
                    <a:pt x="4834" y="7085"/>
                    <a:pt x="4858" y="7049"/>
                  </a:cubicBezTo>
                  <a:lnTo>
                    <a:pt x="5632" y="6275"/>
                  </a:lnTo>
                  <a:cubicBezTo>
                    <a:pt x="5775" y="6478"/>
                    <a:pt x="5846" y="6692"/>
                    <a:pt x="5846" y="6930"/>
                  </a:cubicBezTo>
                  <a:cubicBezTo>
                    <a:pt x="5846" y="7549"/>
                    <a:pt x="5358" y="8037"/>
                    <a:pt x="4739" y="8037"/>
                  </a:cubicBezTo>
                  <a:cubicBezTo>
                    <a:pt x="4132" y="8037"/>
                    <a:pt x="3644" y="7549"/>
                    <a:pt x="3644" y="6930"/>
                  </a:cubicBezTo>
                  <a:cubicBezTo>
                    <a:pt x="3644" y="6323"/>
                    <a:pt x="4132" y="5835"/>
                    <a:pt x="4739" y="5835"/>
                  </a:cubicBezTo>
                  <a:cubicBezTo>
                    <a:pt x="4822" y="5835"/>
                    <a:pt x="4882" y="5835"/>
                    <a:pt x="4953" y="5847"/>
                  </a:cubicBezTo>
                  <a:cubicBezTo>
                    <a:pt x="4962" y="5848"/>
                    <a:pt x="4970" y="5848"/>
                    <a:pt x="4979" y="5848"/>
                  </a:cubicBezTo>
                  <a:cubicBezTo>
                    <a:pt x="5055" y="5848"/>
                    <a:pt x="5133" y="5801"/>
                    <a:pt x="5144" y="5716"/>
                  </a:cubicBezTo>
                  <a:cubicBezTo>
                    <a:pt x="5156" y="5620"/>
                    <a:pt x="5096" y="5537"/>
                    <a:pt x="5013" y="5525"/>
                  </a:cubicBezTo>
                  <a:cubicBezTo>
                    <a:pt x="4918" y="5513"/>
                    <a:pt x="4834" y="5489"/>
                    <a:pt x="4739" y="5489"/>
                  </a:cubicBezTo>
                  <a:cubicBezTo>
                    <a:pt x="3941" y="5489"/>
                    <a:pt x="3298" y="6144"/>
                    <a:pt x="3298" y="6942"/>
                  </a:cubicBezTo>
                  <a:cubicBezTo>
                    <a:pt x="3298" y="7740"/>
                    <a:pt x="3953" y="8383"/>
                    <a:pt x="4739" y="8383"/>
                  </a:cubicBezTo>
                  <a:cubicBezTo>
                    <a:pt x="5549" y="8383"/>
                    <a:pt x="6192" y="7728"/>
                    <a:pt x="6192" y="6942"/>
                  </a:cubicBezTo>
                  <a:cubicBezTo>
                    <a:pt x="6192" y="6609"/>
                    <a:pt x="6084" y="6299"/>
                    <a:pt x="5870" y="6049"/>
                  </a:cubicBezTo>
                  <a:lnTo>
                    <a:pt x="6406" y="5513"/>
                  </a:lnTo>
                  <a:cubicBezTo>
                    <a:pt x="6751" y="5906"/>
                    <a:pt x="6942" y="6418"/>
                    <a:pt x="6942" y="6942"/>
                  </a:cubicBezTo>
                  <a:cubicBezTo>
                    <a:pt x="6942" y="8156"/>
                    <a:pt x="5965" y="9133"/>
                    <a:pt x="4739" y="9133"/>
                  </a:cubicBezTo>
                  <a:cubicBezTo>
                    <a:pt x="3525" y="9133"/>
                    <a:pt x="2536" y="8156"/>
                    <a:pt x="2536" y="6942"/>
                  </a:cubicBezTo>
                  <a:cubicBezTo>
                    <a:pt x="2536" y="5716"/>
                    <a:pt x="3525" y="4739"/>
                    <a:pt x="4739" y="4739"/>
                  </a:cubicBezTo>
                  <a:cubicBezTo>
                    <a:pt x="5120" y="4739"/>
                    <a:pt x="5477" y="4823"/>
                    <a:pt x="5787" y="5001"/>
                  </a:cubicBezTo>
                  <a:cubicBezTo>
                    <a:pt x="5812" y="5016"/>
                    <a:pt x="5840" y="5022"/>
                    <a:pt x="5868" y="5022"/>
                  </a:cubicBezTo>
                  <a:cubicBezTo>
                    <a:pt x="5930" y="5022"/>
                    <a:pt x="5992" y="4988"/>
                    <a:pt x="6025" y="4930"/>
                  </a:cubicBezTo>
                  <a:cubicBezTo>
                    <a:pt x="6073" y="4834"/>
                    <a:pt x="6037" y="4739"/>
                    <a:pt x="5953" y="4692"/>
                  </a:cubicBezTo>
                  <a:cubicBezTo>
                    <a:pt x="5572" y="4501"/>
                    <a:pt x="5156" y="4370"/>
                    <a:pt x="4739" y="4370"/>
                  </a:cubicBezTo>
                  <a:cubicBezTo>
                    <a:pt x="3346" y="4370"/>
                    <a:pt x="2203" y="5525"/>
                    <a:pt x="2203" y="6918"/>
                  </a:cubicBezTo>
                  <a:cubicBezTo>
                    <a:pt x="2203" y="8323"/>
                    <a:pt x="3346" y="9466"/>
                    <a:pt x="4739" y="9466"/>
                  </a:cubicBezTo>
                  <a:cubicBezTo>
                    <a:pt x="6144" y="9466"/>
                    <a:pt x="7287" y="8323"/>
                    <a:pt x="7287" y="6918"/>
                  </a:cubicBezTo>
                  <a:cubicBezTo>
                    <a:pt x="7287" y="6299"/>
                    <a:pt x="7061" y="5716"/>
                    <a:pt x="6668" y="5239"/>
                  </a:cubicBezTo>
                  <a:lnTo>
                    <a:pt x="7204" y="4704"/>
                  </a:lnTo>
                  <a:cubicBezTo>
                    <a:pt x="7751" y="5311"/>
                    <a:pt x="8049" y="6085"/>
                    <a:pt x="8049" y="6918"/>
                  </a:cubicBezTo>
                  <a:cubicBezTo>
                    <a:pt x="8049" y="8740"/>
                    <a:pt x="6561" y="10228"/>
                    <a:pt x="4739" y="10228"/>
                  </a:cubicBezTo>
                  <a:cubicBezTo>
                    <a:pt x="2929" y="10228"/>
                    <a:pt x="1441" y="8740"/>
                    <a:pt x="1441" y="6918"/>
                  </a:cubicBezTo>
                  <a:cubicBezTo>
                    <a:pt x="1441" y="5108"/>
                    <a:pt x="2929" y="3620"/>
                    <a:pt x="4739" y="3620"/>
                  </a:cubicBezTo>
                  <a:cubicBezTo>
                    <a:pt x="5382" y="3620"/>
                    <a:pt x="5989" y="3799"/>
                    <a:pt x="6525" y="4132"/>
                  </a:cubicBezTo>
                  <a:cubicBezTo>
                    <a:pt x="6558" y="4151"/>
                    <a:pt x="6594" y="4161"/>
                    <a:pt x="6628" y="4161"/>
                  </a:cubicBezTo>
                  <a:cubicBezTo>
                    <a:pt x="6679" y="4161"/>
                    <a:pt x="6727" y="4139"/>
                    <a:pt x="6763" y="4096"/>
                  </a:cubicBezTo>
                  <a:cubicBezTo>
                    <a:pt x="6811" y="4025"/>
                    <a:pt x="6799" y="3918"/>
                    <a:pt x="6727" y="3858"/>
                  </a:cubicBezTo>
                  <a:cubicBezTo>
                    <a:pt x="6144" y="3477"/>
                    <a:pt x="5453" y="3275"/>
                    <a:pt x="4763" y="3275"/>
                  </a:cubicBezTo>
                  <a:cubicBezTo>
                    <a:pt x="2751" y="3275"/>
                    <a:pt x="1108" y="4918"/>
                    <a:pt x="1108" y="6918"/>
                  </a:cubicBezTo>
                  <a:cubicBezTo>
                    <a:pt x="1108" y="8930"/>
                    <a:pt x="2751" y="10573"/>
                    <a:pt x="4763" y="10573"/>
                  </a:cubicBezTo>
                  <a:cubicBezTo>
                    <a:pt x="6763" y="10573"/>
                    <a:pt x="8406" y="8930"/>
                    <a:pt x="8406" y="6918"/>
                  </a:cubicBezTo>
                  <a:cubicBezTo>
                    <a:pt x="8406" y="6013"/>
                    <a:pt x="8061" y="5132"/>
                    <a:pt x="7454" y="4465"/>
                  </a:cubicBezTo>
                  <a:lnTo>
                    <a:pt x="7989" y="3930"/>
                  </a:lnTo>
                  <a:cubicBezTo>
                    <a:pt x="8704" y="4739"/>
                    <a:pt x="9144" y="5775"/>
                    <a:pt x="9144" y="6942"/>
                  </a:cubicBezTo>
                  <a:cubicBezTo>
                    <a:pt x="9144" y="9359"/>
                    <a:pt x="7168" y="11347"/>
                    <a:pt x="4739" y="11347"/>
                  </a:cubicBezTo>
                  <a:cubicBezTo>
                    <a:pt x="2322" y="11347"/>
                    <a:pt x="334" y="9359"/>
                    <a:pt x="334" y="6942"/>
                  </a:cubicBezTo>
                  <a:cubicBezTo>
                    <a:pt x="334" y="4513"/>
                    <a:pt x="2322" y="2537"/>
                    <a:pt x="4739" y="2537"/>
                  </a:cubicBezTo>
                  <a:close/>
                  <a:moveTo>
                    <a:pt x="10403" y="1"/>
                  </a:moveTo>
                  <a:cubicBezTo>
                    <a:pt x="10360" y="1"/>
                    <a:pt x="10315" y="16"/>
                    <a:pt x="10275" y="48"/>
                  </a:cubicBezTo>
                  <a:lnTo>
                    <a:pt x="8466" y="1882"/>
                  </a:lnTo>
                  <a:cubicBezTo>
                    <a:pt x="8430" y="1906"/>
                    <a:pt x="8418" y="1953"/>
                    <a:pt x="8418" y="1989"/>
                  </a:cubicBezTo>
                  <a:lnTo>
                    <a:pt x="8418" y="3025"/>
                  </a:lnTo>
                  <a:lnTo>
                    <a:pt x="7978" y="3465"/>
                  </a:lnTo>
                  <a:cubicBezTo>
                    <a:pt x="7120" y="2679"/>
                    <a:pt x="5989" y="2203"/>
                    <a:pt x="4739" y="2203"/>
                  </a:cubicBezTo>
                  <a:cubicBezTo>
                    <a:pt x="2120" y="2203"/>
                    <a:pt x="0" y="4334"/>
                    <a:pt x="0" y="6954"/>
                  </a:cubicBezTo>
                  <a:cubicBezTo>
                    <a:pt x="0" y="9573"/>
                    <a:pt x="2120" y="11692"/>
                    <a:pt x="4739" y="11692"/>
                  </a:cubicBezTo>
                  <a:cubicBezTo>
                    <a:pt x="7358" y="11692"/>
                    <a:pt x="9490" y="9573"/>
                    <a:pt x="9490" y="6954"/>
                  </a:cubicBezTo>
                  <a:cubicBezTo>
                    <a:pt x="9490" y="5704"/>
                    <a:pt x="9013" y="4573"/>
                    <a:pt x="8228" y="3715"/>
                  </a:cubicBezTo>
                  <a:lnTo>
                    <a:pt x="8668" y="3275"/>
                  </a:lnTo>
                  <a:lnTo>
                    <a:pt x="9704" y="3275"/>
                  </a:lnTo>
                  <a:cubicBezTo>
                    <a:pt x="9740" y="3275"/>
                    <a:pt x="9787" y="3263"/>
                    <a:pt x="9823" y="3227"/>
                  </a:cubicBezTo>
                  <a:lnTo>
                    <a:pt x="11645" y="1394"/>
                  </a:lnTo>
                  <a:cubicBezTo>
                    <a:pt x="11680" y="1346"/>
                    <a:pt x="11692" y="1263"/>
                    <a:pt x="11668" y="1203"/>
                  </a:cubicBezTo>
                  <a:cubicBezTo>
                    <a:pt x="11633" y="1144"/>
                    <a:pt x="11573" y="1096"/>
                    <a:pt x="11502" y="1096"/>
                  </a:cubicBezTo>
                  <a:lnTo>
                    <a:pt x="10573" y="1096"/>
                  </a:lnTo>
                  <a:lnTo>
                    <a:pt x="10573" y="179"/>
                  </a:lnTo>
                  <a:cubicBezTo>
                    <a:pt x="10573" y="108"/>
                    <a:pt x="10537" y="48"/>
                    <a:pt x="10466" y="12"/>
                  </a:cubicBezTo>
                  <a:cubicBezTo>
                    <a:pt x="10446" y="5"/>
                    <a:pt x="10425" y="1"/>
                    <a:pt x="10403" y="1"/>
                  </a:cubicBezTo>
                  <a:close/>
                </a:path>
              </a:pathLst>
            </a:custGeom>
            <a:solidFill>
              <a:srgbClr val="92D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cxnSp>
        <p:nvCxnSpPr>
          <p:cNvPr id="37" name="Straight Connector 36">
            <a:extLst>
              <a:ext uri="{FF2B5EF4-FFF2-40B4-BE49-F238E27FC236}">
                <a16:creationId xmlns:a16="http://schemas.microsoft.com/office/drawing/2014/main" id="{66DD581C-BE1F-E843-A4D9-E253A399748B}"/>
              </a:ext>
            </a:extLst>
          </p:cNvPr>
          <p:cNvCxnSpPr>
            <a:cxnSpLocks/>
          </p:cNvCxnSpPr>
          <p:nvPr/>
        </p:nvCxnSpPr>
        <p:spPr>
          <a:xfrm>
            <a:off x="233643" y="553064"/>
            <a:ext cx="3687415" cy="0"/>
          </a:xfrm>
          <a:prstGeom prst="line">
            <a:avLst/>
          </a:prstGeom>
        </p:spPr>
        <p:style>
          <a:lnRef idx="2">
            <a:schemeClr val="accent6"/>
          </a:lnRef>
          <a:fillRef idx="0">
            <a:schemeClr val="accent6"/>
          </a:fillRef>
          <a:effectRef idx="1">
            <a:schemeClr val="accent6"/>
          </a:effectRef>
          <a:fontRef idx="minor">
            <a:schemeClr val="tx1"/>
          </a:fontRef>
        </p:style>
      </p:cxnSp>
      <p:sp>
        <p:nvSpPr>
          <p:cNvPr id="46" name="Rounded Rectangle 15">
            <a:extLst>
              <a:ext uri="{FF2B5EF4-FFF2-40B4-BE49-F238E27FC236}">
                <a16:creationId xmlns:a16="http://schemas.microsoft.com/office/drawing/2014/main" id="{4CEF4C27-D9E8-5B4F-BEFD-3C9CFC21328D}"/>
              </a:ext>
            </a:extLst>
          </p:cNvPr>
          <p:cNvSpPr/>
          <p:nvPr/>
        </p:nvSpPr>
        <p:spPr>
          <a:xfrm>
            <a:off x="78544" y="4380189"/>
            <a:ext cx="8976731" cy="590265"/>
          </a:xfrm>
          <a:prstGeom prst="roundRect">
            <a:avLst>
              <a:gd name="adj" fmla="val 5677"/>
            </a:avLst>
          </a:prstGeom>
          <a:solidFill>
            <a:schemeClr val="bg1">
              <a:lumMod val="95000"/>
              <a:alpha val="3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050" b="0" i="0" dirty="0">
                <a:solidFill>
                  <a:schemeClr val="accent2">
                    <a:lumMod val="60000"/>
                    <a:lumOff val="40000"/>
                  </a:schemeClr>
                </a:solidFill>
                <a:effectLst/>
                <a:latin typeface="Roboto"/>
              </a:rPr>
              <a:t>Our aim is to have more structured and targeted SME programs which enhance their resilience and to provide technical and financial assistance from governments throughout the pandemic to maintain the GDP growth.</a:t>
            </a:r>
            <a:endParaRPr lang="en-US" sz="1050" dirty="0">
              <a:solidFill>
                <a:schemeClr val="accent2">
                  <a:lumMod val="60000"/>
                  <a:lumOff val="40000"/>
                </a:schemeClr>
              </a:solidFill>
            </a:endParaRPr>
          </a:p>
        </p:txBody>
      </p:sp>
    </p:spTree>
    <p:extLst>
      <p:ext uri="{BB962C8B-B14F-4D97-AF65-F5344CB8AC3E}">
        <p14:creationId xmlns:p14="http://schemas.microsoft.com/office/powerpoint/2010/main" val="23839645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45"/>
        <p:cNvGrpSpPr/>
        <p:nvPr/>
      </p:nvGrpSpPr>
      <p:grpSpPr>
        <a:xfrm>
          <a:off x="0" y="0"/>
          <a:ext cx="0" cy="0"/>
          <a:chOff x="0" y="0"/>
          <a:chExt cx="0" cy="0"/>
        </a:xfrm>
      </p:grpSpPr>
      <p:sp>
        <p:nvSpPr>
          <p:cNvPr id="547" name="Google Shape;547;p24"/>
          <p:cNvSpPr/>
          <p:nvPr/>
        </p:nvSpPr>
        <p:spPr>
          <a:xfrm rot="16200000">
            <a:off x="1423877" y="1164330"/>
            <a:ext cx="1140288" cy="1150424"/>
          </a:xfrm>
          <a:custGeom>
            <a:avLst/>
            <a:gdLst/>
            <a:ahLst/>
            <a:cxnLst/>
            <a:rect l="l" t="t" r="r" b="b"/>
            <a:pathLst>
              <a:path w="29695" h="29957" extrusionOk="0">
                <a:moveTo>
                  <a:pt x="0" y="1"/>
                </a:moveTo>
                <a:lnTo>
                  <a:pt x="0" y="3347"/>
                </a:lnTo>
                <a:lnTo>
                  <a:pt x="26611" y="29957"/>
                </a:lnTo>
                <a:lnTo>
                  <a:pt x="29694" y="29957"/>
                </a:lnTo>
                <a:lnTo>
                  <a:pt x="28278" y="26266"/>
                </a:lnTo>
                <a:lnTo>
                  <a:pt x="3012" y="656"/>
                </a:lnTo>
                <a:lnTo>
                  <a:pt x="0" y="1"/>
                </a:lnTo>
                <a:close/>
              </a:path>
            </a:pathLst>
          </a:custGeom>
          <a:solidFill>
            <a:schemeClr val="tx1">
              <a:lumMod val="40000"/>
              <a:lumOff val="6000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48" name="Google Shape;548;p24"/>
          <p:cNvSpPr/>
          <p:nvPr/>
        </p:nvSpPr>
        <p:spPr>
          <a:xfrm>
            <a:off x="1535514" y="1281409"/>
            <a:ext cx="2676811" cy="1499377"/>
          </a:xfrm>
          <a:custGeom>
            <a:avLst/>
            <a:gdLst/>
            <a:ahLst/>
            <a:cxnLst/>
            <a:rect l="l" t="t" r="r" b="b"/>
            <a:pathLst>
              <a:path w="102668" h="57508" extrusionOk="0">
                <a:moveTo>
                  <a:pt x="2596" y="0"/>
                </a:moveTo>
                <a:cubicBezTo>
                  <a:pt x="1167" y="0"/>
                  <a:pt x="0" y="1155"/>
                  <a:pt x="0" y="2584"/>
                </a:cubicBezTo>
                <a:lnTo>
                  <a:pt x="0" y="54924"/>
                </a:lnTo>
                <a:cubicBezTo>
                  <a:pt x="0" y="56353"/>
                  <a:pt x="1167" y="57508"/>
                  <a:pt x="2596" y="57508"/>
                </a:cubicBezTo>
                <a:lnTo>
                  <a:pt x="100072" y="57508"/>
                </a:lnTo>
                <a:cubicBezTo>
                  <a:pt x="101501" y="57508"/>
                  <a:pt x="102668" y="56353"/>
                  <a:pt x="102668" y="54924"/>
                </a:cubicBezTo>
                <a:lnTo>
                  <a:pt x="102668" y="2584"/>
                </a:lnTo>
                <a:cubicBezTo>
                  <a:pt x="102668" y="1155"/>
                  <a:pt x="101501" y="0"/>
                  <a:pt x="100072" y="0"/>
                </a:cubicBezTo>
                <a:close/>
              </a:path>
            </a:pathLst>
          </a:custGeom>
          <a:solidFill>
            <a:srgbClr val="EEEEEE"/>
          </a:solidFill>
          <a:ln>
            <a:noFill/>
          </a:ln>
        </p:spPr>
        <p:txBody>
          <a:bodyPr spcFirstLastPara="1" wrap="square" lIns="548625" tIns="91425" rIns="548625" bIns="91425" anchor="ctr" anchorCtr="0">
            <a:noAutofit/>
          </a:bodyPr>
          <a:lstStyle/>
          <a:p>
            <a:pPr lvl="0" algn="ctr"/>
            <a:endParaRPr lang="en-US" sz="1200" dirty="0">
              <a:solidFill>
                <a:srgbClr val="563427"/>
              </a:solidFill>
              <a:latin typeface="Maven Pro" panose="020B0604020202020204" charset="0"/>
            </a:endParaRPr>
          </a:p>
        </p:txBody>
      </p:sp>
      <p:sp>
        <p:nvSpPr>
          <p:cNvPr id="549" name="Google Shape;549;p24"/>
          <p:cNvSpPr/>
          <p:nvPr/>
        </p:nvSpPr>
        <p:spPr>
          <a:xfrm rot="16200000">
            <a:off x="1422058" y="1166154"/>
            <a:ext cx="1140288" cy="1146775"/>
          </a:xfrm>
          <a:custGeom>
            <a:avLst/>
            <a:gdLst/>
            <a:ahLst/>
            <a:cxnLst/>
            <a:rect l="l" t="t" r="r" b="b"/>
            <a:pathLst>
              <a:path w="29695" h="29862" extrusionOk="0">
                <a:moveTo>
                  <a:pt x="0" y="1"/>
                </a:moveTo>
                <a:lnTo>
                  <a:pt x="29694" y="29862"/>
                </a:lnTo>
                <a:lnTo>
                  <a:pt x="29694" y="16170"/>
                </a:lnTo>
                <a:lnTo>
                  <a:pt x="13526" y="1"/>
                </a:lnTo>
                <a:close/>
              </a:path>
            </a:pathLst>
          </a:custGeom>
          <a:solidFill>
            <a:srgbClr val="5EB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24"/>
          <p:cNvSpPr/>
          <p:nvPr/>
        </p:nvSpPr>
        <p:spPr>
          <a:xfrm>
            <a:off x="6550275" y="1149771"/>
            <a:ext cx="1171394" cy="1181804"/>
          </a:xfrm>
          <a:custGeom>
            <a:avLst/>
            <a:gdLst/>
            <a:ahLst/>
            <a:cxnLst/>
            <a:rect l="l" t="t" r="r" b="b"/>
            <a:pathLst>
              <a:path w="29695" h="29957" extrusionOk="0">
                <a:moveTo>
                  <a:pt x="0" y="1"/>
                </a:moveTo>
                <a:lnTo>
                  <a:pt x="0" y="3347"/>
                </a:lnTo>
                <a:lnTo>
                  <a:pt x="26611" y="29957"/>
                </a:lnTo>
                <a:lnTo>
                  <a:pt x="29694" y="29957"/>
                </a:lnTo>
                <a:lnTo>
                  <a:pt x="28278" y="26266"/>
                </a:lnTo>
                <a:lnTo>
                  <a:pt x="3012" y="656"/>
                </a:lnTo>
                <a:lnTo>
                  <a:pt x="0" y="1"/>
                </a:lnTo>
                <a:close/>
              </a:path>
            </a:pathLst>
          </a:custGeom>
          <a:gradFill flip="none" rotWithShape="1">
            <a:gsLst>
              <a:gs pos="0">
                <a:srgbClr val="F64975">
                  <a:tint val="66000"/>
                  <a:satMod val="160000"/>
                </a:srgbClr>
              </a:gs>
              <a:gs pos="50000">
                <a:srgbClr val="F64975">
                  <a:tint val="44500"/>
                  <a:satMod val="160000"/>
                </a:srgbClr>
              </a:gs>
              <a:gs pos="100000">
                <a:srgbClr val="F64975">
                  <a:tint val="23500"/>
                  <a:satMod val="160000"/>
                </a:srgbClr>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53" name="Google Shape;553;p24"/>
          <p:cNvSpPr/>
          <p:nvPr/>
        </p:nvSpPr>
        <p:spPr>
          <a:xfrm>
            <a:off x="4912876" y="1281409"/>
            <a:ext cx="2676811" cy="1499377"/>
          </a:xfrm>
          <a:custGeom>
            <a:avLst/>
            <a:gdLst/>
            <a:ahLst/>
            <a:cxnLst/>
            <a:rect l="l" t="t" r="r" b="b"/>
            <a:pathLst>
              <a:path w="102668" h="57508" extrusionOk="0">
                <a:moveTo>
                  <a:pt x="2584" y="0"/>
                </a:moveTo>
                <a:cubicBezTo>
                  <a:pt x="1155" y="0"/>
                  <a:pt x="0" y="1155"/>
                  <a:pt x="0" y="2584"/>
                </a:cubicBezTo>
                <a:lnTo>
                  <a:pt x="0" y="54924"/>
                </a:lnTo>
                <a:cubicBezTo>
                  <a:pt x="0" y="56353"/>
                  <a:pt x="1155" y="57508"/>
                  <a:pt x="2584" y="57508"/>
                </a:cubicBezTo>
                <a:lnTo>
                  <a:pt x="100072" y="57508"/>
                </a:lnTo>
                <a:cubicBezTo>
                  <a:pt x="101501" y="57508"/>
                  <a:pt x="102668" y="56353"/>
                  <a:pt x="102668" y="54924"/>
                </a:cubicBezTo>
                <a:lnTo>
                  <a:pt x="102668" y="2584"/>
                </a:lnTo>
                <a:cubicBezTo>
                  <a:pt x="102668" y="1155"/>
                  <a:pt x="101501" y="0"/>
                  <a:pt x="100072" y="0"/>
                </a:cubicBezTo>
                <a:close/>
              </a:path>
            </a:pathLst>
          </a:custGeom>
          <a:solidFill>
            <a:srgbClr val="EEEEEE"/>
          </a:solidFill>
          <a:ln>
            <a:noFill/>
          </a:ln>
        </p:spPr>
        <p:txBody>
          <a:bodyPr spcFirstLastPara="1" wrap="square" lIns="548625" tIns="91425" rIns="548625" bIns="91425" anchor="ctr" anchorCtr="0">
            <a:noAutofit/>
          </a:bodyPr>
          <a:lstStyle/>
          <a:p>
            <a:pPr lvl="0" algn="ctr"/>
            <a:endParaRPr lang="en-US" sz="1200" dirty="0">
              <a:latin typeface="Maven Pro" panose="020B0604020202020204" charset="0"/>
            </a:endParaRPr>
          </a:p>
        </p:txBody>
      </p:sp>
      <p:sp>
        <p:nvSpPr>
          <p:cNvPr id="554" name="Google Shape;554;p24"/>
          <p:cNvSpPr/>
          <p:nvPr/>
        </p:nvSpPr>
        <p:spPr>
          <a:xfrm>
            <a:off x="6550275" y="1149771"/>
            <a:ext cx="1171394" cy="1178056"/>
          </a:xfrm>
          <a:custGeom>
            <a:avLst/>
            <a:gdLst/>
            <a:ahLst/>
            <a:cxnLst/>
            <a:rect l="l" t="t" r="r" b="b"/>
            <a:pathLst>
              <a:path w="29695" h="29862" extrusionOk="0">
                <a:moveTo>
                  <a:pt x="0" y="1"/>
                </a:moveTo>
                <a:lnTo>
                  <a:pt x="29694" y="29862"/>
                </a:lnTo>
                <a:lnTo>
                  <a:pt x="29694" y="16170"/>
                </a:lnTo>
                <a:lnTo>
                  <a:pt x="1352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24"/>
          <p:cNvSpPr/>
          <p:nvPr/>
        </p:nvSpPr>
        <p:spPr>
          <a:xfrm rot="5400000">
            <a:off x="6555402" y="3388348"/>
            <a:ext cx="1161000" cy="1171319"/>
          </a:xfrm>
          <a:custGeom>
            <a:avLst/>
            <a:gdLst/>
            <a:ahLst/>
            <a:cxnLst/>
            <a:rect l="l" t="t" r="r" b="b"/>
            <a:pathLst>
              <a:path w="29695" h="29957" extrusionOk="0">
                <a:moveTo>
                  <a:pt x="0" y="1"/>
                </a:moveTo>
                <a:lnTo>
                  <a:pt x="0" y="3347"/>
                </a:lnTo>
                <a:lnTo>
                  <a:pt x="26611" y="29957"/>
                </a:lnTo>
                <a:lnTo>
                  <a:pt x="29694" y="29957"/>
                </a:lnTo>
                <a:lnTo>
                  <a:pt x="28278" y="26266"/>
                </a:lnTo>
                <a:lnTo>
                  <a:pt x="3012" y="656"/>
                </a:lnTo>
                <a:lnTo>
                  <a:pt x="0" y="1"/>
                </a:lnTo>
                <a:close/>
              </a:path>
            </a:pathLst>
          </a:custGeom>
          <a:gradFill flip="none" rotWithShape="1">
            <a:gsLst>
              <a:gs pos="0">
                <a:srgbClr val="FC723F">
                  <a:tint val="66000"/>
                  <a:satMod val="160000"/>
                </a:srgbClr>
              </a:gs>
              <a:gs pos="50000">
                <a:srgbClr val="FC723F">
                  <a:tint val="44500"/>
                  <a:satMod val="160000"/>
                </a:srgbClr>
              </a:gs>
              <a:gs pos="100000">
                <a:srgbClr val="FC723F">
                  <a:tint val="23500"/>
                  <a:satMod val="160000"/>
                </a:srgbClr>
              </a:gs>
            </a:gsLst>
            <a:lin ang="5400000" scaled="1"/>
            <a:tileRect/>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58" name="Google Shape;558;p24"/>
          <p:cNvSpPr/>
          <p:nvPr/>
        </p:nvSpPr>
        <p:spPr>
          <a:xfrm>
            <a:off x="4912876" y="2927824"/>
            <a:ext cx="2676811" cy="1499664"/>
          </a:xfrm>
          <a:custGeom>
            <a:avLst/>
            <a:gdLst/>
            <a:ahLst/>
            <a:cxnLst/>
            <a:rect l="l" t="t" r="r" b="b"/>
            <a:pathLst>
              <a:path w="102668" h="57519" extrusionOk="0">
                <a:moveTo>
                  <a:pt x="2584" y="0"/>
                </a:moveTo>
                <a:cubicBezTo>
                  <a:pt x="1155" y="0"/>
                  <a:pt x="0" y="1167"/>
                  <a:pt x="0" y="2596"/>
                </a:cubicBezTo>
                <a:lnTo>
                  <a:pt x="0" y="54923"/>
                </a:lnTo>
                <a:cubicBezTo>
                  <a:pt x="0" y="56352"/>
                  <a:pt x="1155" y="57519"/>
                  <a:pt x="2584" y="57519"/>
                </a:cubicBezTo>
                <a:lnTo>
                  <a:pt x="100072" y="57519"/>
                </a:lnTo>
                <a:cubicBezTo>
                  <a:pt x="101501" y="57519"/>
                  <a:pt x="102668" y="56352"/>
                  <a:pt x="102668" y="54923"/>
                </a:cubicBezTo>
                <a:lnTo>
                  <a:pt x="102668" y="2596"/>
                </a:lnTo>
                <a:cubicBezTo>
                  <a:pt x="102668" y="1167"/>
                  <a:pt x="101501" y="0"/>
                  <a:pt x="100072" y="0"/>
                </a:cubicBezTo>
                <a:close/>
              </a:path>
            </a:pathLst>
          </a:custGeom>
          <a:solidFill>
            <a:srgbClr val="EEEEEE"/>
          </a:solidFill>
          <a:ln>
            <a:noFill/>
          </a:ln>
        </p:spPr>
        <p:txBody>
          <a:bodyPr spcFirstLastPara="1" wrap="square" lIns="548625" tIns="91425" rIns="548625" bIns="91425" anchor="ctr" anchorCtr="0">
            <a:noAutofit/>
          </a:bodyPr>
          <a:lstStyle/>
          <a:p>
            <a:pPr lvl="0" algn="ctr"/>
            <a:endParaRPr lang="en-US" sz="1200" dirty="0">
              <a:solidFill>
                <a:srgbClr val="563427"/>
              </a:solidFill>
              <a:latin typeface="Maven Pro" panose="020B0604020202020204" charset="0"/>
            </a:endParaRPr>
          </a:p>
        </p:txBody>
      </p:sp>
      <p:sp>
        <p:nvSpPr>
          <p:cNvPr id="559" name="Google Shape;559;p24"/>
          <p:cNvSpPr/>
          <p:nvPr/>
        </p:nvSpPr>
        <p:spPr>
          <a:xfrm rot="5400000">
            <a:off x="6564402" y="3390205"/>
            <a:ext cx="1161000" cy="1167604"/>
          </a:xfrm>
          <a:custGeom>
            <a:avLst/>
            <a:gdLst/>
            <a:ahLst/>
            <a:cxnLst/>
            <a:rect l="l" t="t" r="r" b="b"/>
            <a:pathLst>
              <a:path w="29695" h="29862" extrusionOk="0">
                <a:moveTo>
                  <a:pt x="0" y="1"/>
                </a:moveTo>
                <a:lnTo>
                  <a:pt x="29694" y="29862"/>
                </a:lnTo>
                <a:lnTo>
                  <a:pt x="29694" y="16170"/>
                </a:lnTo>
                <a:lnTo>
                  <a:pt x="1352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24"/>
          <p:cNvSpPr/>
          <p:nvPr/>
        </p:nvSpPr>
        <p:spPr>
          <a:xfrm rot="10800000">
            <a:off x="1418667" y="3393505"/>
            <a:ext cx="1150533" cy="1160834"/>
          </a:xfrm>
          <a:custGeom>
            <a:avLst/>
            <a:gdLst/>
            <a:ahLst/>
            <a:cxnLst/>
            <a:rect l="l" t="t" r="r" b="b"/>
            <a:pathLst>
              <a:path w="29695" h="29957" extrusionOk="0">
                <a:moveTo>
                  <a:pt x="0" y="1"/>
                </a:moveTo>
                <a:lnTo>
                  <a:pt x="0" y="3347"/>
                </a:lnTo>
                <a:lnTo>
                  <a:pt x="26611" y="29957"/>
                </a:lnTo>
                <a:lnTo>
                  <a:pt x="29694" y="29957"/>
                </a:lnTo>
                <a:lnTo>
                  <a:pt x="28278" y="26266"/>
                </a:lnTo>
                <a:lnTo>
                  <a:pt x="3012" y="656"/>
                </a:lnTo>
                <a:lnTo>
                  <a:pt x="0" y="1"/>
                </a:lnTo>
                <a:close/>
              </a:path>
            </a:pathLst>
          </a:custGeom>
          <a:gradFill flip="none" rotWithShape="1">
            <a:gsLst>
              <a:gs pos="0">
                <a:srgbClr val="49FFFC">
                  <a:tint val="66000"/>
                  <a:satMod val="160000"/>
                </a:srgbClr>
              </a:gs>
              <a:gs pos="50000">
                <a:srgbClr val="49FFFC">
                  <a:tint val="44500"/>
                  <a:satMod val="160000"/>
                </a:srgbClr>
              </a:gs>
              <a:gs pos="100000">
                <a:srgbClr val="49FFFC">
                  <a:tint val="23500"/>
                  <a:satMod val="160000"/>
                </a:srgbClr>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63" name="Google Shape;563;p24"/>
          <p:cNvSpPr/>
          <p:nvPr/>
        </p:nvSpPr>
        <p:spPr>
          <a:xfrm>
            <a:off x="1535514" y="2927824"/>
            <a:ext cx="2676811" cy="1499664"/>
          </a:xfrm>
          <a:custGeom>
            <a:avLst/>
            <a:gdLst/>
            <a:ahLst/>
            <a:cxnLst/>
            <a:rect l="l" t="t" r="r" b="b"/>
            <a:pathLst>
              <a:path w="102668" h="57519" extrusionOk="0">
                <a:moveTo>
                  <a:pt x="2596" y="0"/>
                </a:moveTo>
                <a:cubicBezTo>
                  <a:pt x="1167" y="0"/>
                  <a:pt x="0" y="1167"/>
                  <a:pt x="0" y="2596"/>
                </a:cubicBezTo>
                <a:lnTo>
                  <a:pt x="0" y="54923"/>
                </a:lnTo>
                <a:cubicBezTo>
                  <a:pt x="0" y="56352"/>
                  <a:pt x="1167" y="57519"/>
                  <a:pt x="2596" y="57519"/>
                </a:cubicBezTo>
                <a:lnTo>
                  <a:pt x="100072" y="57519"/>
                </a:lnTo>
                <a:cubicBezTo>
                  <a:pt x="101501" y="57519"/>
                  <a:pt x="102668" y="56352"/>
                  <a:pt x="102668" y="54923"/>
                </a:cubicBezTo>
                <a:lnTo>
                  <a:pt x="102668" y="2596"/>
                </a:lnTo>
                <a:cubicBezTo>
                  <a:pt x="102668" y="1167"/>
                  <a:pt x="101501" y="0"/>
                  <a:pt x="100072" y="0"/>
                </a:cubicBezTo>
                <a:close/>
              </a:path>
            </a:pathLst>
          </a:custGeom>
          <a:solidFill>
            <a:srgbClr val="EEEEEE"/>
          </a:solidFill>
          <a:ln>
            <a:noFill/>
          </a:ln>
        </p:spPr>
        <p:txBody>
          <a:bodyPr spcFirstLastPara="1" wrap="square" lIns="548625" tIns="91425" rIns="548625" bIns="91425" anchor="ctr" anchorCtr="0">
            <a:noAutofit/>
          </a:bodyPr>
          <a:lstStyle/>
          <a:p>
            <a:pPr lvl="0" algn="ctr">
              <a:buClr>
                <a:schemeClr val="dk1"/>
              </a:buClr>
              <a:buSzPts val="1100"/>
            </a:pPr>
            <a:endParaRPr sz="1200" dirty="0">
              <a:solidFill>
                <a:srgbClr val="434343"/>
              </a:solidFill>
              <a:latin typeface="Roboto"/>
              <a:ea typeface="Roboto"/>
              <a:cs typeface="Roboto"/>
              <a:sym typeface="Roboto"/>
            </a:endParaRPr>
          </a:p>
        </p:txBody>
      </p:sp>
      <p:sp>
        <p:nvSpPr>
          <p:cNvPr id="564" name="Google Shape;564;p24"/>
          <p:cNvSpPr/>
          <p:nvPr/>
        </p:nvSpPr>
        <p:spPr>
          <a:xfrm rot="10800000">
            <a:off x="1418669" y="3397186"/>
            <a:ext cx="1150533" cy="1157153"/>
          </a:xfrm>
          <a:custGeom>
            <a:avLst/>
            <a:gdLst/>
            <a:ahLst/>
            <a:cxnLst/>
            <a:rect l="l" t="t" r="r" b="b"/>
            <a:pathLst>
              <a:path w="29695" h="29862" extrusionOk="0">
                <a:moveTo>
                  <a:pt x="0" y="1"/>
                </a:moveTo>
                <a:lnTo>
                  <a:pt x="29694" y="29862"/>
                </a:lnTo>
                <a:lnTo>
                  <a:pt x="29694" y="16170"/>
                </a:lnTo>
                <a:lnTo>
                  <a:pt x="135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24"/>
          <p:cNvSpPr txBox="1"/>
          <p:nvPr/>
        </p:nvSpPr>
        <p:spPr>
          <a:xfrm rot="2700000">
            <a:off x="1303007" y="3959006"/>
            <a:ext cx="1122178" cy="301227"/>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endParaRPr sz="1500" dirty="0">
              <a:solidFill>
                <a:srgbClr val="FFFFFF"/>
              </a:solidFill>
              <a:latin typeface="Fira Sans Extra Condensed Medium"/>
              <a:ea typeface="Fira Sans Extra Condensed Medium"/>
              <a:cs typeface="Fira Sans Extra Condensed Medium"/>
              <a:sym typeface="Fira Sans Extra Condensed Medium"/>
            </a:endParaRPr>
          </a:p>
        </p:txBody>
      </p:sp>
      <p:grpSp>
        <p:nvGrpSpPr>
          <p:cNvPr id="566" name="Google Shape;566;p24"/>
          <p:cNvGrpSpPr/>
          <p:nvPr/>
        </p:nvGrpSpPr>
        <p:grpSpPr>
          <a:xfrm>
            <a:off x="3853147" y="2140608"/>
            <a:ext cx="1425168" cy="1423608"/>
            <a:chOff x="3853147" y="2179376"/>
            <a:chExt cx="1425168" cy="1423608"/>
          </a:xfrm>
        </p:grpSpPr>
        <p:sp>
          <p:nvSpPr>
            <p:cNvPr id="567" name="Google Shape;567;p24"/>
            <p:cNvSpPr/>
            <p:nvPr/>
          </p:nvSpPr>
          <p:spPr>
            <a:xfrm>
              <a:off x="3949375" y="2255139"/>
              <a:ext cx="1254765" cy="1254739"/>
            </a:xfrm>
            <a:custGeom>
              <a:avLst/>
              <a:gdLst/>
              <a:ahLst/>
              <a:cxnLst/>
              <a:rect l="l" t="t" r="r" b="b"/>
              <a:pathLst>
                <a:path w="48126" h="48125" extrusionOk="0">
                  <a:moveTo>
                    <a:pt x="24063" y="0"/>
                  </a:moveTo>
                  <a:cubicBezTo>
                    <a:pt x="10776" y="0"/>
                    <a:pt x="1" y="10775"/>
                    <a:pt x="1" y="24062"/>
                  </a:cubicBezTo>
                  <a:cubicBezTo>
                    <a:pt x="1" y="37350"/>
                    <a:pt x="10776" y="48125"/>
                    <a:pt x="24063" y="48125"/>
                  </a:cubicBezTo>
                  <a:cubicBezTo>
                    <a:pt x="37351" y="48125"/>
                    <a:pt x="48126" y="37350"/>
                    <a:pt x="48126" y="24062"/>
                  </a:cubicBezTo>
                  <a:cubicBezTo>
                    <a:pt x="48126" y="10775"/>
                    <a:pt x="37351" y="0"/>
                    <a:pt x="2406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24"/>
            <p:cNvSpPr/>
            <p:nvPr/>
          </p:nvSpPr>
          <p:spPr>
            <a:xfrm>
              <a:off x="4492279" y="2705517"/>
              <a:ext cx="785408" cy="897468"/>
            </a:xfrm>
            <a:custGeom>
              <a:avLst/>
              <a:gdLst/>
              <a:ahLst/>
              <a:cxnLst/>
              <a:rect l="l" t="t" r="r" b="b"/>
              <a:pathLst>
                <a:path w="30124" h="34422" extrusionOk="0">
                  <a:moveTo>
                    <a:pt x="28790" y="1"/>
                  </a:moveTo>
                  <a:cubicBezTo>
                    <a:pt x="26778" y="822"/>
                    <a:pt x="25361" y="1477"/>
                    <a:pt x="23278" y="2061"/>
                  </a:cubicBezTo>
                  <a:cubicBezTo>
                    <a:pt x="23682" y="3680"/>
                    <a:pt x="23659" y="5347"/>
                    <a:pt x="23659" y="7085"/>
                  </a:cubicBezTo>
                  <a:cubicBezTo>
                    <a:pt x="23659" y="18563"/>
                    <a:pt x="14550" y="27933"/>
                    <a:pt x="3073" y="27933"/>
                  </a:cubicBezTo>
                  <a:cubicBezTo>
                    <a:pt x="2930" y="27933"/>
                    <a:pt x="2787" y="27933"/>
                    <a:pt x="2644" y="27921"/>
                  </a:cubicBezTo>
                  <a:cubicBezTo>
                    <a:pt x="1834" y="29028"/>
                    <a:pt x="1180" y="29636"/>
                    <a:pt x="1" y="30814"/>
                  </a:cubicBezTo>
                  <a:cubicBezTo>
                    <a:pt x="989" y="31993"/>
                    <a:pt x="2561" y="33481"/>
                    <a:pt x="3251" y="34422"/>
                  </a:cubicBezTo>
                  <a:cubicBezTo>
                    <a:pt x="18229" y="34315"/>
                    <a:pt x="30124" y="22230"/>
                    <a:pt x="30124" y="7228"/>
                  </a:cubicBezTo>
                  <a:cubicBezTo>
                    <a:pt x="30124" y="4728"/>
                    <a:pt x="29421" y="2311"/>
                    <a:pt x="28790" y="1"/>
                  </a:cubicBezTo>
                  <a:close/>
                </a:path>
              </a:pathLst>
            </a:custGeom>
            <a:solidFill>
              <a:srgbClr val="FC72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24"/>
            <p:cNvSpPr/>
            <p:nvPr/>
          </p:nvSpPr>
          <p:spPr>
            <a:xfrm>
              <a:off x="4451009" y="2179376"/>
              <a:ext cx="827306" cy="786659"/>
            </a:xfrm>
            <a:custGeom>
              <a:avLst/>
              <a:gdLst/>
              <a:ahLst/>
              <a:cxnLst/>
              <a:rect l="l" t="t" r="r" b="b"/>
              <a:pathLst>
                <a:path w="31731" h="30172" extrusionOk="0">
                  <a:moveTo>
                    <a:pt x="4418" y="1"/>
                  </a:moveTo>
                  <a:cubicBezTo>
                    <a:pt x="3191" y="1"/>
                    <a:pt x="1965" y="84"/>
                    <a:pt x="774" y="239"/>
                  </a:cubicBezTo>
                  <a:cubicBezTo>
                    <a:pt x="453" y="2477"/>
                    <a:pt x="227" y="4716"/>
                    <a:pt x="0" y="6966"/>
                  </a:cubicBezTo>
                  <a:cubicBezTo>
                    <a:pt x="1429" y="6656"/>
                    <a:pt x="2905" y="6478"/>
                    <a:pt x="4418" y="6478"/>
                  </a:cubicBezTo>
                  <a:cubicBezTo>
                    <a:pt x="15907" y="6478"/>
                    <a:pt x="25242" y="15824"/>
                    <a:pt x="25242" y="27302"/>
                  </a:cubicBezTo>
                  <a:cubicBezTo>
                    <a:pt x="25242" y="27421"/>
                    <a:pt x="25230" y="27540"/>
                    <a:pt x="25230" y="27671"/>
                  </a:cubicBezTo>
                  <a:cubicBezTo>
                    <a:pt x="25849" y="28183"/>
                    <a:pt x="26563" y="28766"/>
                    <a:pt x="28563" y="30171"/>
                  </a:cubicBezTo>
                  <a:cubicBezTo>
                    <a:pt x="29992" y="28945"/>
                    <a:pt x="31016" y="28028"/>
                    <a:pt x="31731" y="27266"/>
                  </a:cubicBezTo>
                  <a:cubicBezTo>
                    <a:pt x="31707" y="12229"/>
                    <a:pt x="19467" y="1"/>
                    <a:pt x="4418" y="1"/>
                  </a:cubicBezTo>
                  <a:close/>
                </a:path>
              </a:pathLst>
            </a:custGeom>
            <a:solidFill>
              <a:srgbClr val="F649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24"/>
            <p:cNvSpPr/>
            <p:nvPr/>
          </p:nvSpPr>
          <p:spPr>
            <a:xfrm>
              <a:off x="3853460" y="2179376"/>
              <a:ext cx="790701" cy="910191"/>
            </a:xfrm>
            <a:custGeom>
              <a:avLst/>
              <a:gdLst/>
              <a:ahLst/>
              <a:cxnLst/>
              <a:rect l="l" t="t" r="r" b="b"/>
              <a:pathLst>
                <a:path w="30327" h="34910" extrusionOk="0">
                  <a:moveTo>
                    <a:pt x="27528" y="1"/>
                  </a:moveTo>
                  <a:cubicBezTo>
                    <a:pt x="12467" y="1"/>
                    <a:pt x="1" y="12288"/>
                    <a:pt x="1" y="27349"/>
                  </a:cubicBezTo>
                  <a:cubicBezTo>
                    <a:pt x="1" y="30005"/>
                    <a:pt x="489" y="32481"/>
                    <a:pt x="1203" y="34910"/>
                  </a:cubicBezTo>
                  <a:cubicBezTo>
                    <a:pt x="3251" y="34207"/>
                    <a:pt x="5097" y="33696"/>
                    <a:pt x="7168" y="33088"/>
                  </a:cubicBezTo>
                  <a:cubicBezTo>
                    <a:pt x="6645" y="31255"/>
                    <a:pt x="6525" y="29302"/>
                    <a:pt x="6525" y="27302"/>
                  </a:cubicBezTo>
                  <a:cubicBezTo>
                    <a:pt x="6525" y="15967"/>
                    <a:pt x="15812" y="6728"/>
                    <a:pt x="27088" y="6490"/>
                  </a:cubicBezTo>
                  <a:cubicBezTo>
                    <a:pt x="27611" y="5930"/>
                    <a:pt x="28969" y="4871"/>
                    <a:pt x="30326" y="3513"/>
                  </a:cubicBezTo>
                  <a:cubicBezTo>
                    <a:pt x="29064" y="1787"/>
                    <a:pt x="28064" y="703"/>
                    <a:pt x="27683" y="1"/>
                  </a:cubicBezTo>
                  <a:close/>
                </a:path>
              </a:pathLst>
            </a:custGeom>
            <a:solidFill>
              <a:srgbClr val="5EB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24"/>
            <p:cNvSpPr/>
            <p:nvPr/>
          </p:nvSpPr>
          <p:spPr>
            <a:xfrm>
              <a:off x="3853147" y="2799894"/>
              <a:ext cx="865190" cy="803085"/>
            </a:xfrm>
            <a:custGeom>
              <a:avLst/>
              <a:gdLst/>
              <a:ahLst/>
              <a:cxnLst/>
              <a:rect l="l" t="t" r="r" b="b"/>
              <a:pathLst>
                <a:path w="33184" h="30802" extrusionOk="0">
                  <a:moveTo>
                    <a:pt x="3478" y="0"/>
                  </a:moveTo>
                  <a:cubicBezTo>
                    <a:pt x="1870" y="1560"/>
                    <a:pt x="1323" y="2036"/>
                    <a:pt x="1" y="3453"/>
                  </a:cubicBezTo>
                  <a:cubicBezTo>
                    <a:pt x="263" y="19312"/>
                    <a:pt x="13229" y="30802"/>
                    <a:pt x="27350" y="30802"/>
                  </a:cubicBezTo>
                  <a:cubicBezTo>
                    <a:pt x="29350" y="30802"/>
                    <a:pt x="31302" y="30588"/>
                    <a:pt x="33184" y="30183"/>
                  </a:cubicBezTo>
                  <a:cubicBezTo>
                    <a:pt x="31981" y="28218"/>
                    <a:pt x="30719" y="26385"/>
                    <a:pt x="29862" y="24265"/>
                  </a:cubicBezTo>
                  <a:cubicBezTo>
                    <a:pt x="29392" y="24320"/>
                    <a:pt x="28919" y="24331"/>
                    <a:pt x="28440" y="24331"/>
                  </a:cubicBezTo>
                  <a:cubicBezTo>
                    <a:pt x="28080" y="24331"/>
                    <a:pt x="27717" y="24325"/>
                    <a:pt x="27350" y="24325"/>
                  </a:cubicBezTo>
                  <a:cubicBezTo>
                    <a:pt x="15872" y="24325"/>
                    <a:pt x="6537" y="14978"/>
                    <a:pt x="6537" y="3501"/>
                  </a:cubicBezTo>
                  <a:cubicBezTo>
                    <a:pt x="6537" y="3394"/>
                    <a:pt x="6537" y="3287"/>
                    <a:pt x="6549" y="3179"/>
                  </a:cubicBezTo>
                  <a:cubicBezTo>
                    <a:pt x="5728" y="2370"/>
                    <a:pt x="4216" y="870"/>
                    <a:pt x="3478" y="0"/>
                  </a:cubicBezTo>
                  <a:close/>
                </a:path>
              </a:pathLst>
            </a:custGeom>
            <a:solidFill>
              <a:srgbClr val="49FF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24"/>
            <p:cNvSpPr/>
            <p:nvPr/>
          </p:nvSpPr>
          <p:spPr>
            <a:xfrm>
              <a:off x="4483285" y="3411078"/>
              <a:ext cx="294619" cy="191868"/>
            </a:xfrm>
            <a:custGeom>
              <a:avLst/>
              <a:gdLst/>
              <a:ahLst/>
              <a:cxnLst/>
              <a:rect l="l" t="t" r="r" b="b"/>
              <a:pathLst>
                <a:path w="11300" h="7359" extrusionOk="0">
                  <a:moveTo>
                    <a:pt x="9395" y="1"/>
                  </a:moveTo>
                  <a:cubicBezTo>
                    <a:pt x="7502" y="560"/>
                    <a:pt x="5489" y="870"/>
                    <a:pt x="3418" y="870"/>
                  </a:cubicBezTo>
                  <a:cubicBezTo>
                    <a:pt x="3275" y="870"/>
                    <a:pt x="3132" y="870"/>
                    <a:pt x="2989" y="858"/>
                  </a:cubicBezTo>
                  <a:cubicBezTo>
                    <a:pt x="2060" y="1918"/>
                    <a:pt x="1179" y="2882"/>
                    <a:pt x="1" y="4049"/>
                  </a:cubicBezTo>
                  <a:cubicBezTo>
                    <a:pt x="1060" y="5168"/>
                    <a:pt x="2501" y="6371"/>
                    <a:pt x="3596" y="7359"/>
                  </a:cubicBezTo>
                  <a:cubicBezTo>
                    <a:pt x="6275" y="7335"/>
                    <a:pt x="8859" y="6930"/>
                    <a:pt x="11300" y="6192"/>
                  </a:cubicBezTo>
                  <a:cubicBezTo>
                    <a:pt x="11002" y="5442"/>
                    <a:pt x="10728" y="4668"/>
                    <a:pt x="10478" y="3894"/>
                  </a:cubicBezTo>
                  <a:cubicBezTo>
                    <a:pt x="10073" y="2644"/>
                    <a:pt x="9883" y="1227"/>
                    <a:pt x="9395" y="1"/>
                  </a:cubicBezTo>
                  <a:close/>
                </a:path>
              </a:pathLst>
            </a:custGeom>
            <a:solidFill>
              <a:srgbClr val="FC72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3" name="Google Shape;573;p24"/>
          <p:cNvSpPr txBox="1">
            <a:spLocks noGrp="1"/>
          </p:cNvSpPr>
          <p:nvPr>
            <p:ph type="title"/>
          </p:nvPr>
        </p:nvSpPr>
        <p:spPr>
          <a:xfrm>
            <a:off x="344515" y="237393"/>
            <a:ext cx="7723500" cy="481200"/>
          </a:xfrm>
          <a:prstGeom prst="rect">
            <a:avLst/>
          </a:prstGeom>
        </p:spPr>
        <p:txBody>
          <a:bodyPr spcFirstLastPara="1" wrap="square" lIns="91425" tIns="91425" rIns="91425" bIns="91425" anchor="ctr" anchorCtr="0">
            <a:noAutofit/>
          </a:bodyPr>
          <a:lstStyle/>
          <a:p>
            <a:r>
              <a:rPr lang="en-US" dirty="0">
                <a:solidFill>
                  <a:schemeClr val="bg1"/>
                </a:solidFill>
                <a:latin typeface="Share Tech" panose="020B0604020202020204" charset="0"/>
              </a:rPr>
              <a:t>4 Pillars Framework for World of work</a:t>
            </a:r>
          </a:p>
        </p:txBody>
      </p:sp>
      <p:grpSp>
        <p:nvGrpSpPr>
          <p:cNvPr id="574" name="Google Shape;574;p24"/>
          <p:cNvGrpSpPr/>
          <p:nvPr/>
        </p:nvGrpSpPr>
        <p:grpSpPr>
          <a:xfrm>
            <a:off x="4165739" y="2514937"/>
            <a:ext cx="784763" cy="672814"/>
            <a:chOff x="4165739" y="2553705"/>
            <a:chExt cx="784763" cy="672814"/>
          </a:xfrm>
        </p:grpSpPr>
        <p:sp>
          <p:nvSpPr>
            <p:cNvPr id="575" name="Google Shape;575;p24"/>
            <p:cNvSpPr/>
            <p:nvPr/>
          </p:nvSpPr>
          <p:spPr>
            <a:xfrm>
              <a:off x="4517125" y="2799685"/>
              <a:ext cx="433377" cy="426833"/>
            </a:xfrm>
            <a:custGeom>
              <a:avLst/>
              <a:gdLst/>
              <a:ahLst/>
              <a:cxnLst/>
              <a:rect l="l" t="t" r="r" b="b"/>
              <a:pathLst>
                <a:path w="16622" h="16371" extrusionOk="0">
                  <a:moveTo>
                    <a:pt x="8347" y="5236"/>
                  </a:moveTo>
                  <a:cubicBezTo>
                    <a:pt x="9399" y="5236"/>
                    <a:pt x="10414" y="5781"/>
                    <a:pt x="10942" y="6747"/>
                  </a:cubicBezTo>
                  <a:cubicBezTo>
                    <a:pt x="11716" y="8164"/>
                    <a:pt x="11168" y="9974"/>
                    <a:pt x="9716" y="10760"/>
                  </a:cubicBezTo>
                  <a:cubicBezTo>
                    <a:pt x="9254" y="11015"/>
                    <a:pt x="8754" y="11136"/>
                    <a:pt x="8261" y="11136"/>
                  </a:cubicBezTo>
                  <a:cubicBezTo>
                    <a:pt x="7215" y="11136"/>
                    <a:pt x="6206" y="10592"/>
                    <a:pt x="5680" y="9629"/>
                  </a:cubicBezTo>
                  <a:cubicBezTo>
                    <a:pt x="4906" y="8212"/>
                    <a:pt x="5453" y="6402"/>
                    <a:pt x="6894" y="5604"/>
                  </a:cubicBezTo>
                  <a:cubicBezTo>
                    <a:pt x="7356" y="5354"/>
                    <a:pt x="7855" y="5236"/>
                    <a:pt x="8347" y="5236"/>
                  </a:cubicBezTo>
                  <a:close/>
                  <a:moveTo>
                    <a:pt x="9717" y="1"/>
                  </a:moveTo>
                  <a:cubicBezTo>
                    <a:pt x="9559" y="1"/>
                    <a:pt x="9417" y="64"/>
                    <a:pt x="9299" y="199"/>
                  </a:cubicBezTo>
                  <a:cubicBezTo>
                    <a:pt x="8894" y="675"/>
                    <a:pt x="8501" y="1163"/>
                    <a:pt x="8109" y="1651"/>
                  </a:cubicBezTo>
                  <a:cubicBezTo>
                    <a:pt x="8013" y="1782"/>
                    <a:pt x="7906" y="1830"/>
                    <a:pt x="7751" y="1866"/>
                  </a:cubicBezTo>
                  <a:cubicBezTo>
                    <a:pt x="7675" y="1883"/>
                    <a:pt x="7603" y="1892"/>
                    <a:pt x="7534" y="1892"/>
                  </a:cubicBezTo>
                  <a:cubicBezTo>
                    <a:pt x="7325" y="1892"/>
                    <a:pt x="7151" y="1810"/>
                    <a:pt x="6989" y="1640"/>
                  </a:cubicBezTo>
                  <a:cubicBezTo>
                    <a:pt x="6906" y="1556"/>
                    <a:pt x="6799" y="1485"/>
                    <a:pt x="6704" y="1413"/>
                  </a:cubicBezTo>
                  <a:cubicBezTo>
                    <a:pt x="6370" y="1163"/>
                    <a:pt x="6025" y="913"/>
                    <a:pt x="5692" y="663"/>
                  </a:cubicBezTo>
                  <a:cubicBezTo>
                    <a:pt x="5572" y="575"/>
                    <a:pt x="5453" y="530"/>
                    <a:pt x="5330" y="530"/>
                  </a:cubicBezTo>
                  <a:cubicBezTo>
                    <a:pt x="5220" y="530"/>
                    <a:pt x="5107" y="566"/>
                    <a:pt x="4989" y="639"/>
                  </a:cubicBezTo>
                  <a:cubicBezTo>
                    <a:pt x="4560" y="890"/>
                    <a:pt x="4132" y="1128"/>
                    <a:pt x="3703" y="1342"/>
                  </a:cubicBezTo>
                  <a:cubicBezTo>
                    <a:pt x="3406" y="1485"/>
                    <a:pt x="3287" y="1699"/>
                    <a:pt x="3310" y="2009"/>
                  </a:cubicBezTo>
                  <a:cubicBezTo>
                    <a:pt x="3358" y="2521"/>
                    <a:pt x="3394" y="3045"/>
                    <a:pt x="3477" y="3545"/>
                  </a:cubicBezTo>
                  <a:cubicBezTo>
                    <a:pt x="3537" y="3878"/>
                    <a:pt x="3489" y="4128"/>
                    <a:pt x="3251" y="4354"/>
                  </a:cubicBezTo>
                  <a:cubicBezTo>
                    <a:pt x="3156" y="4449"/>
                    <a:pt x="3072" y="4509"/>
                    <a:pt x="2929" y="4533"/>
                  </a:cubicBezTo>
                  <a:cubicBezTo>
                    <a:pt x="2310" y="4604"/>
                    <a:pt x="1679" y="4699"/>
                    <a:pt x="1060" y="4795"/>
                  </a:cubicBezTo>
                  <a:cubicBezTo>
                    <a:pt x="762" y="4830"/>
                    <a:pt x="608" y="5009"/>
                    <a:pt x="524" y="5283"/>
                  </a:cubicBezTo>
                  <a:cubicBezTo>
                    <a:pt x="393" y="5747"/>
                    <a:pt x="262" y="6212"/>
                    <a:pt x="108" y="6676"/>
                  </a:cubicBezTo>
                  <a:cubicBezTo>
                    <a:pt x="0" y="6974"/>
                    <a:pt x="60" y="7200"/>
                    <a:pt x="298" y="7390"/>
                  </a:cubicBezTo>
                  <a:cubicBezTo>
                    <a:pt x="703" y="7724"/>
                    <a:pt x="1108" y="8057"/>
                    <a:pt x="1536" y="8355"/>
                  </a:cubicBezTo>
                  <a:cubicBezTo>
                    <a:pt x="1810" y="8545"/>
                    <a:pt x="1941" y="8748"/>
                    <a:pt x="1941" y="9081"/>
                  </a:cubicBezTo>
                  <a:cubicBezTo>
                    <a:pt x="1941" y="9200"/>
                    <a:pt x="1917" y="9295"/>
                    <a:pt x="1846" y="9391"/>
                  </a:cubicBezTo>
                  <a:cubicBezTo>
                    <a:pt x="1584" y="9676"/>
                    <a:pt x="1346" y="9974"/>
                    <a:pt x="1108" y="10284"/>
                  </a:cubicBezTo>
                  <a:cubicBezTo>
                    <a:pt x="929" y="10510"/>
                    <a:pt x="762" y="10760"/>
                    <a:pt x="596" y="10998"/>
                  </a:cubicBezTo>
                  <a:cubicBezTo>
                    <a:pt x="477" y="11176"/>
                    <a:pt x="489" y="11343"/>
                    <a:pt x="596" y="11522"/>
                  </a:cubicBezTo>
                  <a:cubicBezTo>
                    <a:pt x="846" y="11962"/>
                    <a:pt x="1108" y="12391"/>
                    <a:pt x="1310" y="12843"/>
                  </a:cubicBezTo>
                  <a:cubicBezTo>
                    <a:pt x="1446" y="13126"/>
                    <a:pt x="1637" y="13243"/>
                    <a:pt x="1908" y="13243"/>
                  </a:cubicBezTo>
                  <a:cubicBezTo>
                    <a:pt x="1945" y="13243"/>
                    <a:pt x="1984" y="13241"/>
                    <a:pt x="2024" y="13236"/>
                  </a:cubicBezTo>
                  <a:cubicBezTo>
                    <a:pt x="2632" y="13165"/>
                    <a:pt x="3239" y="13093"/>
                    <a:pt x="3846" y="13010"/>
                  </a:cubicBezTo>
                  <a:cubicBezTo>
                    <a:pt x="3886" y="13010"/>
                    <a:pt x="3936" y="12999"/>
                    <a:pt x="3976" y="12999"/>
                  </a:cubicBezTo>
                  <a:cubicBezTo>
                    <a:pt x="3996" y="12999"/>
                    <a:pt x="4013" y="13002"/>
                    <a:pt x="4025" y="13010"/>
                  </a:cubicBezTo>
                  <a:cubicBezTo>
                    <a:pt x="4251" y="13189"/>
                    <a:pt x="4525" y="13308"/>
                    <a:pt x="4537" y="13689"/>
                  </a:cubicBezTo>
                  <a:cubicBezTo>
                    <a:pt x="4572" y="14260"/>
                    <a:pt x="4680" y="14832"/>
                    <a:pt x="4751" y="15403"/>
                  </a:cubicBezTo>
                  <a:cubicBezTo>
                    <a:pt x="4787" y="15701"/>
                    <a:pt x="4953" y="15868"/>
                    <a:pt x="5251" y="15939"/>
                  </a:cubicBezTo>
                  <a:cubicBezTo>
                    <a:pt x="5727" y="16046"/>
                    <a:pt x="6204" y="16189"/>
                    <a:pt x="6680" y="16332"/>
                  </a:cubicBezTo>
                  <a:cubicBezTo>
                    <a:pt x="6760" y="16357"/>
                    <a:pt x="6835" y="16371"/>
                    <a:pt x="6907" y="16371"/>
                  </a:cubicBezTo>
                  <a:cubicBezTo>
                    <a:pt x="7069" y="16371"/>
                    <a:pt x="7211" y="16302"/>
                    <a:pt x="7335" y="16153"/>
                  </a:cubicBezTo>
                  <a:cubicBezTo>
                    <a:pt x="7739" y="15665"/>
                    <a:pt x="8132" y="15165"/>
                    <a:pt x="8537" y="14677"/>
                  </a:cubicBezTo>
                  <a:cubicBezTo>
                    <a:pt x="8585" y="14617"/>
                    <a:pt x="8621" y="14546"/>
                    <a:pt x="8680" y="14534"/>
                  </a:cubicBezTo>
                  <a:cubicBezTo>
                    <a:pt x="8823" y="14517"/>
                    <a:pt x="8966" y="14483"/>
                    <a:pt x="9108" y="14483"/>
                  </a:cubicBezTo>
                  <a:cubicBezTo>
                    <a:pt x="9261" y="14483"/>
                    <a:pt x="9413" y="14523"/>
                    <a:pt x="9561" y="14665"/>
                  </a:cubicBezTo>
                  <a:cubicBezTo>
                    <a:pt x="10002" y="15046"/>
                    <a:pt x="10478" y="15367"/>
                    <a:pt x="10942" y="15713"/>
                  </a:cubicBezTo>
                  <a:cubicBezTo>
                    <a:pt x="11054" y="15793"/>
                    <a:pt x="11169" y="15832"/>
                    <a:pt x="11287" y="15832"/>
                  </a:cubicBezTo>
                  <a:cubicBezTo>
                    <a:pt x="11395" y="15832"/>
                    <a:pt x="11507" y="15799"/>
                    <a:pt x="11621" y="15737"/>
                  </a:cubicBezTo>
                  <a:cubicBezTo>
                    <a:pt x="12050" y="15475"/>
                    <a:pt x="12502" y="15225"/>
                    <a:pt x="12954" y="14998"/>
                  </a:cubicBezTo>
                  <a:cubicBezTo>
                    <a:pt x="13216" y="14867"/>
                    <a:pt x="13335" y="14665"/>
                    <a:pt x="13312" y="14379"/>
                  </a:cubicBezTo>
                  <a:cubicBezTo>
                    <a:pt x="13252" y="13867"/>
                    <a:pt x="13228" y="13343"/>
                    <a:pt x="13145" y="12831"/>
                  </a:cubicBezTo>
                  <a:cubicBezTo>
                    <a:pt x="13085" y="12498"/>
                    <a:pt x="13133" y="12236"/>
                    <a:pt x="13383" y="11998"/>
                  </a:cubicBezTo>
                  <a:cubicBezTo>
                    <a:pt x="13466" y="11915"/>
                    <a:pt x="13538" y="11855"/>
                    <a:pt x="13669" y="11843"/>
                  </a:cubicBezTo>
                  <a:cubicBezTo>
                    <a:pt x="14216" y="11772"/>
                    <a:pt x="14752" y="11700"/>
                    <a:pt x="15300" y="11629"/>
                  </a:cubicBezTo>
                  <a:cubicBezTo>
                    <a:pt x="15467" y="11605"/>
                    <a:pt x="15621" y="11557"/>
                    <a:pt x="15836" y="11510"/>
                  </a:cubicBezTo>
                  <a:cubicBezTo>
                    <a:pt x="15907" y="11403"/>
                    <a:pt x="16014" y="11284"/>
                    <a:pt x="16062" y="11153"/>
                  </a:cubicBezTo>
                  <a:cubicBezTo>
                    <a:pt x="16217" y="10665"/>
                    <a:pt x="16348" y="10176"/>
                    <a:pt x="16514" y="9700"/>
                  </a:cubicBezTo>
                  <a:cubicBezTo>
                    <a:pt x="16622" y="9391"/>
                    <a:pt x="16562" y="9164"/>
                    <a:pt x="16324" y="8974"/>
                  </a:cubicBezTo>
                  <a:cubicBezTo>
                    <a:pt x="15907" y="8652"/>
                    <a:pt x="15514" y="8307"/>
                    <a:pt x="15086" y="8009"/>
                  </a:cubicBezTo>
                  <a:cubicBezTo>
                    <a:pt x="14812" y="7819"/>
                    <a:pt x="14669" y="7617"/>
                    <a:pt x="14681" y="7295"/>
                  </a:cubicBezTo>
                  <a:cubicBezTo>
                    <a:pt x="14681" y="7176"/>
                    <a:pt x="14693" y="7081"/>
                    <a:pt x="14776" y="6985"/>
                  </a:cubicBezTo>
                  <a:cubicBezTo>
                    <a:pt x="15026" y="6688"/>
                    <a:pt x="15276" y="6390"/>
                    <a:pt x="15502" y="6093"/>
                  </a:cubicBezTo>
                  <a:cubicBezTo>
                    <a:pt x="15693" y="5842"/>
                    <a:pt x="15860" y="5592"/>
                    <a:pt x="16038" y="5331"/>
                  </a:cubicBezTo>
                  <a:cubicBezTo>
                    <a:pt x="16133" y="5176"/>
                    <a:pt x="16121" y="5021"/>
                    <a:pt x="16026" y="4854"/>
                  </a:cubicBezTo>
                  <a:cubicBezTo>
                    <a:pt x="15776" y="4402"/>
                    <a:pt x="15514" y="3961"/>
                    <a:pt x="15288" y="3485"/>
                  </a:cubicBezTo>
                  <a:cubicBezTo>
                    <a:pt x="15163" y="3234"/>
                    <a:pt x="14983" y="3121"/>
                    <a:pt x="14739" y="3121"/>
                  </a:cubicBezTo>
                  <a:cubicBezTo>
                    <a:pt x="14705" y="3121"/>
                    <a:pt x="14670" y="3123"/>
                    <a:pt x="14633" y="3128"/>
                  </a:cubicBezTo>
                  <a:cubicBezTo>
                    <a:pt x="14062" y="3187"/>
                    <a:pt x="13490" y="3247"/>
                    <a:pt x="12931" y="3342"/>
                  </a:cubicBezTo>
                  <a:cubicBezTo>
                    <a:pt x="12881" y="3350"/>
                    <a:pt x="12835" y="3353"/>
                    <a:pt x="12790" y="3353"/>
                  </a:cubicBezTo>
                  <a:cubicBezTo>
                    <a:pt x="12623" y="3353"/>
                    <a:pt x="12489" y="3298"/>
                    <a:pt x="12347" y="3175"/>
                  </a:cubicBezTo>
                  <a:cubicBezTo>
                    <a:pt x="12180" y="3045"/>
                    <a:pt x="12097" y="2914"/>
                    <a:pt x="12085" y="2699"/>
                  </a:cubicBezTo>
                  <a:cubicBezTo>
                    <a:pt x="12026" y="2116"/>
                    <a:pt x="11942" y="1521"/>
                    <a:pt x="11859" y="937"/>
                  </a:cubicBezTo>
                  <a:cubicBezTo>
                    <a:pt x="11823" y="651"/>
                    <a:pt x="11669" y="497"/>
                    <a:pt x="11395" y="437"/>
                  </a:cubicBezTo>
                  <a:cubicBezTo>
                    <a:pt x="10895" y="318"/>
                    <a:pt x="10406" y="175"/>
                    <a:pt x="9918" y="32"/>
                  </a:cubicBezTo>
                  <a:cubicBezTo>
                    <a:pt x="9849" y="11"/>
                    <a:pt x="9781" y="1"/>
                    <a:pt x="971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24"/>
            <p:cNvSpPr/>
            <p:nvPr/>
          </p:nvSpPr>
          <p:spPr>
            <a:xfrm>
              <a:off x="4165739" y="2553705"/>
              <a:ext cx="438044" cy="428215"/>
            </a:xfrm>
            <a:custGeom>
              <a:avLst/>
              <a:gdLst/>
              <a:ahLst/>
              <a:cxnLst/>
              <a:rect l="l" t="t" r="r" b="b"/>
              <a:pathLst>
                <a:path w="16801" h="16424" extrusionOk="0">
                  <a:moveTo>
                    <a:pt x="8415" y="5273"/>
                  </a:moveTo>
                  <a:cubicBezTo>
                    <a:pt x="9805" y="5273"/>
                    <a:pt x="11055" y="6228"/>
                    <a:pt x="11335" y="7610"/>
                  </a:cubicBezTo>
                  <a:cubicBezTo>
                    <a:pt x="11657" y="9193"/>
                    <a:pt x="10609" y="10765"/>
                    <a:pt x="8990" y="11086"/>
                  </a:cubicBezTo>
                  <a:cubicBezTo>
                    <a:pt x="8783" y="11129"/>
                    <a:pt x="8577" y="11149"/>
                    <a:pt x="8374" y="11149"/>
                  </a:cubicBezTo>
                  <a:cubicBezTo>
                    <a:pt x="6987" y="11149"/>
                    <a:pt x="5746" y="10194"/>
                    <a:pt x="5465" y="8812"/>
                  </a:cubicBezTo>
                  <a:cubicBezTo>
                    <a:pt x="5132" y="7229"/>
                    <a:pt x="6192" y="5669"/>
                    <a:pt x="7799" y="5336"/>
                  </a:cubicBezTo>
                  <a:cubicBezTo>
                    <a:pt x="8006" y="5293"/>
                    <a:pt x="8212" y="5273"/>
                    <a:pt x="8415" y="5273"/>
                  </a:cubicBezTo>
                  <a:close/>
                  <a:moveTo>
                    <a:pt x="7625" y="1"/>
                  </a:moveTo>
                  <a:cubicBezTo>
                    <a:pt x="7565" y="1"/>
                    <a:pt x="7500" y="9"/>
                    <a:pt x="7430" y="26"/>
                  </a:cubicBezTo>
                  <a:cubicBezTo>
                    <a:pt x="6966" y="145"/>
                    <a:pt x="6478" y="240"/>
                    <a:pt x="6001" y="323"/>
                  </a:cubicBezTo>
                  <a:cubicBezTo>
                    <a:pt x="5680" y="371"/>
                    <a:pt x="5501" y="538"/>
                    <a:pt x="5442" y="835"/>
                  </a:cubicBezTo>
                  <a:cubicBezTo>
                    <a:pt x="5335" y="1347"/>
                    <a:pt x="5215" y="1847"/>
                    <a:pt x="5144" y="2359"/>
                  </a:cubicBezTo>
                  <a:cubicBezTo>
                    <a:pt x="5096" y="2693"/>
                    <a:pt x="4977" y="2919"/>
                    <a:pt x="4680" y="3074"/>
                  </a:cubicBezTo>
                  <a:cubicBezTo>
                    <a:pt x="4580" y="3123"/>
                    <a:pt x="4498" y="3148"/>
                    <a:pt x="4397" y="3148"/>
                  </a:cubicBezTo>
                  <a:cubicBezTo>
                    <a:pt x="4377" y="3148"/>
                    <a:pt x="4356" y="3147"/>
                    <a:pt x="4334" y="3145"/>
                  </a:cubicBezTo>
                  <a:cubicBezTo>
                    <a:pt x="3715" y="3026"/>
                    <a:pt x="3084" y="2931"/>
                    <a:pt x="2465" y="2835"/>
                  </a:cubicBezTo>
                  <a:cubicBezTo>
                    <a:pt x="2422" y="2829"/>
                    <a:pt x="2381" y="2825"/>
                    <a:pt x="2341" y="2825"/>
                  </a:cubicBezTo>
                  <a:cubicBezTo>
                    <a:pt x="2110" y="2825"/>
                    <a:pt x="1943" y="2943"/>
                    <a:pt x="1810" y="3157"/>
                  </a:cubicBezTo>
                  <a:cubicBezTo>
                    <a:pt x="1548" y="3562"/>
                    <a:pt x="1286" y="3967"/>
                    <a:pt x="1001" y="4359"/>
                  </a:cubicBezTo>
                  <a:cubicBezTo>
                    <a:pt x="810" y="4610"/>
                    <a:pt x="798" y="4848"/>
                    <a:pt x="977" y="5098"/>
                  </a:cubicBezTo>
                  <a:cubicBezTo>
                    <a:pt x="1274" y="5538"/>
                    <a:pt x="1548" y="5979"/>
                    <a:pt x="1870" y="6384"/>
                  </a:cubicBezTo>
                  <a:cubicBezTo>
                    <a:pt x="2072" y="6645"/>
                    <a:pt x="2156" y="6884"/>
                    <a:pt x="2048" y="7193"/>
                  </a:cubicBezTo>
                  <a:cubicBezTo>
                    <a:pt x="2013" y="7312"/>
                    <a:pt x="1965" y="7396"/>
                    <a:pt x="1858" y="7467"/>
                  </a:cubicBezTo>
                  <a:cubicBezTo>
                    <a:pt x="1536" y="7669"/>
                    <a:pt x="1215" y="7884"/>
                    <a:pt x="893" y="8098"/>
                  </a:cubicBezTo>
                  <a:cubicBezTo>
                    <a:pt x="655" y="8265"/>
                    <a:pt x="429" y="8455"/>
                    <a:pt x="203" y="8646"/>
                  </a:cubicBezTo>
                  <a:cubicBezTo>
                    <a:pt x="36" y="8765"/>
                    <a:pt x="1" y="8931"/>
                    <a:pt x="48" y="9146"/>
                  </a:cubicBezTo>
                  <a:cubicBezTo>
                    <a:pt x="155" y="9634"/>
                    <a:pt x="274" y="10122"/>
                    <a:pt x="346" y="10610"/>
                  </a:cubicBezTo>
                  <a:cubicBezTo>
                    <a:pt x="393" y="10967"/>
                    <a:pt x="584" y="11134"/>
                    <a:pt x="905" y="11194"/>
                  </a:cubicBezTo>
                  <a:cubicBezTo>
                    <a:pt x="1513" y="11313"/>
                    <a:pt x="2120" y="11408"/>
                    <a:pt x="2715" y="11515"/>
                  </a:cubicBezTo>
                  <a:cubicBezTo>
                    <a:pt x="2775" y="11527"/>
                    <a:pt x="2858" y="11527"/>
                    <a:pt x="2882" y="11563"/>
                  </a:cubicBezTo>
                  <a:cubicBezTo>
                    <a:pt x="3049" y="11813"/>
                    <a:pt x="3275" y="11991"/>
                    <a:pt x="3179" y="12360"/>
                  </a:cubicBezTo>
                  <a:cubicBezTo>
                    <a:pt x="3037" y="12920"/>
                    <a:pt x="2977" y="13492"/>
                    <a:pt x="2870" y="14063"/>
                  </a:cubicBezTo>
                  <a:cubicBezTo>
                    <a:pt x="2822" y="14361"/>
                    <a:pt x="2929" y="14563"/>
                    <a:pt x="3191" y="14718"/>
                  </a:cubicBezTo>
                  <a:cubicBezTo>
                    <a:pt x="3620" y="14968"/>
                    <a:pt x="4037" y="15254"/>
                    <a:pt x="4442" y="15528"/>
                  </a:cubicBezTo>
                  <a:cubicBezTo>
                    <a:pt x="4561" y="15603"/>
                    <a:pt x="4681" y="15645"/>
                    <a:pt x="4801" y="15645"/>
                  </a:cubicBezTo>
                  <a:cubicBezTo>
                    <a:pt x="4907" y="15645"/>
                    <a:pt x="5014" y="15612"/>
                    <a:pt x="5120" y="15539"/>
                  </a:cubicBezTo>
                  <a:cubicBezTo>
                    <a:pt x="5656" y="15194"/>
                    <a:pt x="6180" y="14837"/>
                    <a:pt x="6716" y="14480"/>
                  </a:cubicBezTo>
                  <a:cubicBezTo>
                    <a:pt x="6759" y="14447"/>
                    <a:pt x="6822" y="14395"/>
                    <a:pt x="6869" y="14395"/>
                  </a:cubicBezTo>
                  <a:cubicBezTo>
                    <a:pt x="6874" y="14395"/>
                    <a:pt x="6878" y="14395"/>
                    <a:pt x="6882" y="14396"/>
                  </a:cubicBezTo>
                  <a:cubicBezTo>
                    <a:pt x="7180" y="14444"/>
                    <a:pt x="7490" y="14432"/>
                    <a:pt x="7704" y="14777"/>
                  </a:cubicBezTo>
                  <a:cubicBezTo>
                    <a:pt x="8002" y="15266"/>
                    <a:pt x="8359" y="15718"/>
                    <a:pt x="8704" y="16182"/>
                  </a:cubicBezTo>
                  <a:cubicBezTo>
                    <a:pt x="8829" y="16343"/>
                    <a:pt x="8974" y="16423"/>
                    <a:pt x="9154" y="16423"/>
                  </a:cubicBezTo>
                  <a:cubicBezTo>
                    <a:pt x="9214" y="16423"/>
                    <a:pt x="9278" y="16415"/>
                    <a:pt x="9347" y="16397"/>
                  </a:cubicBezTo>
                  <a:cubicBezTo>
                    <a:pt x="9835" y="16278"/>
                    <a:pt x="10335" y="16170"/>
                    <a:pt x="10835" y="16087"/>
                  </a:cubicBezTo>
                  <a:cubicBezTo>
                    <a:pt x="11133" y="16039"/>
                    <a:pt x="11300" y="15885"/>
                    <a:pt x="11359" y="15599"/>
                  </a:cubicBezTo>
                  <a:cubicBezTo>
                    <a:pt x="11466" y="15087"/>
                    <a:pt x="11585" y="14587"/>
                    <a:pt x="11645" y="14075"/>
                  </a:cubicBezTo>
                  <a:cubicBezTo>
                    <a:pt x="11692" y="13730"/>
                    <a:pt x="11823" y="13492"/>
                    <a:pt x="12133" y="13349"/>
                  </a:cubicBezTo>
                  <a:cubicBezTo>
                    <a:pt x="12217" y="13302"/>
                    <a:pt x="12287" y="13270"/>
                    <a:pt x="12371" y="13270"/>
                  </a:cubicBezTo>
                  <a:cubicBezTo>
                    <a:pt x="12393" y="13270"/>
                    <a:pt x="12417" y="13272"/>
                    <a:pt x="12443" y="13277"/>
                  </a:cubicBezTo>
                  <a:cubicBezTo>
                    <a:pt x="12990" y="13384"/>
                    <a:pt x="13526" y="13468"/>
                    <a:pt x="14062" y="13563"/>
                  </a:cubicBezTo>
                  <a:cubicBezTo>
                    <a:pt x="14228" y="13587"/>
                    <a:pt x="14395" y="13587"/>
                    <a:pt x="14621" y="13611"/>
                  </a:cubicBezTo>
                  <a:cubicBezTo>
                    <a:pt x="14717" y="13527"/>
                    <a:pt x="14848" y="13444"/>
                    <a:pt x="14943" y="13325"/>
                  </a:cubicBezTo>
                  <a:cubicBezTo>
                    <a:pt x="15229" y="12908"/>
                    <a:pt x="15491" y="12480"/>
                    <a:pt x="15800" y="12063"/>
                  </a:cubicBezTo>
                  <a:cubicBezTo>
                    <a:pt x="15991" y="11813"/>
                    <a:pt x="15991" y="11575"/>
                    <a:pt x="15824" y="11325"/>
                  </a:cubicBezTo>
                  <a:cubicBezTo>
                    <a:pt x="15526" y="10884"/>
                    <a:pt x="15252" y="10444"/>
                    <a:pt x="14919" y="10039"/>
                  </a:cubicBezTo>
                  <a:cubicBezTo>
                    <a:pt x="14717" y="9777"/>
                    <a:pt x="14645" y="9539"/>
                    <a:pt x="14752" y="9229"/>
                  </a:cubicBezTo>
                  <a:cubicBezTo>
                    <a:pt x="14788" y="9110"/>
                    <a:pt x="14824" y="9027"/>
                    <a:pt x="14931" y="8955"/>
                  </a:cubicBezTo>
                  <a:cubicBezTo>
                    <a:pt x="15252" y="8753"/>
                    <a:pt x="15586" y="8550"/>
                    <a:pt x="15895" y="8324"/>
                  </a:cubicBezTo>
                  <a:cubicBezTo>
                    <a:pt x="16145" y="8146"/>
                    <a:pt x="16384" y="7955"/>
                    <a:pt x="16622" y="7753"/>
                  </a:cubicBezTo>
                  <a:cubicBezTo>
                    <a:pt x="16765" y="7634"/>
                    <a:pt x="16800" y="7479"/>
                    <a:pt x="16753" y="7300"/>
                  </a:cubicBezTo>
                  <a:cubicBezTo>
                    <a:pt x="16645" y="6788"/>
                    <a:pt x="16526" y="6288"/>
                    <a:pt x="16443" y="5776"/>
                  </a:cubicBezTo>
                  <a:cubicBezTo>
                    <a:pt x="16395" y="5455"/>
                    <a:pt x="16229" y="5288"/>
                    <a:pt x="15931" y="5241"/>
                  </a:cubicBezTo>
                  <a:cubicBezTo>
                    <a:pt x="15371" y="5133"/>
                    <a:pt x="14800" y="5014"/>
                    <a:pt x="14240" y="4943"/>
                  </a:cubicBezTo>
                  <a:cubicBezTo>
                    <a:pt x="14002" y="4907"/>
                    <a:pt x="13847" y="4812"/>
                    <a:pt x="13728" y="4610"/>
                  </a:cubicBezTo>
                  <a:cubicBezTo>
                    <a:pt x="13609" y="4443"/>
                    <a:pt x="13574" y="4288"/>
                    <a:pt x="13609" y="4086"/>
                  </a:cubicBezTo>
                  <a:cubicBezTo>
                    <a:pt x="13728" y="3502"/>
                    <a:pt x="13824" y="2907"/>
                    <a:pt x="13919" y="2324"/>
                  </a:cubicBezTo>
                  <a:cubicBezTo>
                    <a:pt x="13967" y="2050"/>
                    <a:pt x="13871" y="1859"/>
                    <a:pt x="13621" y="1704"/>
                  </a:cubicBezTo>
                  <a:cubicBezTo>
                    <a:pt x="13181" y="1454"/>
                    <a:pt x="12764" y="1169"/>
                    <a:pt x="12335" y="895"/>
                  </a:cubicBezTo>
                  <a:cubicBezTo>
                    <a:pt x="12219" y="817"/>
                    <a:pt x="12103" y="775"/>
                    <a:pt x="11987" y="775"/>
                  </a:cubicBezTo>
                  <a:cubicBezTo>
                    <a:pt x="11889" y="775"/>
                    <a:pt x="11791" y="805"/>
                    <a:pt x="11692" y="871"/>
                  </a:cubicBezTo>
                  <a:cubicBezTo>
                    <a:pt x="11169" y="1204"/>
                    <a:pt x="10645" y="1550"/>
                    <a:pt x="10133" y="1907"/>
                  </a:cubicBezTo>
                  <a:cubicBezTo>
                    <a:pt x="10022" y="1987"/>
                    <a:pt x="9920" y="2017"/>
                    <a:pt x="9790" y="2017"/>
                  </a:cubicBezTo>
                  <a:cubicBezTo>
                    <a:pt x="9766" y="2017"/>
                    <a:pt x="9742" y="2016"/>
                    <a:pt x="9716" y="2014"/>
                  </a:cubicBezTo>
                  <a:cubicBezTo>
                    <a:pt x="9406" y="1990"/>
                    <a:pt x="9192" y="1847"/>
                    <a:pt x="9049" y="1573"/>
                  </a:cubicBezTo>
                  <a:cubicBezTo>
                    <a:pt x="9002" y="1466"/>
                    <a:pt x="8918" y="1371"/>
                    <a:pt x="8847" y="1276"/>
                  </a:cubicBezTo>
                  <a:cubicBezTo>
                    <a:pt x="8609" y="930"/>
                    <a:pt x="8359" y="597"/>
                    <a:pt x="8097" y="252"/>
                  </a:cubicBezTo>
                  <a:cubicBezTo>
                    <a:pt x="7969" y="88"/>
                    <a:pt x="7821" y="1"/>
                    <a:pt x="762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 name="TextBox 32">
            <a:extLst>
              <a:ext uri="{FF2B5EF4-FFF2-40B4-BE49-F238E27FC236}">
                <a16:creationId xmlns:a16="http://schemas.microsoft.com/office/drawing/2014/main" id="{C7B815BB-8CE7-4578-B422-784360DD488F}"/>
              </a:ext>
            </a:extLst>
          </p:cNvPr>
          <p:cNvSpPr txBox="1"/>
          <p:nvPr/>
        </p:nvSpPr>
        <p:spPr>
          <a:xfrm>
            <a:off x="1822078" y="1703292"/>
            <a:ext cx="1792836" cy="738664"/>
          </a:xfrm>
          <a:prstGeom prst="rect">
            <a:avLst/>
          </a:prstGeom>
          <a:noFill/>
        </p:spPr>
        <p:txBody>
          <a:bodyPr wrap="square">
            <a:spAutoFit/>
          </a:bodyPr>
          <a:lstStyle/>
          <a:p>
            <a:pPr lvl="0" algn="ctr"/>
            <a:r>
              <a:rPr lang="en-US" b="0" i="0" dirty="0">
                <a:solidFill>
                  <a:srgbClr val="563427"/>
                </a:solidFill>
                <a:latin typeface="Maven Pro" panose="020B0604020202020204" charset="0"/>
              </a:rPr>
              <a:t>Stimulating</a:t>
            </a:r>
          </a:p>
          <a:p>
            <a:pPr lvl="0" algn="ctr"/>
            <a:r>
              <a:rPr lang="en-US" b="0" i="0" dirty="0">
                <a:solidFill>
                  <a:srgbClr val="563427"/>
                </a:solidFill>
                <a:latin typeface="Maven Pro" panose="020B0604020202020204" charset="0"/>
              </a:rPr>
              <a:t>the economy and employment</a:t>
            </a:r>
            <a:endParaRPr lang="en-US" dirty="0">
              <a:solidFill>
                <a:srgbClr val="563427"/>
              </a:solidFill>
              <a:latin typeface="Maven Pro" panose="020B0604020202020204" charset="0"/>
            </a:endParaRPr>
          </a:p>
        </p:txBody>
      </p:sp>
      <p:sp>
        <p:nvSpPr>
          <p:cNvPr id="34" name="TextBox 33">
            <a:extLst>
              <a:ext uri="{FF2B5EF4-FFF2-40B4-BE49-F238E27FC236}">
                <a16:creationId xmlns:a16="http://schemas.microsoft.com/office/drawing/2014/main" id="{80E9E18B-865B-45F1-A6C0-85E6E5076607}"/>
              </a:ext>
            </a:extLst>
          </p:cNvPr>
          <p:cNvSpPr txBox="1"/>
          <p:nvPr/>
        </p:nvSpPr>
        <p:spPr>
          <a:xfrm>
            <a:off x="5479326" y="1670213"/>
            <a:ext cx="1629258" cy="738664"/>
          </a:xfrm>
          <a:prstGeom prst="rect">
            <a:avLst/>
          </a:prstGeom>
          <a:noFill/>
        </p:spPr>
        <p:txBody>
          <a:bodyPr wrap="square">
            <a:spAutoFit/>
          </a:bodyPr>
          <a:lstStyle/>
          <a:p>
            <a:pPr lvl="0" algn="ctr"/>
            <a:r>
              <a:rPr lang="en-US" b="0" i="0" dirty="0">
                <a:latin typeface="Maven Pro" panose="020B0604020202020204" charset="0"/>
              </a:rPr>
              <a:t>Supporting enterprises, jobs and incomes</a:t>
            </a:r>
            <a:endParaRPr lang="en-US" dirty="0">
              <a:latin typeface="Maven Pro" panose="020B0604020202020204" charset="0"/>
            </a:endParaRPr>
          </a:p>
        </p:txBody>
      </p:sp>
      <p:sp>
        <p:nvSpPr>
          <p:cNvPr id="35" name="TextBox 34">
            <a:extLst>
              <a:ext uri="{FF2B5EF4-FFF2-40B4-BE49-F238E27FC236}">
                <a16:creationId xmlns:a16="http://schemas.microsoft.com/office/drawing/2014/main" id="{1AA652EF-BBB8-46F3-9CAD-ECA30453DC91}"/>
              </a:ext>
            </a:extLst>
          </p:cNvPr>
          <p:cNvSpPr txBox="1"/>
          <p:nvPr/>
        </p:nvSpPr>
        <p:spPr>
          <a:xfrm>
            <a:off x="2053332" y="3305183"/>
            <a:ext cx="1363485" cy="738664"/>
          </a:xfrm>
          <a:prstGeom prst="rect">
            <a:avLst/>
          </a:prstGeom>
          <a:noFill/>
        </p:spPr>
        <p:txBody>
          <a:bodyPr wrap="square">
            <a:spAutoFit/>
          </a:bodyPr>
          <a:lstStyle/>
          <a:p>
            <a:pPr lvl="0" algn="ctr"/>
            <a:r>
              <a:rPr lang="en-US" b="0" i="0" dirty="0">
                <a:latin typeface="Maven Pro" panose="020B0604020202020204" charset="0"/>
              </a:rPr>
              <a:t>Protecting workers in the                                 workplace                </a:t>
            </a:r>
            <a:endParaRPr lang="en-US" dirty="0">
              <a:latin typeface="Maven Pro" panose="020B0604020202020204" charset="0"/>
            </a:endParaRPr>
          </a:p>
        </p:txBody>
      </p:sp>
      <p:sp>
        <p:nvSpPr>
          <p:cNvPr id="36" name="TextBox 35">
            <a:extLst>
              <a:ext uri="{FF2B5EF4-FFF2-40B4-BE49-F238E27FC236}">
                <a16:creationId xmlns:a16="http://schemas.microsoft.com/office/drawing/2014/main" id="{7F2AF038-5F03-4F70-BFDB-6B1FCD5ACEB6}"/>
              </a:ext>
            </a:extLst>
          </p:cNvPr>
          <p:cNvSpPr txBox="1"/>
          <p:nvPr/>
        </p:nvSpPr>
        <p:spPr>
          <a:xfrm>
            <a:off x="5540179" y="3305183"/>
            <a:ext cx="1480786" cy="738664"/>
          </a:xfrm>
          <a:prstGeom prst="rect">
            <a:avLst/>
          </a:prstGeom>
          <a:noFill/>
        </p:spPr>
        <p:txBody>
          <a:bodyPr wrap="square">
            <a:spAutoFit/>
          </a:bodyPr>
          <a:lstStyle/>
          <a:p>
            <a:pPr lvl="0" algn="ctr"/>
            <a:r>
              <a:rPr lang="en-US" b="0" i="0" dirty="0">
                <a:solidFill>
                  <a:srgbClr val="563427"/>
                </a:solidFill>
                <a:latin typeface="Maven Pro" panose="020B0604020202020204" charset="0"/>
              </a:rPr>
              <a:t>Relying on social dialogue for solutions</a:t>
            </a:r>
            <a:endParaRPr lang="en-US" dirty="0">
              <a:solidFill>
                <a:srgbClr val="563427"/>
              </a:solidFill>
              <a:latin typeface="Maven Pro" panose="020B0604020202020204" charset="0"/>
            </a:endParaRPr>
          </a:p>
        </p:txBody>
      </p:sp>
      <p:cxnSp>
        <p:nvCxnSpPr>
          <p:cNvPr id="37" name="Straight Connector 36">
            <a:extLst>
              <a:ext uri="{FF2B5EF4-FFF2-40B4-BE49-F238E27FC236}">
                <a16:creationId xmlns:a16="http://schemas.microsoft.com/office/drawing/2014/main" id="{72EED4B9-619C-2449-AD5B-3E47349D97D1}"/>
              </a:ext>
            </a:extLst>
          </p:cNvPr>
          <p:cNvCxnSpPr>
            <a:cxnSpLocks/>
          </p:cNvCxnSpPr>
          <p:nvPr/>
        </p:nvCxnSpPr>
        <p:spPr>
          <a:xfrm flipV="1">
            <a:off x="430007" y="735219"/>
            <a:ext cx="5339026" cy="6228"/>
          </a:xfrm>
          <a:prstGeom prst="line">
            <a:avLst/>
          </a:prstGeom>
        </p:spPr>
        <p:style>
          <a:lnRef idx="2">
            <a:schemeClr val="accent6"/>
          </a:lnRef>
          <a:fillRef idx="0">
            <a:schemeClr val="accent6"/>
          </a:fillRef>
          <a:effectRef idx="1">
            <a:schemeClr val="accent6"/>
          </a:effectRef>
          <a:fontRef idx="minor">
            <a:schemeClr val="tx1"/>
          </a:fontRef>
        </p:style>
      </p:cxnSp>
    </p:spTree>
    <p:extLst>
      <p:ext uri="{BB962C8B-B14F-4D97-AF65-F5344CB8AC3E}">
        <p14:creationId xmlns:p14="http://schemas.microsoft.com/office/powerpoint/2010/main" val="3896019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8" name="Google Shape;88;p18"/>
          <p:cNvSpPr/>
          <p:nvPr/>
        </p:nvSpPr>
        <p:spPr>
          <a:xfrm>
            <a:off x="3091400" y="1271070"/>
            <a:ext cx="914796" cy="1390629"/>
          </a:xfrm>
          <a:custGeom>
            <a:avLst/>
            <a:gdLst/>
            <a:ahLst/>
            <a:cxnLst/>
            <a:rect l="l" t="t" r="r" b="b"/>
            <a:pathLst>
              <a:path w="51285" h="77961" extrusionOk="0">
                <a:moveTo>
                  <a:pt x="10982" y="0"/>
                </a:moveTo>
                <a:cubicBezTo>
                  <a:pt x="3999" y="12155"/>
                  <a:pt x="1" y="26259"/>
                  <a:pt x="1" y="41278"/>
                </a:cubicBezTo>
                <a:cubicBezTo>
                  <a:pt x="1" y="54447"/>
                  <a:pt x="3084" y="66900"/>
                  <a:pt x="8535" y="77960"/>
                </a:cubicBezTo>
                <a:lnTo>
                  <a:pt x="21982" y="55800"/>
                </a:lnTo>
                <a:lnTo>
                  <a:pt x="49454" y="55083"/>
                </a:lnTo>
                <a:cubicBezTo>
                  <a:pt x="47703" y="50826"/>
                  <a:pt x="46729" y="46171"/>
                  <a:pt x="46729" y="41278"/>
                </a:cubicBezTo>
                <a:cubicBezTo>
                  <a:pt x="46729" y="34892"/>
                  <a:pt x="48380" y="28905"/>
                  <a:pt x="51284" y="23673"/>
                </a:cubicBezTo>
                <a:lnTo>
                  <a:pt x="37121" y="557"/>
                </a:lnTo>
                <a:lnTo>
                  <a:pt x="1098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18"/>
          <p:cNvSpPr/>
          <p:nvPr/>
        </p:nvSpPr>
        <p:spPr>
          <a:xfrm>
            <a:off x="4651659" y="529078"/>
            <a:ext cx="1197592" cy="1150751"/>
          </a:xfrm>
          <a:custGeom>
            <a:avLst/>
            <a:gdLst/>
            <a:ahLst/>
            <a:cxnLst/>
            <a:rect l="l" t="t" r="r" b="b"/>
            <a:pathLst>
              <a:path w="67139" h="64513" extrusionOk="0">
                <a:moveTo>
                  <a:pt x="279" y="1"/>
                </a:moveTo>
                <a:lnTo>
                  <a:pt x="12931" y="23076"/>
                </a:lnTo>
                <a:lnTo>
                  <a:pt x="1" y="46888"/>
                </a:lnTo>
                <a:cubicBezTo>
                  <a:pt x="11439" y="48300"/>
                  <a:pt x="21226" y="55024"/>
                  <a:pt x="26816" y="64513"/>
                </a:cubicBezTo>
                <a:lnTo>
                  <a:pt x="53194" y="63817"/>
                </a:lnTo>
                <a:lnTo>
                  <a:pt x="67139" y="40860"/>
                </a:lnTo>
                <a:cubicBezTo>
                  <a:pt x="53453" y="17606"/>
                  <a:pt x="28786" y="1612"/>
                  <a:pt x="2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8"/>
          <p:cNvSpPr/>
          <p:nvPr/>
        </p:nvSpPr>
        <p:spPr>
          <a:xfrm>
            <a:off x="5131414" y="1341334"/>
            <a:ext cx="921182" cy="1403044"/>
          </a:xfrm>
          <a:custGeom>
            <a:avLst/>
            <a:gdLst/>
            <a:ahLst/>
            <a:cxnLst/>
            <a:rect l="l" t="t" r="r" b="b"/>
            <a:pathLst>
              <a:path w="51643" h="78657" extrusionOk="0">
                <a:moveTo>
                  <a:pt x="42790" y="0"/>
                </a:moveTo>
                <a:lnTo>
                  <a:pt x="28945" y="22817"/>
                </a:lnTo>
                <a:lnTo>
                  <a:pt x="2189" y="23533"/>
                </a:lnTo>
                <a:cubicBezTo>
                  <a:pt x="3940" y="27790"/>
                  <a:pt x="4914" y="32445"/>
                  <a:pt x="4914" y="37339"/>
                </a:cubicBezTo>
                <a:cubicBezTo>
                  <a:pt x="4914" y="43983"/>
                  <a:pt x="3124" y="50209"/>
                  <a:pt x="1" y="55580"/>
                </a:cubicBezTo>
                <a:lnTo>
                  <a:pt x="13806" y="78059"/>
                </a:lnTo>
                <a:lnTo>
                  <a:pt x="40662" y="78656"/>
                </a:lnTo>
                <a:cubicBezTo>
                  <a:pt x="47644" y="66482"/>
                  <a:pt x="51642" y="52378"/>
                  <a:pt x="51642" y="37339"/>
                </a:cubicBezTo>
                <a:cubicBezTo>
                  <a:pt x="51642" y="23911"/>
                  <a:pt x="48459" y="11220"/>
                  <a:pt x="4279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8"/>
          <p:cNvSpPr/>
          <p:nvPr/>
        </p:nvSpPr>
        <p:spPr>
          <a:xfrm>
            <a:off x="3337672" y="526955"/>
            <a:ext cx="1450581" cy="1090067"/>
          </a:xfrm>
          <a:custGeom>
            <a:avLst/>
            <a:gdLst/>
            <a:ahLst/>
            <a:cxnLst/>
            <a:rect l="l" t="t" r="r" b="b"/>
            <a:pathLst>
              <a:path w="81322" h="61111" extrusionOk="0">
                <a:moveTo>
                  <a:pt x="68590" y="0"/>
                </a:moveTo>
                <a:cubicBezTo>
                  <a:pt x="39945" y="199"/>
                  <a:pt x="14761" y="14920"/>
                  <a:pt x="0" y="37160"/>
                </a:cubicBezTo>
                <a:lnTo>
                  <a:pt x="25921" y="37717"/>
                </a:lnTo>
                <a:lnTo>
                  <a:pt x="40263" y="61111"/>
                </a:lnTo>
                <a:cubicBezTo>
                  <a:pt x="46768" y="52537"/>
                  <a:pt x="57013" y="46927"/>
                  <a:pt x="68570" y="46728"/>
                </a:cubicBezTo>
                <a:lnTo>
                  <a:pt x="81322" y="23215"/>
                </a:lnTo>
                <a:lnTo>
                  <a:pt x="6859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18"/>
          <p:cNvSpPr/>
          <p:nvPr/>
        </p:nvSpPr>
        <p:spPr>
          <a:xfrm>
            <a:off x="3288707" y="2334539"/>
            <a:ext cx="1191188" cy="1150055"/>
          </a:xfrm>
          <a:custGeom>
            <a:avLst/>
            <a:gdLst/>
            <a:ahLst/>
            <a:cxnLst/>
            <a:rect l="l" t="t" r="r" b="b"/>
            <a:pathLst>
              <a:path w="66780" h="64474" extrusionOk="0">
                <a:moveTo>
                  <a:pt x="40661" y="1"/>
                </a:moveTo>
                <a:lnTo>
                  <a:pt x="13547" y="737"/>
                </a:lnTo>
                <a:lnTo>
                  <a:pt x="0" y="23077"/>
                </a:lnTo>
                <a:cubicBezTo>
                  <a:pt x="13467" y="46431"/>
                  <a:pt x="38015" y="62623"/>
                  <a:pt x="66462" y="64473"/>
                </a:cubicBezTo>
                <a:lnTo>
                  <a:pt x="53830" y="41457"/>
                </a:lnTo>
                <a:lnTo>
                  <a:pt x="66780" y="17566"/>
                </a:lnTo>
                <a:cubicBezTo>
                  <a:pt x="55640" y="15975"/>
                  <a:pt x="46131" y="9331"/>
                  <a:pt x="4066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18"/>
          <p:cNvSpPr/>
          <p:nvPr/>
        </p:nvSpPr>
        <p:spPr>
          <a:xfrm>
            <a:off x="4342597" y="2407283"/>
            <a:ext cx="1463710" cy="1080863"/>
          </a:xfrm>
          <a:custGeom>
            <a:avLst/>
            <a:gdLst/>
            <a:ahLst/>
            <a:cxnLst/>
            <a:rect l="l" t="t" r="r" b="b"/>
            <a:pathLst>
              <a:path w="82058" h="60595" extrusionOk="0">
                <a:moveTo>
                  <a:pt x="41377" y="1"/>
                </a:moveTo>
                <a:cubicBezTo>
                  <a:pt x="34733" y="8435"/>
                  <a:pt x="24429" y="13866"/>
                  <a:pt x="12871" y="13866"/>
                </a:cubicBezTo>
                <a:lnTo>
                  <a:pt x="12752" y="13866"/>
                </a:lnTo>
                <a:lnTo>
                  <a:pt x="0" y="37379"/>
                </a:lnTo>
                <a:lnTo>
                  <a:pt x="12732" y="60594"/>
                </a:lnTo>
                <a:lnTo>
                  <a:pt x="12871" y="60594"/>
                </a:lnTo>
                <a:cubicBezTo>
                  <a:pt x="41755" y="60594"/>
                  <a:pt x="67178" y="45834"/>
                  <a:pt x="82058" y="23435"/>
                </a:cubicBezTo>
                <a:lnTo>
                  <a:pt x="55402" y="22858"/>
                </a:lnTo>
                <a:lnTo>
                  <a:pt x="4137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 name="Google Shape;94;p18"/>
          <p:cNvGrpSpPr/>
          <p:nvPr/>
        </p:nvGrpSpPr>
        <p:grpSpPr>
          <a:xfrm>
            <a:off x="5063648" y="1026989"/>
            <a:ext cx="267206" cy="253025"/>
            <a:chOff x="5016448" y="1830771"/>
            <a:chExt cx="267206" cy="253025"/>
          </a:xfrm>
        </p:grpSpPr>
        <p:sp>
          <p:nvSpPr>
            <p:cNvPr id="95" name="Google Shape;95;p18"/>
            <p:cNvSpPr/>
            <p:nvPr/>
          </p:nvSpPr>
          <p:spPr>
            <a:xfrm>
              <a:off x="5016448" y="1830771"/>
              <a:ext cx="267206" cy="253025"/>
            </a:xfrm>
            <a:custGeom>
              <a:avLst/>
              <a:gdLst/>
              <a:ahLst/>
              <a:cxnLst/>
              <a:rect l="l" t="t" r="r" b="b"/>
              <a:pathLst>
                <a:path w="14980" h="14185" extrusionOk="0">
                  <a:moveTo>
                    <a:pt x="558" y="1"/>
                  </a:moveTo>
                  <a:cubicBezTo>
                    <a:pt x="259" y="1"/>
                    <a:pt x="1" y="80"/>
                    <a:pt x="1" y="478"/>
                  </a:cubicBezTo>
                  <a:lnTo>
                    <a:pt x="1" y="13488"/>
                  </a:lnTo>
                  <a:cubicBezTo>
                    <a:pt x="1" y="13866"/>
                    <a:pt x="319" y="14184"/>
                    <a:pt x="697" y="14184"/>
                  </a:cubicBezTo>
                  <a:lnTo>
                    <a:pt x="14502" y="14184"/>
                  </a:lnTo>
                  <a:cubicBezTo>
                    <a:pt x="14900" y="14184"/>
                    <a:pt x="14980" y="13945"/>
                    <a:pt x="14980" y="13627"/>
                  </a:cubicBezTo>
                  <a:cubicBezTo>
                    <a:pt x="14980" y="13309"/>
                    <a:pt x="14900" y="13070"/>
                    <a:pt x="14502" y="13070"/>
                  </a:cubicBezTo>
                  <a:lnTo>
                    <a:pt x="1831" y="13070"/>
                  </a:lnTo>
                  <a:cubicBezTo>
                    <a:pt x="1433" y="13070"/>
                    <a:pt x="1135" y="12752"/>
                    <a:pt x="1135" y="12354"/>
                  </a:cubicBezTo>
                  <a:lnTo>
                    <a:pt x="1135" y="478"/>
                  </a:lnTo>
                  <a:cubicBezTo>
                    <a:pt x="1135" y="80"/>
                    <a:pt x="876" y="1"/>
                    <a:pt x="55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8"/>
            <p:cNvSpPr/>
            <p:nvPr/>
          </p:nvSpPr>
          <p:spPr>
            <a:xfrm>
              <a:off x="5056548" y="1856012"/>
              <a:ext cx="208556" cy="176020"/>
            </a:xfrm>
            <a:custGeom>
              <a:avLst/>
              <a:gdLst/>
              <a:ahLst/>
              <a:cxnLst/>
              <a:rect l="l" t="t" r="r" b="b"/>
              <a:pathLst>
                <a:path w="11692" h="9868" extrusionOk="0">
                  <a:moveTo>
                    <a:pt x="11142" y="1"/>
                  </a:moveTo>
                  <a:cubicBezTo>
                    <a:pt x="11110" y="1"/>
                    <a:pt x="11076" y="6"/>
                    <a:pt x="11041" y="18"/>
                  </a:cubicBezTo>
                  <a:lnTo>
                    <a:pt x="8236" y="1072"/>
                  </a:lnTo>
                  <a:cubicBezTo>
                    <a:pt x="8057" y="1152"/>
                    <a:pt x="8037" y="1291"/>
                    <a:pt x="8196" y="1390"/>
                  </a:cubicBezTo>
                  <a:lnTo>
                    <a:pt x="8713" y="1729"/>
                  </a:lnTo>
                  <a:cubicBezTo>
                    <a:pt x="8873" y="1828"/>
                    <a:pt x="8932" y="2047"/>
                    <a:pt x="8813" y="2206"/>
                  </a:cubicBezTo>
                  <a:lnTo>
                    <a:pt x="6684" y="5429"/>
                  </a:lnTo>
                  <a:cubicBezTo>
                    <a:pt x="6607" y="5552"/>
                    <a:pt x="6447" y="5627"/>
                    <a:pt x="6295" y="5627"/>
                  </a:cubicBezTo>
                  <a:cubicBezTo>
                    <a:pt x="6251" y="5627"/>
                    <a:pt x="6208" y="5621"/>
                    <a:pt x="6167" y="5608"/>
                  </a:cubicBezTo>
                  <a:lnTo>
                    <a:pt x="2865" y="4354"/>
                  </a:lnTo>
                  <a:cubicBezTo>
                    <a:pt x="2816" y="4333"/>
                    <a:pt x="2761" y="4323"/>
                    <a:pt x="2705" y="4323"/>
                  </a:cubicBezTo>
                  <a:cubicBezTo>
                    <a:pt x="2555" y="4323"/>
                    <a:pt x="2395" y="4392"/>
                    <a:pt x="2308" y="4494"/>
                  </a:cubicBezTo>
                  <a:lnTo>
                    <a:pt x="219" y="7020"/>
                  </a:lnTo>
                  <a:cubicBezTo>
                    <a:pt x="100" y="7159"/>
                    <a:pt x="0" y="7438"/>
                    <a:pt x="0" y="7637"/>
                  </a:cubicBezTo>
                  <a:lnTo>
                    <a:pt x="0" y="9686"/>
                  </a:lnTo>
                  <a:cubicBezTo>
                    <a:pt x="0" y="9805"/>
                    <a:pt x="37" y="9868"/>
                    <a:pt x="91" y="9868"/>
                  </a:cubicBezTo>
                  <a:cubicBezTo>
                    <a:pt x="128" y="9868"/>
                    <a:pt x="172" y="9840"/>
                    <a:pt x="219" y="9785"/>
                  </a:cubicBezTo>
                  <a:lnTo>
                    <a:pt x="2905" y="6662"/>
                  </a:lnTo>
                  <a:cubicBezTo>
                    <a:pt x="2989" y="6550"/>
                    <a:pt x="3141" y="6488"/>
                    <a:pt x="3286" y="6488"/>
                  </a:cubicBezTo>
                  <a:cubicBezTo>
                    <a:pt x="3348" y="6488"/>
                    <a:pt x="3408" y="6499"/>
                    <a:pt x="3462" y="6523"/>
                  </a:cubicBezTo>
                  <a:lnTo>
                    <a:pt x="6784" y="7776"/>
                  </a:lnTo>
                  <a:cubicBezTo>
                    <a:pt x="6832" y="7797"/>
                    <a:pt x="6884" y="7807"/>
                    <a:pt x="6937" y="7807"/>
                  </a:cubicBezTo>
                  <a:cubicBezTo>
                    <a:pt x="7081" y="7807"/>
                    <a:pt x="7228" y="7733"/>
                    <a:pt x="7301" y="7617"/>
                  </a:cubicBezTo>
                  <a:lnTo>
                    <a:pt x="10305" y="3121"/>
                  </a:lnTo>
                  <a:cubicBezTo>
                    <a:pt x="10368" y="3020"/>
                    <a:pt x="10479" y="2967"/>
                    <a:pt x="10592" y="2967"/>
                  </a:cubicBezTo>
                  <a:cubicBezTo>
                    <a:pt x="10658" y="2967"/>
                    <a:pt x="10724" y="2985"/>
                    <a:pt x="10782" y="3022"/>
                  </a:cubicBezTo>
                  <a:lnTo>
                    <a:pt x="11419" y="3419"/>
                  </a:lnTo>
                  <a:cubicBezTo>
                    <a:pt x="11465" y="3448"/>
                    <a:pt x="11508" y="3462"/>
                    <a:pt x="11546" y="3462"/>
                  </a:cubicBezTo>
                  <a:cubicBezTo>
                    <a:pt x="11636" y="3462"/>
                    <a:pt x="11692" y="3381"/>
                    <a:pt x="11678" y="3240"/>
                  </a:cubicBezTo>
                  <a:lnTo>
                    <a:pt x="11399" y="256"/>
                  </a:lnTo>
                  <a:cubicBezTo>
                    <a:pt x="11383" y="96"/>
                    <a:pt x="11277" y="1"/>
                    <a:pt x="1114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2" name="Google Shape;102;p18"/>
          <p:cNvSpPr/>
          <p:nvPr/>
        </p:nvSpPr>
        <p:spPr>
          <a:xfrm>
            <a:off x="3738969" y="2710419"/>
            <a:ext cx="270399" cy="237417"/>
          </a:xfrm>
          <a:custGeom>
            <a:avLst/>
            <a:gdLst/>
            <a:ahLst/>
            <a:cxnLst/>
            <a:rect l="l" t="t" r="r" b="b"/>
            <a:pathLst>
              <a:path w="15159" h="13310" extrusionOk="0">
                <a:moveTo>
                  <a:pt x="11299" y="1"/>
                </a:moveTo>
                <a:cubicBezTo>
                  <a:pt x="10344" y="1"/>
                  <a:pt x="9569" y="777"/>
                  <a:pt x="9569" y="1732"/>
                </a:cubicBezTo>
                <a:cubicBezTo>
                  <a:pt x="9569" y="1891"/>
                  <a:pt x="9588" y="2030"/>
                  <a:pt x="9628" y="2169"/>
                </a:cubicBezTo>
                <a:lnTo>
                  <a:pt x="6843" y="3840"/>
                </a:lnTo>
                <a:cubicBezTo>
                  <a:pt x="6147" y="2965"/>
                  <a:pt x="5073" y="2408"/>
                  <a:pt x="3859" y="2408"/>
                </a:cubicBezTo>
                <a:cubicBezTo>
                  <a:pt x="1731" y="2408"/>
                  <a:pt x="0" y="4139"/>
                  <a:pt x="0" y="6267"/>
                </a:cubicBezTo>
                <a:cubicBezTo>
                  <a:pt x="0" y="8396"/>
                  <a:pt x="1731" y="10106"/>
                  <a:pt x="3859" y="10106"/>
                </a:cubicBezTo>
                <a:cubicBezTo>
                  <a:pt x="5152" y="10106"/>
                  <a:pt x="6286" y="9470"/>
                  <a:pt x="6982" y="8515"/>
                </a:cubicBezTo>
                <a:lnTo>
                  <a:pt x="10583" y="10405"/>
                </a:lnTo>
                <a:cubicBezTo>
                  <a:pt x="10523" y="10584"/>
                  <a:pt x="10503" y="10783"/>
                  <a:pt x="10503" y="10982"/>
                </a:cubicBezTo>
                <a:cubicBezTo>
                  <a:pt x="10503" y="12255"/>
                  <a:pt x="11538" y="13309"/>
                  <a:pt x="12831" y="13309"/>
                </a:cubicBezTo>
                <a:cubicBezTo>
                  <a:pt x="14124" y="13309"/>
                  <a:pt x="15158" y="12255"/>
                  <a:pt x="15158" y="10982"/>
                </a:cubicBezTo>
                <a:cubicBezTo>
                  <a:pt x="15158" y="9689"/>
                  <a:pt x="14124" y="8654"/>
                  <a:pt x="12831" y="8654"/>
                </a:cubicBezTo>
                <a:cubicBezTo>
                  <a:pt x="12135" y="8654"/>
                  <a:pt x="11498" y="8972"/>
                  <a:pt x="11080" y="9450"/>
                </a:cubicBezTo>
                <a:lnTo>
                  <a:pt x="7480" y="7560"/>
                </a:lnTo>
                <a:cubicBezTo>
                  <a:pt x="7619" y="7162"/>
                  <a:pt x="7719" y="6705"/>
                  <a:pt x="7719" y="6267"/>
                </a:cubicBezTo>
                <a:cubicBezTo>
                  <a:pt x="7719" y="5710"/>
                  <a:pt x="7599" y="5213"/>
                  <a:pt x="7400" y="4755"/>
                </a:cubicBezTo>
                <a:lnTo>
                  <a:pt x="10205" y="3064"/>
                </a:lnTo>
                <a:cubicBezTo>
                  <a:pt x="10503" y="3303"/>
                  <a:pt x="10881" y="3462"/>
                  <a:pt x="11299" y="3462"/>
                </a:cubicBezTo>
                <a:cubicBezTo>
                  <a:pt x="12254" y="3462"/>
                  <a:pt x="13030" y="2686"/>
                  <a:pt x="13030" y="1732"/>
                </a:cubicBezTo>
                <a:cubicBezTo>
                  <a:pt x="13030" y="777"/>
                  <a:pt x="12254" y="1"/>
                  <a:pt x="112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3" name="Google Shape;103;p18"/>
          <p:cNvGrpSpPr/>
          <p:nvPr/>
        </p:nvGrpSpPr>
        <p:grpSpPr>
          <a:xfrm>
            <a:off x="4123294" y="929902"/>
            <a:ext cx="219294" cy="239882"/>
            <a:chOff x="4042044" y="2093722"/>
            <a:chExt cx="219294" cy="239882"/>
          </a:xfrm>
        </p:grpSpPr>
        <p:sp>
          <p:nvSpPr>
            <p:cNvPr id="104" name="Google Shape;104;p18"/>
            <p:cNvSpPr/>
            <p:nvPr/>
          </p:nvSpPr>
          <p:spPr>
            <a:xfrm>
              <a:off x="4089582" y="2093722"/>
              <a:ext cx="124220" cy="124559"/>
            </a:xfrm>
            <a:custGeom>
              <a:avLst/>
              <a:gdLst/>
              <a:ahLst/>
              <a:cxnLst/>
              <a:rect l="l" t="t" r="r" b="b"/>
              <a:pathLst>
                <a:path w="6964" h="6983" extrusionOk="0">
                  <a:moveTo>
                    <a:pt x="3482" y="0"/>
                  </a:moveTo>
                  <a:cubicBezTo>
                    <a:pt x="1553" y="0"/>
                    <a:pt x="1" y="1572"/>
                    <a:pt x="1" y="3501"/>
                  </a:cubicBezTo>
                  <a:cubicBezTo>
                    <a:pt x="1" y="5411"/>
                    <a:pt x="1553" y="6982"/>
                    <a:pt x="3482" y="6982"/>
                  </a:cubicBezTo>
                  <a:cubicBezTo>
                    <a:pt x="5392" y="6982"/>
                    <a:pt x="6963" y="5411"/>
                    <a:pt x="6963" y="3501"/>
                  </a:cubicBezTo>
                  <a:cubicBezTo>
                    <a:pt x="6963" y="1572"/>
                    <a:pt x="5392" y="0"/>
                    <a:pt x="348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8"/>
            <p:cNvSpPr/>
            <p:nvPr/>
          </p:nvSpPr>
          <p:spPr>
            <a:xfrm>
              <a:off x="4042044" y="2206905"/>
              <a:ext cx="219294" cy="126700"/>
            </a:xfrm>
            <a:custGeom>
              <a:avLst/>
              <a:gdLst/>
              <a:ahLst/>
              <a:cxnLst/>
              <a:rect l="l" t="t" r="r" b="b"/>
              <a:pathLst>
                <a:path w="12294" h="7103" extrusionOk="0">
                  <a:moveTo>
                    <a:pt x="2865" y="1"/>
                  </a:moveTo>
                  <a:cubicBezTo>
                    <a:pt x="1273" y="1"/>
                    <a:pt x="0" y="1294"/>
                    <a:pt x="0" y="2865"/>
                  </a:cubicBezTo>
                  <a:lnTo>
                    <a:pt x="0" y="7102"/>
                  </a:lnTo>
                  <a:lnTo>
                    <a:pt x="2109" y="7102"/>
                  </a:lnTo>
                  <a:lnTo>
                    <a:pt x="2109" y="4735"/>
                  </a:lnTo>
                  <a:cubicBezTo>
                    <a:pt x="2109" y="4576"/>
                    <a:pt x="2248" y="4437"/>
                    <a:pt x="2427" y="4437"/>
                  </a:cubicBezTo>
                  <a:cubicBezTo>
                    <a:pt x="2586" y="4437"/>
                    <a:pt x="2726" y="4576"/>
                    <a:pt x="2726" y="4735"/>
                  </a:cubicBezTo>
                  <a:lnTo>
                    <a:pt x="2726" y="7102"/>
                  </a:lnTo>
                  <a:lnTo>
                    <a:pt x="9549" y="7102"/>
                  </a:lnTo>
                  <a:lnTo>
                    <a:pt x="9549" y="4735"/>
                  </a:lnTo>
                  <a:cubicBezTo>
                    <a:pt x="9549" y="4576"/>
                    <a:pt x="9688" y="4437"/>
                    <a:pt x="9847" y="4437"/>
                  </a:cubicBezTo>
                  <a:cubicBezTo>
                    <a:pt x="10026" y="4437"/>
                    <a:pt x="10165" y="4576"/>
                    <a:pt x="10165" y="4735"/>
                  </a:cubicBezTo>
                  <a:lnTo>
                    <a:pt x="10165" y="7102"/>
                  </a:lnTo>
                  <a:lnTo>
                    <a:pt x="12294" y="7102"/>
                  </a:lnTo>
                  <a:lnTo>
                    <a:pt x="12294" y="2865"/>
                  </a:lnTo>
                  <a:cubicBezTo>
                    <a:pt x="12294" y="1294"/>
                    <a:pt x="11001" y="1"/>
                    <a:pt x="9429" y="1"/>
                  </a:cubicBezTo>
                  <a:lnTo>
                    <a:pt x="9350" y="1"/>
                  </a:lnTo>
                  <a:cubicBezTo>
                    <a:pt x="8574" y="916"/>
                    <a:pt x="7420" y="1493"/>
                    <a:pt x="6147" y="1493"/>
                  </a:cubicBezTo>
                  <a:cubicBezTo>
                    <a:pt x="4854" y="1493"/>
                    <a:pt x="3700" y="916"/>
                    <a:pt x="292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6" name="Google Shape;106;p18"/>
          <p:cNvSpPr/>
          <p:nvPr/>
        </p:nvSpPr>
        <p:spPr>
          <a:xfrm>
            <a:off x="665628" y="758027"/>
            <a:ext cx="1789200" cy="2712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b="1">
                <a:solidFill>
                  <a:schemeClr val="lt1"/>
                </a:solidFill>
                <a:latin typeface="Roboto"/>
                <a:ea typeface="Roboto"/>
                <a:cs typeface="Roboto"/>
                <a:sym typeface="Roboto"/>
              </a:rPr>
              <a:t>Step 1</a:t>
            </a:r>
            <a:endParaRPr b="1">
              <a:solidFill>
                <a:schemeClr val="lt1"/>
              </a:solidFill>
              <a:latin typeface="Roboto"/>
              <a:ea typeface="Roboto"/>
              <a:cs typeface="Roboto"/>
              <a:sym typeface="Roboto"/>
            </a:endParaRPr>
          </a:p>
        </p:txBody>
      </p:sp>
      <p:sp>
        <p:nvSpPr>
          <p:cNvPr id="107" name="Google Shape;107;p18"/>
          <p:cNvSpPr/>
          <p:nvPr/>
        </p:nvSpPr>
        <p:spPr>
          <a:xfrm>
            <a:off x="665628" y="1786616"/>
            <a:ext cx="1789200" cy="2712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b="1">
                <a:solidFill>
                  <a:schemeClr val="lt1"/>
                </a:solidFill>
                <a:latin typeface="Roboto"/>
                <a:ea typeface="Roboto"/>
                <a:cs typeface="Roboto"/>
                <a:sym typeface="Roboto"/>
              </a:rPr>
              <a:t>Step 2</a:t>
            </a:r>
            <a:endParaRPr b="1">
              <a:solidFill>
                <a:schemeClr val="lt1"/>
              </a:solidFill>
              <a:latin typeface="Roboto"/>
              <a:ea typeface="Roboto"/>
              <a:cs typeface="Roboto"/>
              <a:sym typeface="Roboto"/>
            </a:endParaRPr>
          </a:p>
        </p:txBody>
      </p:sp>
      <p:sp>
        <p:nvSpPr>
          <p:cNvPr id="108" name="Google Shape;108;p18"/>
          <p:cNvSpPr/>
          <p:nvPr/>
        </p:nvSpPr>
        <p:spPr>
          <a:xfrm>
            <a:off x="665628" y="2812950"/>
            <a:ext cx="1789200" cy="2712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b="1">
                <a:solidFill>
                  <a:schemeClr val="lt1"/>
                </a:solidFill>
                <a:latin typeface="Roboto"/>
                <a:ea typeface="Roboto"/>
                <a:cs typeface="Roboto"/>
                <a:sym typeface="Roboto"/>
              </a:rPr>
              <a:t>Step 3</a:t>
            </a:r>
            <a:endParaRPr b="1">
              <a:solidFill>
                <a:schemeClr val="lt1"/>
              </a:solidFill>
              <a:latin typeface="Roboto"/>
              <a:ea typeface="Roboto"/>
              <a:cs typeface="Roboto"/>
              <a:sym typeface="Roboto"/>
            </a:endParaRPr>
          </a:p>
        </p:txBody>
      </p:sp>
      <p:sp>
        <p:nvSpPr>
          <p:cNvPr id="109" name="Google Shape;109;p18"/>
          <p:cNvSpPr/>
          <p:nvPr/>
        </p:nvSpPr>
        <p:spPr>
          <a:xfrm>
            <a:off x="6696031" y="1787917"/>
            <a:ext cx="1789200" cy="271200"/>
          </a:xfrm>
          <a:prstGeom prst="rect">
            <a:avLst/>
          </a:prstGeom>
          <a:solidFill>
            <a:schemeClr val="accent2"/>
          </a:solid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lt1"/>
                </a:solidFill>
                <a:latin typeface="Roboto"/>
                <a:ea typeface="Roboto"/>
                <a:cs typeface="Roboto"/>
                <a:sym typeface="Roboto"/>
              </a:rPr>
              <a:t>Step 5</a:t>
            </a:r>
            <a:endParaRPr b="1">
              <a:solidFill>
                <a:schemeClr val="lt1"/>
              </a:solidFill>
              <a:latin typeface="Roboto"/>
              <a:ea typeface="Roboto"/>
              <a:cs typeface="Roboto"/>
              <a:sym typeface="Roboto"/>
            </a:endParaRPr>
          </a:p>
        </p:txBody>
      </p:sp>
      <p:sp>
        <p:nvSpPr>
          <p:cNvPr id="110" name="Google Shape;110;p18"/>
          <p:cNvSpPr/>
          <p:nvPr/>
        </p:nvSpPr>
        <p:spPr>
          <a:xfrm>
            <a:off x="6696031" y="757877"/>
            <a:ext cx="1789200" cy="271200"/>
          </a:xfrm>
          <a:prstGeom prst="rect">
            <a:avLst/>
          </a:prstGeom>
          <a:solidFill>
            <a:schemeClr val="accent3"/>
          </a:solid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lt1"/>
                </a:solidFill>
                <a:latin typeface="Roboto"/>
                <a:ea typeface="Roboto"/>
                <a:cs typeface="Roboto"/>
                <a:sym typeface="Roboto"/>
              </a:rPr>
              <a:t>Step 4</a:t>
            </a:r>
            <a:endParaRPr b="1">
              <a:solidFill>
                <a:schemeClr val="lt1"/>
              </a:solidFill>
              <a:latin typeface="Roboto"/>
              <a:ea typeface="Roboto"/>
              <a:cs typeface="Roboto"/>
              <a:sym typeface="Roboto"/>
            </a:endParaRPr>
          </a:p>
        </p:txBody>
      </p:sp>
      <p:sp>
        <p:nvSpPr>
          <p:cNvPr id="111" name="Google Shape;111;p18"/>
          <p:cNvSpPr/>
          <p:nvPr/>
        </p:nvSpPr>
        <p:spPr>
          <a:xfrm>
            <a:off x="6696031" y="2813728"/>
            <a:ext cx="1789200" cy="271200"/>
          </a:xfrm>
          <a:prstGeom prst="rect">
            <a:avLst/>
          </a:prstGeom>
          <a:solidFill>
            <a:schemeClr val="accent1"/>
          </a:solid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lt1"/>
                </a:solidFill>
                <a:latin typeface="Roboto"/>
                <a:ea typeface="Roboto"/>
                <a:cs typeface="Roboto"/>
                <a:sym typeface="Roboto"/>
              </a:rPr>
              <a:t>Step 6</a:t>
            </a:r>
            <a:endParaRPr b="1">
              <a:solidFill>
                <a:schemeClr val="lt1"/>
              </a:solidFill>
              <a:latin typeface="Roboto"/>
              <a:ea typeface="Roboto"/>
              <a:cs typeface="Roboto"/>
              <a:sym typeface="Roboto"/>
            </a:endParaRPr>
          </a:p>
        </p:txBody>
      </p:sp>
      <p:sp>
        <p:nvSpPr>
          <p:cNvPr id="112" name="Google Shape;112;p18"/>
          <p:cNvSpPr txBox="1"/>
          <p:nvPr/>
        </p:nvSpPr>
        <p:spPr>
          <a:xfrm>
            <a:off x="660899" y="1030728"/>
            <a:ext cx="2227155" cy="646160"/>
          </a:xfrm>
          <a:prstGeom prst="rect">
            <a:avLst/>
          </a:prstGeom>
          <a:noFill/>
          <a:ln>
            <a:noFill/>
          </a:ln>
        </p:spPr>
        <p:txBody>
          <a:bodyPr spcFirstLastPara="1" wrap="square" lIns="91425" tIns="91425" rIns="91425" bIns="91425" anchor="t" anchorCtr="0">
            <a:noAutofit/>
          </a:bodyPr>
          <a:lstStyle/>
          <a:p>
            <a:r>
              <a:rPr lang="en-US" sz="1200" dirty="0">
                <a:solidFill>
                  <a:schemeClr val="bg1"/>
                </a:solidFill>
                <a:latin typeface="Maven Pro" panose="020B0604020202020204" charset="0"/>
              </a:rPr>
              <a:t>Countercyclical fiscal policy to ameliorate youth unemployment</a:t>
            </a:r>
          </a:p>
        </p:txBody>
      </p:sp>
      <p:sp>
        <p:nvSpPr>
          <p:cNvPr id="113" name="Google Shape;113;p18"/>
          <p:cNvSpPr txBox="1"/>
          <p:nvPr/>
        </p:nvSpPr>
        <p:spPr>
          <a:xfrm>
            <a:off x="658825" y="3080712"/>
            <a:ext cx="1958876" cy="708439"/>
          </a:xfrm>
          <a:prstGeom prst="rect">
            <a:avLst/>
          </a:prstGeom>
          <a:noFill/>
          <a:ln>
            <a:noFill/>
          </a:ln>
        </p:spPr>
        <p:txBody>
          <a:bodyPr spcFirstLastPara="1" wrap="square" lIns="91425" tIns="91425" rIns="91425" bIns="91425" anchor="t" anchorCtr="0">
            <a:noAutofit/>
          </a:bodyPr>
          <a:lstStyle/>
          <a:p>
            <a:r>
              <a:rPr lang="en-US" sz="1200" dirty="0">
                <a:solidFill>
                  <a:schemeClr val="bg1"/>
                </a:solidFill>
                <a:latin typeface="Maven Pro" panose="020B0604020202020204" charset="0"/>
              </a:rPr>
              <a:t>Use economic and employment policies by respective governments.</a:t>
            </a:r>
          </a:p>
        </p:txBody>
      </p:sp>
      <p:sp>
        <p:nvSpPr>
          <p:cNvPr id="114" name="Google Shape;114;p18"/>
          <p:cNvSpPr txBox="1"/>
          <p:nvPr/>
        </p:nvSpPr>
        <p:spPr>
          <a:xfrm>
            <a:off x="658825" y="2057815"/>
            <a:ext cx="1958876" cy="641969"/>
          </a:xfrm>
          <a:prstGeom prst="rect">
            <a:avLst/>
          </a:prstGeom>
          <a:noFill/>
          <a:ln>
            <a:noFill/>
          </a:ln>
        </p:spPr>
        <p:txBody>
          <a:bodyPr spcFirstLastPara="1" wrap="square" lIns="91425" tIns="91425" rIns="91425" bIns="91425" anchor="t" anchorCtr="0">
            <a:noAutofit/>
          </a:bodyPr>
          <a:lstStyle/>
          <a:p>
            <a:r>
              <a:rPr lang="en-US" sz="1200" dirty="0">
                <a:solidFill>
                  <a:schemeClr val="bg1"/>
                </a:solidFill>
                <a:latin typeface="Maven Pro" panose="020B0604020202020204" charset="0"/>
              </a:rPr>
              <a:t>Enhance youth skills , productivity &amp; reduced labor demand</a:t>
            </a:r>
          </a:p>
        </p:txBody>
      </p:sp>
      <p:sp>
        <p:nvSpPr>
          <p:cNvPr id="115" name="Google Shape;115;p18"/>
          <p:cNvSpPr txBox="1"/>
          <p:nvPr/>
        </p:nvSpPr>
        <p:spPr>
          <a:xfrm>
            <a:off x="6690399" y="1030188"/>
            <a:ext cx="1953539" cy="701564"/>
          </a:xfrm>
          <a:prstGeom prst="rect">
            <a:avLst/>
          </a:prstGeom>
          <a:noFill/>
          <a:ln>
            <a:noFill/>
          </a:ln>
        </p:spPr>
        <p:txBody>
          <a:bodyPr spcFirstLastPara="1" wrap="square" lIns="91425" tIns="91425" rIns="91425" bIns="91425" anchor="t" anchorCtr="0">
            <a:noAutofit/>
          </a:bodyPr>
          <a:lstStyle/>
          <a:p>
            <a:r>
              <a:rPr lang="en-US" sz="1200" dirty="0">
                <a:solidFill>
                  <a:schemeClr val="bg1"/>
                </a:solidFill>
                <a:latin typeface="Maven Pro" panose="020B0604020202020204" charset="0"/>
              </a:rPr>
              <a:t>Macroeconomic policies to stimulate economy and create jobs quickly.</a:t>
            </a:r>
            <a:endParaRPr lang="en-US" sz="1200" dirty="0">
              <a:latin typeface="Maven Pro" panose="020B0604020202020204" charset="0"/>
            </a:endParaRPr>
          </a:p>
        </p:txBody>
      </p:sp>
      <p:sp>
        <p:nvSpPr>
          <p:cNvPr id="116" name="Google Shape;116;p18"/>
          <p:cNvSpPr txBox="1"/>
          <p:nvPr/>
        </p:nvSpPr>
        <p:spPr>
          <a:xfrm>
            <a:off x="6688324" y="2057822"/>
            <a:ext cx="2041339" cy="696060"/>
          </a:xfrm>
          <a:prstGeom prst="rect">
            <a:avLst/>
          </a:prstGeom>
          <a:noFill/>
          <a:ln>
            <a:noFill/>
          </a:ln>
        </p:spPr>
        <p:txBody>
          <a:bodyPr spcFirstLastPara="1" wrap="square" lIns="91425" tIns="91425" rIns="91425" bIns="91425" anchor="t" anchorCtr="0">
            <a:noAutofit/>
          </a:bodyPr>
          <a:lstStyle/>
          <a:p>
            <a:r>
              <a:rPr lang="en-US" sz="1200" dirty="0">
                <a:solidFill>
                  <a:schemeClr val="bg1"/>
                </a:solidFill>
                <a:latin typeface="Maven Pro" panose="020B0604020202020204" charset="0"/>
              </a:rPr>
              <a:t>Wage subsidy programs and work sharing arrangements for youth.</a:t>
            </a:r>
            <a:endParaRPr lang="en-US" sz="1200" dirty="0">
              <a:latin typeface="Maven Pro" panose="020B0604020202020204" charset="0"/>
            </a:endParaRPr>
          </a:p>
        </p:txBody>
      </p:sp>
      <p:sp>
        <p:nvSpPr>
          <p:cNvPr id="117" name="Google Shape;117;p18"/>
          <p:cNvSpPr txBox="1"/>
          <p:nvPr/>
        </p:nvSpPr>
        <p:spPr>
          <a:xfrm>
            <a:off x="6690400" y="3081247"/>
            <a:ext cx="2282150" cy="696060"/>
          </a:xfrm>
          <a:prstGeom prst="rect">
            <a:avLst/>
          </a:prstGeom>
          <a:noFill/>
          <a:ln>
            <a:noFill/>
          </a:ln>
        </p:spPr>
        <p:txBody>
          <a:bodyPr spcFirstLastPara="1" wrap="square" lIns="91425" tIns="91425" rIns="91425" bIns="91425" anchor="t" anchorCtr="0">
            <a:noAutofit/>
          </a:bodyPr>
          <a:lstStyle/>
          <a:p>
            <a:r>
              <a:rPr lang="en-US" sz="1200" dirty="0">
                <a:solidFill>
                  <a:schemeClr val="bg1"/>
                </a:solidFill>
                <a:latin typeface="Maven Pro" panose="020B0604020202020204" charset="0"/>
              </a:rPr>
              <a:t>Social protection and</a:t>
            </a:r>
          </a:p>
          <a:p>
            <a:r>
              <a:rPr lang="en-US" sz="1200" dirty="0">
                <a:solidFill>
                  <a:schemeClr val="bg1"/>
                </a:solidFill>
                <a:latin typeface="Maven Pro" panose="020B0604020202020204" charset="0"/>
              </a:rPr>
              <a:t>health insurance to</a:t>
            </a:r>
          </a:p>
          <a:p>
            <a:r>
              <a:rPr lang="en-US" sz="1200" dirty="0">
                <a:solidFill>
                  <a:schemeClr val="bg1"/>
                </a:solidFill>
                <a:latin typeface="Maven Pro" panose="020B0604020202020204" charset="0"/>
              </a:rPr>
              <a:t>prevent job losses</a:t>
            </a:r>
          </a:p>
        </p:txBody>
      </p:sp>
      <p:sp>
        <p:nvSpPr>
          <p:cNvPr id="2" name="Oval 1">
            <a:extLst>
              <a:ext uri="{FF2B5EF4-FFF2-40B4-BE49-F238E27FC236}">
                <a16:creationId xmlns:a16="http://schemas.microsoft.com/office/drawing/2014/main" id="{D7351C0E-7267-43C0-B2D8-6D7F5181723D}"/>
              </a:ext>
            </a:extLst>
          </p:cNvPr>
          <p:cNvSpPr/>
          <p:nvPr/>
        </p:nvSpPr>
        <p:spPr>
          <a:xfrm>
            <a:off x="4103396" y="1531392"/>
            <a:ext cx="955867" cy="955867"/>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Google Shape;108;p18">
            <a:extLst>
              <a:ext uri="{FF2B5EF4-FFF2-40B4-BE49-F238E27FC236}">
                <a16:creationId xmlns:a16="http://schemas.microsoft.com/office/drawing/2014/main" id="{BFC32B0F-38E6-4A6A-8183-6E2A8EF04C16}"/>
              </a:ext>
            </a:extLst>
          </p:cNvPr>
          <p:cNvSpPr/>
          <p:nvPr/>
        </p:nvSpPr>
        <p:spPr>
          <a:xfrm>
            <a:off x="3743163" y="3630361"/>
            <a:ext cx="1789200" cy="271200"/>
          </a:xfrm>
          <a:prstGeom prst="rect">
            <a:avLst/>
          </a:prstGeom>
          <a:solidFill>
            <a:schemeClr val="bg1">
              <a:lumMod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b="1" dirty="0">
                <a:solidFill>
                  <a:schemeClr val="lt1"/>
                </a:solidFill>
                <a:latin typeface="Roboto"/>
                <a:ea typeface="Roboto"/>
                <a:cs typeface="Roboto"/>
                <a:sym typeface="Roboto"/>
              </a:rPr>
              <a:t>Step 7</a:t>
            </a:r>
            <a:endParaRPr b="1" dirty="0">
              <a:solidFill>
                <a:schemeClr val="lt1"/>
              </a:solidFill>
              <a:latin typeface="Roboto"/>
              <a:ea typeface="Roboto"/>
              <a:cs typeface="Roboto"/>
              <a:sym typeface="Roboto"/>
            </a:endParaRPr>
          </a:p>
        </p:txBody>
      </p:sp>
      <p:sp>
        <p:nvSpPr>
          <p:cNvPr id="35" name="Google Shape;113;p18">
            <a:extLst>
              <a:ext uri="{FF2B5EF4-FFF2-40B4-BE49-F238E27FC236}">
                <a16:creationId xmlns:a16="http://schemas.microsoft.com/office/drawing/2014/main" id="{F00CED90-DCBB-403C-A741-F91C10AEB9DB}"/>
              </a:ext>
            </a:extLst>
          </p:cNvPr>
          <p:cNvSpPr txBox="1"/>
          <p:nvPr/>
        </p:nvSpPr>
        <p:spPr>
          <a:xfrm>
            <a:off x="2617701" y="3930698"/>
            <a:ext cx="4478953" cy="708439"/>
          </a:xfrm>
          <a:prstGeom prst="rect">
            <a:avLst/>
          </a:prstGeom>
          <a:noFill/>
          <a:ln>
            <a:noFill/>
          </a:ln>
        </p:spPr>
        <p:txBody>
          <a:bodyPr spcFirstLastPara="1" wrap="square" lIns="91425" tIns="91425" rIns="91425" bIns="91425" anchor="t" anchorCtr="0">
            <a:noAutofit/>
          </a:bodyPr>
          <a:lstStyle/>
          <a:p>
            <a:r>
              <a:rPr lang="en-US" sz="1200" dirty="0">
                <a:solidFill>
                  <a:schemeClr val="bg1"/>
                </a:solidFill>
                <a:latin typeface="Maven Pro" panose="020B0604020202020204" charset="0"/>
              </a:rPr>
              <a:t>Ensure government policies do not exclude or marginalize those working in “gig economy” in order to keep the jobs.</a:t>
            </a:r>
            <a:endParaRPr lang="en-US" sz="1200" dirty="0">
              <a:latin typeface="Maven Pro" panose="020B0604020202020204" charset="0"/>
            </a:endParaRPr>
          </a:p>
        </p:txBody>
      </p:sp>
      <p:grpSp>
        <p:nvGrpSpPr>
          <p:cNvPr id="36" name="Google Shape;365;p23">
            <a:extLst>
              <a:ext uri="{FF2B5EF4-FFF2-40B4-BE49-F238E27FC236}">
                <a16:creationId xmlns:a16="http://schemas.microsoft.com/office/drawing/2014/main" id="{BDC4AA2C-F3D5-410A-89C9-D0A2B7B85D39}"/>
              </a:ext>
            </a:extLst>
          </p:cNvPr>
          <p:cNvGrpSpPr/>
          <p:nvPr/>
        </p:nvGrpSpPr>
        <p:grpSpPr>
          <a:xfrm>
            <a:off x="4787436" y="2928020"/>
            <a:ext cx="271827" cy="206944"/>
            <a:chOff x="3039637" y="3574765"/>
            <a:chExt cx="459031" cy="349463"/>
          </a:xfrm>
          <a:solidFill>
            <a:schemeClr val="bg1"/>
          </a:solidFill>
        </p:grpSpPr>
        <p:sp>
          <p:nvSpPr>
            <p:cNvPr id="37" name="Google Shape;366;p23">
              <a:extLst>
                <a:ext uri="{FF2B5EF4-FFF2-40B4-BE49-F238E27FC236}">
                  <a16:creationId xmlns:a16="http://schemas.microsoft.com/office/drawing/2014/main" id="{A04472CD-6BD7-4C03-A664-EB4E2826A78B}"/>
                </a:ext>
              </a:extLst>
            </p:cNvPr>
            <p:cNvSpPr/>
            <p:nvPr/>
          </p:nvSpPr>
          <p:spPr>
            <a:xfrm>
              <a:off x="3039637" y="3615367"/>
              <a:ext cx="459031" cy="308861"/>
            </a:xfrm>
            <a:custGeom>
              <a:avLst/>
              <a:gdLst/>
              <a:ahLst/>
              <a:cxnLst/>
              <a:rect l="l" t="t" r="r" b="b"/>
              <a:pathLst>
                <a:path w="16213" h="10909" fill="none" extrusionOk="0">
                  <a:moveTo>
                    <a:pt x="14411" y="10909"/>
                  </a:moveTo>
                  <a:lnTo>
                    <a:pt x="1802" y="10909"/>
                  </a:lnTo>
                  <a:cubicBezTo>
                    <a:pt x="801" y="10909"/>
                    <a:pt x="0" y="10108"/>
                    <a:pt x="0" y="9107"/>
                  </a:cubicBezTo>
                  <a:lnTo>
                    <a:pt x="0" y="1802"/>
                  </a:lnTo>
                  <a:cubicBezTo>
                    <a:pt x="0" y="801"/>
                    <a:pt x="801" y="1"/>
                    <a:pt x="1802" y="1"/>
                  </a:cubicBezTo>
                  <a:lnTo>
                    <a:pt x="14411" y="1"/>
                  </a:lnTo>
                  <a:cubicBezTo>
                    <a:pt x="15378" y="1"/>
                    <a:pt x="16212" y="801"/>
                    <a:pt x="16212" y="1802"/>
                  </a:cubicBezTo>
                  <a:lnTo>
                    <a:pt x="16212" y="9107"/>
                  </a:lnTo>
                  <a:cubicBezTo>
                    <a:pt x="16212" y="10108"/>
                    <a:pt x="15378" y="10909"/>
                    <a:pt x="14411" y="10909"/>
                  </a:cubicBezTo>
                  <a:close/>
                </a:path>
              </a:pathLst>
            </a:custGeom>
            <a:grpFill/>
            <a:ln w="19050" cap="flat" cmpd="sng">
              <a:solidFill>
                <a:schemeClr val="bg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67;p23">
              <a:extLst>
                <a:ext uri="{FF2B5EF4-FFF2-40B4-BE49-F238E27FC236}">
                  <a16:creationId xmlns:a16="http://schemas.microsoft.com/office/drawing/2014/main" id="{5FB2FC04-FF14-4563-9AD1-A28A53578831}"/>
                </a:ext>
              </a:extLst>
            </p:cNvPr>
            <p:cNvSpPr/>
            <p:nvPr/>
          </p:nvSpPr>
          <p:spPr>
            <a:xfrm>
              <a:off x="3039637" y="3777685"/>
              <a:ext cx="459031" cy="28"/>
            </a:xfrm>
            <a:custGeom>
              <a:avLst/>
              <a:gdLst/>
              <a:ahLst/>
              <a:cxnLst/>
              <a:rect l="l" t="t" r="r" b="b"/>
              <a:pathLst>
                <a:path w="16213" h="1" fill="none" extrusionOk="0">
                  <a:moveTo>
                    <a:pt x="0" y="1"/>
                  </a:moveTo>
                  <a:lnTo>
                    <a:pt x="16212" y="1"/>
                  </a:lnTo>
                </a:path>
              </a:pathLst>
            </a:custGeom>
            <a:grpFill/>
            <a:ln w="19050" cap="flat" cmpd="sng">
              <a:solidFill>
                <a:schemeClr val="bg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68;p23">
              <a:extLst>
                <a:ext uri="{FF2B5EF4-FFF2-40B4-BE49-F238E27FC236}">
                  <a16:creationId xmlns:a16="http://schemas.microsoft.com/office/drawing/2014/main" id="{DADEC4D3-1039-4382-AFCA-307B6D580BE2}"/>
                </a:ext>
              </a:extLst>
            </p:cNvPr>
            <p:cNvSpPr/>
            <p:nvPr/>
          </p:nvSpPr>
          <p:spPr>
            <a:xfrm>
              <a:off x="3188849" y="3574765"/>
              <a:ext cx="160588" cy="40628"/>
            </a:xfrm>
            <a:custGeom>
              <a:avLst/>
              <a:gdLst/>
              <a:ahLst/>
              <a:cxnLst/>
              <a:rect l="l" t="t" r="r" b="b"/>
              <a:pathLst>
                <a:path w="5672" h="1435" fill="none" extrusionOk="0">
                  <a:moveTo>
                    <a:pt x="1" y="1435"/>
                  </a:moveTo>
                  <a:lnTo>
                    <a:pt x="1" y="868"/>
                  </a:lnTo>
                  <a:cubicBezTo>
                    <a:pt x="1" y="367"/>
                    <a:pt x="368" y="0"/>
                    <a:pt x="868" y="0"/>
                  </a:cubicBezTo>
                  <a:lnTo>
                    <a:pt x="4804" y="0"/>
                  </a:lnTo>
                  <a:cubicBezTo>
                    <a:pt x="5305" y="0"/>
                    <a:pt x="5672" y="367"/>
                    <a:pt x="5672" y="868"/>
                  </a:cubicBezTo>
                  <a:lnTo>
                    <a:pt x="5672" y="1435"/>
                  </a:lnTo>
                </a:path>
              </a:pathLst>
            </a:custGeom>
            <a:grpFill/>
            <a:ln w="19050" cap="flat" cmpd="sng">
              <a:solidFill>
                <a:schemeClr val="bg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369;p23">
              <a:extLst>
                <a:ext uri="{FF2B5EF4-FFF2-40B4-BE49-F238E27FC236}">
                  <a16:creationId xmlns:a16="http://schemas.microsoft.com/office/drawing/2014/main" id="{EA4D9565-6FF9-47C3-8656-73D63D5DF67F}"/>
                </a:ext>
              </a:extLst>
            </p:cNvPr>
            <p:cNvSpPr/>
            <p:nvPr/>
          </p:nvSpPr>
          <p:spPr>
            <a:xfrm>
              <a:off x="3234208" y="3744644"/>
              <a:ext cx="69904" cy="68969"/>
            </a:xfrm>
            <a:custGeom>
              <a:avLst/>
              <a:gdLst/>
              <a:ahLst/>
              <a:cxnLst/>
              <a:rect l="l" t="t" r="r" b="b"/>
              <a:pathLst>
                <a:path w="2469" h="2436" extrusionOk="0">
                  <a:moveTo>
                    <a:pt x="234" y="0"/>
                  </a:moveTo>
                  <a:cubicBezTo>
                    <a:pt x="100" y="0"/>
                    <a:pt x="0" y="100"/>
                    <a:pt x="0" y="234"/>
                  </a:cubicBezTo>
                  <a:lnTo>
                    <a:pt x="0" y="2202"/>
                  </a:lnTo>
                  <a:cubicBezTo>
                    <a:pt x="0" y="2335"/>
                    <a:pt x="100" y="2435"/>
                    <a:pt x="234" y="2435"/>
                  </a:cubicBezTo>
                  <a:lnTo>
                    <a:pt x="2235" y="2435"/>
                  </a:lnTo>
                  <a:cubicBezTo>
                    <a:pt x="2368" y="2435"/>
                    <a:pt x="2468" y="2335"/>
                    <a:pt x="2468" y="2202"/>
                  </a:cubicBezTo>
                  <a:lnTo>
                    <a:pt x="2468" y="234"/>
                  </a:lnTo>
                  <a:cubicBezTo>
                    <a:pt x="2468" y="100"/>
                    <a:pt x="2368" y="0"/>
                    <a:pt x="2235" y="0"/>
                  </a:cubicBezTo>
                  <a:close/>
                </a:path>
              </a:pathLst>
            </a:custGeom>
            <a:grpFill/>
            <a:ln w="19050" cap="flat" cmpd="sng">
              <a:solidFill>
                <a:schemeClr val="bg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 name="Google Shape;341;p23">
            <a:extLst>
              <a:ext uri="{FF2B5EF4-FFF2-40B4-BE49-F238E27FC236}">
                <a16:creationId xmlns:a16="http://schemas.microsoft.com/office/drawing/2014/main" id="{5E9633E6-06F3-45CF-9273-653AFAF213A2}"/>
              </a:ext>
            </a:extLst>
          </p:cNvPr>
          <p:cNvGrpSpPr/>
          <p:nvPr/>
        </p:nvGrpSpPr>
        <p:grpSpPr>
          <a:xfrm>
            <a:off x="3440424" y="1681186"/>
            <a:ext cx="216748" cy="368054"/>
            <a:chOff x="1335840" y="3468986"/>
            <a:chExt cx="281455" cy="477931"/>
          </a:xfrm>
        </p:grpSpPr>
        <p:sp>
          <p:nvSpPr>
            <p:cNvPr id="42" name="Google Shape;342;p23">
              <a:extLst>
                <a:ext uri="{FF2B5EF4-FFF2-40B4-BE49-F238E27FC236}">
                  <a16:creationId xmlns:a16="http://schemas.microsoft.com/office/drawing/2014/main" id="{06D618A0-4B13-48A8-BA35-1986CF05130F}"/>
                </a:ext>
              </a:extLst>
            </p:cNvPr>
            <p:cNvSpPr/>
            <p:nvPr/>
          </p:nvSpPr>
          <p:spPr>
            <a:xfrm>
              <a:off x="1335840" y="3468986"/>
              <a:ext cx="281455" cy="331511"/>
            </a:xfrm>
            <a:custGeom>
              <a:avLst/>
              <a:gdLst/>
              <a:ahLst/>
              <a:cxnLst/>
              <a:rect l="l" t="t" r="r" b="b"/>
              <a:pathLst>
                <a:path w="9941" h="11709" fill="none" extrusionOk="0">
                  <a:moveTo>
                    <a:pt x="9941" y="5071"/>
                  </a:moveTo>
                  <a:cubicBezTo>
                    <a:pt x="9941" y="2269"/>
                    <a:pt x="7606" y="0"/>
                    <a:pt x="4804" y="101"/>
                  </a:cubicBezTo>
                  <a:cubicBezTo>
                    <a:pt x="2235" y="201"/>
                    <a:pt x="100" y="2335"/>
                    <a:pt x="34" y="4904"/>
                  </a:cubicBezTo>
                  <a:cubicBezTo>
                    <a:pt x="0" y="6172"/>
                    <a:pt x="434" y="7306"/>
                    <a:pt x="1168" y="8206"/>
                  </a:cubicBezTo>
                  <a:cubicBezTo>
                    <a:pt x="1935" y="9140"/>
                    <a:pt x="2435" y="10341"/>
                    <a:pt x="2435" y="11575"/>
                  </a:cubicBezTo>
                  <a:lnTo>
                    <a:pt x="2435" y="11709"/>
                  </a:lnTo>
                  <a:lnTo>
                    <a:pt x="7539" y="11709"/>
                  </a:lnTo>
                  <a:lnTo>
                    <a:pt x="7539" y="11575"/>
                  </a:lnTo>
                  <a:cubicBezTo>
                    <a:pt x="7539" y="10375"/>
                    <a:pt x="7973" y="9174"/>
                    <a:pt x="8773" y="8240"/>
                  </a:cubicBezTo>
                  <a:cubicBezTo>
                    <a:pt x="9507" y="7372"/>
                    <a:pt x="9941" y="6272"/>
                    <a:pt x="9941" y="5071"/>
                  </a:cubicBezTo>
                  <a:close/>
                </a:path>
              </a:pathLst>
            </a:custGeom>
            <a:solidFill>
              <a:schemeClr val="dk2"/>
            </a:solidFill>
            <a:ln w="19050" cap="flat" cmpd="sng">
              <a:solidFill>
                <a:schemeClr val="bg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343;p23">
              <a:extLst>
                <a:ext uri="{FF2B5EF4-FFF2-40B4-BE49-F238E27FC236}">
                  <a16:creationId xmlns:a16="http://schemas.microsoft.com/office/drawing/2014/main" id="{AE0146FD-BC2F-475A-AD99-239D3843B908}"/>
                </a:ext>
              </a:extLst>
            </p:cNvPr>
            <p:cNvSpPr/>
            <p:nvPr/>
          </p:nvSpPr>
          <p:spPr>
            <a:xfrm>
              <a:off x="1395327" y="3581362"/>
              <a:ext cx="156795" cy="214439"/>
            </a:xfrm>
            <a:custGeom>
              <a:avLst/>
              <a:gdLst/>
              <a:ahLst/>
              <a:cxnLst/>
              <a:rect l="l" t="t" r="r" b="b"/>
              <a:pathLst>
                <a:path w="5538" h="7574" fill="none" extrusionOk="0">
                  <a:moveTo>
                    <a:pt x="2869" y="7573"/>
                  </a:moveTo>
                  <a:lnTo>
                    <a:pt x="2869" y="3303"/>
                  </a:lnTo>
                  <a:lnTo>
                    <a:pt x="2869" y="1635"/>
                  </a:lnTo>
                  <a:cubicBezTo>
                    <a:pt x="2869" y="735"/>
                    <a:pt x="2169" y="1"/>
                    <a:pt x="1268" y="1"/>
                  </a:cubicBezTo>
                  <a:lnTo>
                    <a:pt x="1268" y="1"/>
                  </a:lnTo>
                  <a:cubicBezTo>
                    <a:pt x="568" y="1"/>
                    <a:pt x="1" y="568"/>
                    <a:pt x="1" y="1269"/>
                  </a:cubicBezTo>
                  <a:lnTo>
                    <a:pt x="1" y="1269"/>
                  </a:lnTo>
                  <a:cubicBezTo>
                    <a:pt x="1" y="2403"/>
                    <a:pt x="901" y="3303"/>
                    <a:pt x="2002" y="3303"/>
                  </a:cubicBezTo>
                  <a:lnTo>
                    <a:pt x="3303" y="3303"/>
                  </a:lnTo>
                  <a:cubicBezTo>
                    <a:pt x="4537" y="3303"/>
                    <a:pt x="5538" y="2303"/>
                    <a:pt x="5538" y="1068"/>
                  </a:cubicBezTo>
                  <a:lnTo>
                    <a:pt x="5538" y="435"/>
                  </a:lnTo>
                </a:path>
              </a:pathLst>
            </a:custGeom>
            <a:solidFill>
              <a:schemeClr val="dk2"/>
            </a:solidFill>
            <a:ln w="19050" cap="flat" cmpd="sng">
              <a:solidFill>
                <a:schemeClr val="bg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344;p23">
              <a:extLst>
                <a:ext uri="{FF2B5EF4-FFF2-40B4-BE49-F238E27FC236}">
                  <a16:creationId xmlns:a16="http://schemas.microsoft.com/office/drawing/2014/main" id="{6E1BFDC8-A739-44D6-95D0-D326D47A4580}"/>
                </a:ext>
              </a:extLst>
            </p:cNvPr>
            <p:cNvSpPr/>
            <p:nvPr/>
          </p:nvSpPr>
          <p:spPr>
            <a:xfrm>
              <a:off x="1384002" y="3825991"/>
              <a:ext cx="190798" cy="43460"/>
            </a:xfrm>
            <a:custGeom>
              <a:avLst/>
              <a:gdLst/>
              <a:ahLst/>
              <a:cxnLst/>
              <a:rect l="l" t="t" r="r" b="b"/>
              <a:pathLst>
                <a:path w="6739" h="1535" fill="none" extrusionOk="0">
                  <a:moveTo>
                    <a:pt x="5971" y="1535"/>
                  </a:moveTo>
                  <a:lnTo>
                    <a:pt x="768" y="1535"/>
                  </a:lnTo>
                  <a:cubicBezTo>
                    <a:pt x="334" y="1535"/>
                    <a:pt x="0" y="1201"/>
                    <a:pt x="0" y="768"/>
                  </a:cubicBezTo>
                  <a:lnTo>
                    <a:pt x="0" y="768"/>
                  </a:lnTo>
                  <a:cubicBezTo>
                    <a:pt x="0" y="367"/>
                    <a:pt x="334" y="0"/>
                    <a:pt x="768" y="0"/>
                  </a:cubicBezTo>
                  <a:lnTo>
                    <a:pt x="5971" y="0"/>
                  </a:lnTo>
                  <a:cubicBezTo>
                    <a:pt x="6405" y="0"/>
                    <a:pt x="6739" y="367"/>
                    <a:pt x="6739" y="768"/>
                  </a:cubicBezTo>
                  <a:lnTo>
                    <a:pt x="6739" y="768"/>
                  </a:lnTo>
                  <a:cubicBezTo>
                    <a:pt x="6739" y="1201"/>
                    <a:pt x="6405" y="1535"/>
                    <a:pt x="5971" y="1535"/>
                  </a:cubicBezTo>
                  <a:close/>
                </a:path>
              </a:pathLst>
            </a:custGeom>
            <a:solidFill>
              <a:schemeClr val="dk2"/>
            </a:solidFill>
            <a:ln w="19050" cap="flat" cmpd="sng">
              <a:solidFill>
                <a:schemeClr val="bg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345;p23">
              <a:extLst>
                <a:ext uri="{FF2B5EF4-FFF2-40B4-BE49-F238E27FC236}">
                  <a16:creationId xmlns:a16="http://schemas.microsoft.com/office/drawing/2014/main" id="{1A18503D-D340-4062-8FDF-6FF367097503}"/>
                </a:ext>
              </a:extLst>
            </p:cNvPr>
            <p:cNvSpPr/>
            <p:nvPr/>
          </p:nvSpPr>
          <p:spPr>
            <a:xfrm>
              <a:off x="1414212" y="3895869"/>
              <a:ext cx="125651" cy="51047"/>
            </a:xfrm>
            <a:custGeom>
              <a:avLst/>
              <a:gdLst/>
              <a:ahLst/>
              <a:cxnLst/>
              <a:rect l="l" t="t" r="r" b="b"/>
              <a:pathLst>
                <a:path w="4438" h="1803" fill="none" extrusionOk="0">
                  <a:moveTo>
                    <a:pt x="4437" y="1"/>
                  </a:moveTo>
                  <a:cubicBezTo>
                    <a:pt x="4237" y="1035"/>
                    <a:pt x="3303" y="1802"/>
                    <a:pt x="2202" y="1802"/>
                  </a:cubicBezTo>
                  <a:cubicBezTo>
                    <a:pt x="1102" y="1802"/>
                    <a:pt x="201" y="1035"/>
                    <a:pt x="1" y="1"/>
                  </a:cubicBezTo>
                  <a:close/>
                </a:path>
              </a:pathLst>
            </a:custGeom>
            <a:solidFill>
              <a:schemeClr val="dk2"/>
            </a:solidFill>
            <a:ln w="19050" cap="flat" cmpd="sng">
              <a:solidFill>
                <a:schemeClr val="bg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 name="Google Shape;1181;p29">
            <a:extLst>
              <a:ext uri="{FF2B5EF4-FFF2-40B4-BE49-F238E27FC236}">
                <a16:creationId xmlns:a16="http://schemas.microsoft.com/office/drawing/2014/main" id="{30969471-B09F-4424-B460-0DE1C1E1FD72}"/>
              </a:ext>
            </a:extLst>
          </p:cNvPr>
          <p:cNvSpPr/>
          <p:nvPr/>
        </p:nvSpPr>
        <p:spPr>
          <a:xfrm>
            <a:off x="5439287" y="2006136"/>
            <a:ext cx="305436" cy="299411"/>
          </a:xfrm>
          <a:custGeom>
            <a:avLst/>
            <a:gdLst/>
            <a:ahLst/>
            <a:cxnLst/>
            <a:rect l="l" t="t" r="r" b="b"/>
            <a:pathLst>
              <a:path w="11972" h="11737" extrusionOk="0">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395;p31">
            <a:extLst>
              <a:ext uri="{FF2B5EF4-FFF2-40B4-BE49-F238E27FC236}">
                <a16:creationId xmlns:a16="http://schemas.microsoft.com/office/drawing/2014/main" id="{050E328F-B180-4803-ACA6-CA03AC17D856}"/>
              </a:ext>
            </a:extLst>
          </p:cNvPr>
          <p:cNvSpPr/>
          <p:nvPr/>
        </p:nvSpPr>
        <p:spPr>
          <a:xfrm>
            <a:off x="4408793" y="1828328"/>
            <a:ext cx="345071" cy="352058"/>
          </a:xfrm>
          <a:custGeom>
            <a:avLst/>
            <a:gdLst/>
            <a:ahLst/>
            <a:cxnLst/>
            <a:rect l="l" t="t" r="r" b="b"/>
            <a:pathLst>
              <a:path w="12446" h="12698" extrusionOk="0">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 name="Group 47">
            <a:extLst>
              <a:ext uri="{FF2B5EF4-FFF2-40B4-BE49-F238E27FC236}">
                <a16:creationId xmlns:a16="http://schemas.microsoft.com/office/drawing/2014/main" id="{FBDB0C9E-8B03-4442-8B67-9B3D98C0AFD8}"/>
              </a:ext>
            </a:extLst>
          </p:cNvPr>
          <p:cNvGrpSpPr/>
          <p:nvPr/>
        </p:nvGrpSpPr>
        <p:grpSpPr>
          <a:xfrm rot="16200000">
            <a:off x="-1573797" y="1951991"/>
            <a:ext cx="3796555" cy="379169"/>
            <a:chOff x="6090677" y="3187309"/>
            <a:chExt cx="2941056" cy="443275"/>
          </a:xfrm>
        </p:grpSpPr>
        <p:sp>
          <p:nvSpPr>
            <p:cNvPr id="49" name="TextBox 48">
              <a:extLst>
                <a:ext uri="{FF2B5EF4-FFF2-40B4-BE49-F238E27FC236}">
                  <a16:creationId xmlns:a16="http://schemas.microsoft.com/office/drawing/2014/main" id="{809EAC3A-9ADB-47F3-8E08-CD885F1DFC21}"/>
                </a:ext>
              </a:extLst>
            </p:cNvPr>
            <p:cNvSpPr txBox="1"/>
            <p:nvPr/>
          </p:nvSpPr>
          <p:spPr>
            <a:xfrm>
              <a:off x="6117729" y="3234792"/>
              <a:ext cx="2914004" cy="395792"/>
            </a:xfrm>
            <a:prstGeom prst="rect">
              <a:avLst/>
            </a:prstGeom>
            <a:noFill/>
            <a:ln>
              <a:noFill/>
            </a:ln>
          </p:spPr>
          <p:txBody>
            <a:bodyPr wrap="square" rtlCol="0">
              <a:spAutoFit/>
            </a:bodyPr>
            <a:lstStyle/>
            <a:p>
              <a:pPr algn="l"/>
              <a:r>
                <a:rPr lang="en-US" sz="1600" b="0" i="0" dirty="0">
                  <a:solidFill>
                    <a:srgbClr val="92D050"/>
                  </a:solidFill>
                  <a:effectLst/>
                  <a:latin typeface="Maven Pro" panose="020B0604020202020204" charset="0"/>
                </a:rPr>
                <a:t>    SDG Goal 8 : Target 8.6,8.8,8.B</a:t>
              </a:r>
            </a:p>
          </p:txBody>
        </p:sp>
        <p:sp>
          <p:nvSpPr>
            <p:cNvPr id="50" name="Google Shape;10858;p60">
              <a:extLst>
                <a:ext uri="{FF2B5EF4-FFF2-40B4-BE49-F238E27FC236}">
                  <a16:creationId xmlns:a16="http://schemas.microsoft.com/office/drawing/2014/main" id="{80D33331-E470-49BD-A75F-5B9849AA1EE6}"/>
                </a:ext>
              </a:extLst>
            </p:cNvPr>
            <p:cNvSpPr/>
            <p:nvPr/>
          </p:nvSpPr>
          <p:spPr>
            <a:xfrm>
              <a:off x="6090677" y="3187309"/>
              <a:ext cx="262498" cy="433616"/>
            </a:xfrm>
            <a:custGeom>
              <a:avLst/>
              <a:gdLst/>
              <a:ahLst/>
              <a:cxnLst/>
              <a:rect l="l" t="t" r="r" b="b"/>
              <a:pathLst>
                <a:path w="11693" h="11693" extrusionOk="0">
                  <a:moveTo>
                    <a:pt x="10252" y="584"/>
                  </a:moveTo>
                  <a:lnTo>
                    <a:pt x="10252" y="1263"/>
                  </a:lnTo>
                  <a:cubicBezTo>
                    <a:pt x="10252" y="1358"/>
                    <a:pt x="10323" y="1429"/>
                    <a:pt x="10406" y="1429"/>
                  </a:cubicBezTo>
                  <a:lnTo>
                    <a:pt x="11097" y="1429"/>
                  </a:lnTo>
                  <a:lnTo>
                    <a:pt x="9609" y="2918"/>
                  </a:lnTo>
                  <a:lnTo>
                    <a:pt x="9001" y="2918"/>
                  </a:lnTo>
                  <a:lnTo>
                    <a:pt x="9978" y="1941"/>
                  </a:lnTo>
                  <a:cubicBezTo>
                    <a:pt x="10037" y="1882"/>
                    <a:pt x="10037" y="1751"/>
                    <a:pt x="9978" y="1691"/>
                  </a:cubicBezTo>
                  <a:cubicBezTo>
                    <a:pt x="9948" y="1667"/>
                    <a:pt x="9903" y="1656"/>
                    <a:pt x="9859" y="1656"/>
                  </a:cubicBezTo>
                  <a:cubicBezTo>
                    <a:pt x="9814" y="1656"/>
                    <a:pt x="9769" y="1667"/>
                    <a:pt x="9740" y="1691"/>
                  </a:cubicBezTo>
                  <a:lnTo>
                    <a:pt x="8763" y="2679"/>
                  </a:lnTo>
                  <a:lnTo>
                    <a:pt x="8763" y="2072"/>
                  </a:lnTo>
                  <a:lnTo>
                    <a:pt x="10252" y="584"/>
                  </a:lnTo>
                  <a:close/>
                  <a:moveTo>
                    <a:pt x="4739" y="2537"/>
                  </a:moveTo>
                  <a:cubicBezTo>
                    <a:pt x="5894" y="2537"/>
                    <a:pt x="6942" y="2977"/>
                    <a:pt x="7739" y="3703"/>
                  </a:cubicBezTo>
                  <a:lnTo>
                    <a:pt x="4620" y="6811"/>
                  </a:lnTo>
                  <a:cubicBezTo>
                    <a:pt x="4560" y="6870"/>
                    <a:pt x="4560" y="7001"/>
                    <a:pt x="4620" y="7049"/>
                  </a:cubicBezTo>
                  <a:cubicBezTo>
                    <a:pt x="4656" y="7085"/>
                    <a:pt x="4703" y="7097"/>
                    <a:pt x="4739" y="7097"/>
                  </a:cubicBezTo>
                  <a:cubicBezTo>
                    <a:pt x="4787" y="7097"/>
                    <a:pt x="4834" y="7085"/>
                    <a:pt x="4858" y="7049"/>
                  </a:cubicBezTo>
                  <a:lnTo>
                    <a:pt x="5632" y="6275"/>
                  </a:lnTo>
                  <a:cubicBezTo>
                    <a:pt x="5775" y="6478"/>
                    <a:pt x="5846" y="6692"/>
                    <a:pt x="5846" y="6930"/>
                  </a:cubicBezTo>
                  <a:cubicBezTo>
                    <a:pt x="5846" y="7549"/>
                    <a:pt x="5358" y="8037"/>
                    <a:pt x="4739" y="8037"/>
                  </a:cubicBezTo>
                  <a:cubicBezTo>
                    <a:pt x="4132" y="8037"/>
                    <a:pt x="3644" y="7549"/>
                    <a:pt x="3644" y="6930"/>
                  </a:cubicBezTo>
                  <a:cubicBezTo>
                    <a:pt x="3644" y="6323"/>
                    <a:pt x="4132" y="5835"/>
                    <a:pt x="4739" y="5835"/>
                  </a:cubicBezTo>
                  <a:cubicBezTo>
                    <a:pt x="4822" y="5835"/>
                    <a:pt x="4882" y="5835"/>
                    <a:pt x="4953" y="5847"/>
                  </a:cubicBezTo>
                  <a:cubicBezTo>
                    <a:pt x="4962" y="5848"/>
                    <a:pt x="4970" y="5848"/>
                    <a:pt x="4979" y="5848"/>
                  </a:cubicBezTo>
                  <a:cubicBezTo>
                    <a:pt x="5055" y="5848"/>
                    <a:pt x="5133" y="5801"/>
                    <a:pt x="5144" y="5716"/>
                  </a:cubicBezTo>
                  <a:cubicBezTo>
                    <a:pt x="5156" y="5620"/>
                    <a:pt x="5096" y="5537"/>
                    <a:pt x="5013" y="5525"/>
                  </a:cubicBezTo>
                  <a:cubicBezTo>
                    <a:pt x="4918" y="5513"/>
                    <a:pt x="4834" y="5489"/>
                    <a:pt x="4739" y="5489"/>
                  </a:cubicBezTo>
                  <a:cubicBezTo>
                    <a:pt x="3941" y="5489"/>
                    <a:pt x="3298" y="6144"/>
                    <a:pt x="3298" y="6942"/>
                  </a:cubicBezTo>
                  <a:cubicBezTo>
                    <a:pt x="3298" y="7740"/>
                    <a:pt x="3953" y="8383"/>
                    <a:pt x="4739" y="8383"/>
                  </a:cubicBezTo>
                  <a:cubicBezTo>
                    <a:pt x="5549" y="8383"/>
                    <a:pt x="6192" y="7728"/>
                    <a:pt x="6192" y="6942"/>
                  </a:cubicBezTo>
                  <a:cubicBezTo>
                    <a:pt x="6192" y="6609"/>
                    <a:pt x="6084" y="6299"/>
                    <a:pt x="5870" y="6049"/>
                  </a:cubicBezTo>
                  <a:lnTo>
                    <a:pt x="6406" y="5513"/>
                  </a:lnTo>
                  <a:cubicBezTo>
                    <a:pt x="6751" y="5906"/>
                    <a:pt x="6942" y="6418"/>
                    <a:pt x="6942" y="6942"/>
                  </a:cubicBezTo>
                  <a:cubicBezTo>
                    <a:pt x="6942" y="8156"/>
                    <a:pt x="5965" y="9133"/>
                    <a:pt x="4739" y="9133"/>
                  </a:cubicBezTo>
                  <a:cubicBezTo>
                    <a:pt x="3525" y="9133"/>
                    <a:pt x="2536" y="8156"/>
                    <a:pt x="2536" y="6942"/>
                  </a:cubicBezTo>
                  <a:cubicBezTo>
                    <a:pt x="2536" y="5716"/>
                    <a:pt x="3525" y="4739"/>
                    <a:pt x="4739" y="4739"/>
                  </a:cubicBezTo>
                  <a:cubicBezTo>
                    <a:pt x="5120" y="4739"/>
                    <a:pt x="5477" y="4823"/>
                    <a:pt x="5787" y="5001"/>
                  </a:cubicBezTo>
                  <a:cubicBezTo>
                    <a:pt x="5812" y="5016"/>
                    <a:pt x="5840" y="5022"/>
                    <a:pt x="5868" y="5022"/>
                  </a:cubicBezTo>
                  <a:cubicBezTo>
                    <a:pt x="5930" y="5022"/>
                    <a:pt x="5992" y="4988"/>
                    <a:pt x="6025" y="4930"/>
                  </a:cubicBezTo>
                  <a:cubicBezTo>
                    <a:pt x="6073" y="4834"/>
                    <a:pt x="6037" y="4739"/>
                    <a:pt x="5953" y="4692"/>
                  </a:cubicBezTo>
                  <a:cubicBezTo>
                    <a:pt x="5572" y="4501"/>
                    <a:pt x="5156" y="4370"/>
                    <a:pt x="4739" y="4370"/>
                  </a:cubicBezTo>
                  <a:cubicBezTo>
                    <a:pt x="3346" y="4370"/>
                    <a:pt x="2203" y="5525"/>
                    <a:pt x="2203" y="6918"/>
                  </a:cubicBezTo>
                  <a:cubicBezTo>
                    <a:pt x="2203" y="8323"/>
                    <a:pt x="3346" y="9466"/>
                    <a:pt x="4739" y="9466"/>
                  </a:cubicBezTo>
                  <a:cubicBezTo>
                    <a:pt x="6144" y="9466"/>
                    <a:pt x="7287" y="8323"/>
                    <a:pt x="7287" y="6918"/>
                  </a:cubicBezTo>
                  <a:cubicBezTo>
                    <a:pt x="7287" y="6299"/>
                    <a:pt x="7061" y="5716"/>
                    <a:pt x="6668" y="5239"/>
                  </a:cubicBezTo>
                  <a:lnTo>
                    <a:pt x="7204" y="4704"/>
                  </a:lnTo>
                  <a:cubicBezTo>
                    <a:pt x="7751" y="5311"/>
                    <a:pt x="8049" y="6085"/>
                    <a:pt x="8049" y="6918"/>
                  </a:cubicBezTo>
                  <a:cubicBezTo>
                    <a:pt x="8049" y="8740"/>
                    <a:pt x="6561" y="10228"/>
                    <a:pt x="4739" y="10228"/>
                  </a:cubicBezTo>
                  <a:cubicBezTo>
                    <a:pt x="2929" y="10228"/>
                    <a:pt x="1441" y="8740"/>
                    <a:pt x="1441" y="6918"/>
                  </a:cubicBezTo>
                  <a:cubicBezTo>
                    <a:pt x="1441" y="5108"/>
                    <a:pt x="2929" y="3620"/>
                    <a:pt x="4739" y="3620"/>
                  </a:cubicBezTo>
                  <a:cubicBezTo>
                    <a:pt x="5382" y="3620"/>
                    <a:pt x="5989" y="3799"/>
                    <a:pt x="6525" y="4132"/>
                  </a:cubicBezTo>
                  <a:cubicBezTo>
                    <a:pt x="6558" y="4151"/>
                    <a:pt x="6594" y="4161"/>
                    <a:pt x="6628" y="4161"/>
                  </a:cubicBezTo>
                  <a:cubicBezTo>
                    <a:pt x="6679" y="4161"/>
                    <a:pt x="6727" y="4139"/>
                    <a:pt x="6763" y="4096"/>
                  </a:cubicBezTo>
                  <a:cubicBezTo>
                    <a:pt x="6811" y="4025"/>
                    <a:pt x="6799" y="3918"/>
                    <a:pt x="6727" y="3858"/>
                  </a:cubicBezTo>
                  <a:cubicBezTo>
                    <a:pt x="6144" y="3477"/>
                    <a:pt x="5453" y="3275"/>
                    <a:pt x="4763" y="3275"/>
                  </a:cubicBezTo>
                  <a:cubicBezTo>
                    <a:pt x="2751" y="3275"/>
                    <a:pt x="1108" y="4918"/>
                    <a:pt x="1108" y="6918"/>
                  </a:cubicBezTo>
                  <a:cubicBezTo>
                    <a:pt x="1108" y="8930"/>
                    <a:pt x="2751" y="10573"/>
                    <a:pt x="4763" y="10573"/>
                  </a:cubicBezTo>
                  <a:cubicBezTo>
                    <a:pt x="6763" y="10573"/>
                    <a:pt x="8406" y="8930"/>
                    <a:pt x="8406" y="6918"/>
                  </a:cubicBezTo>
                  <a:cubicBezTo>
                    <a:pt x="8406" y="6013"/>
                    <a:pt x="8061" y="5132"/>
                    <a:pt x="7454" y="4465"/>
                  </a:cubicBezTo>
                  <a:lnTo>
                    <a:pt x="7989" y="3930"/>
                  </a:lnTo>
                  <a:cubicBezTo>
                    <a:pt x="8704" y="4739"/>
                    <a:pt x="9144" y="5775"/>
                    <a:pt x="9144" y="6942"/>
                  </a:cubicBezTo>
                  <a:cubicBezTo>
                    <a:pt x="9144" y="9359"/>
                    <a:pt x="7168" y="11347"/>
                    <a:pt x="4739" y="11347"/>
                  </a:cubicBezTo>
                  <a:cubicBezTo>
                    <a:pt x="2322" y="11347"/>
                    <a:pt x="334" y="9359"/>
                    <a:pt x="334" y="6942"/>
                  </a:cubicBezTo>
                  <a:cubicBezTo>
                    <a:pt x="334" y="4513"/>
                    <a:pt x="2322" y="2537"/>
                    <a:pt x="4739" y="2537"/>
                  </a:cubicBezTo>
                  <a:close/>
                  <a:moveTo>
                    <a:pt x="10403" y="1"/>
                  </a:moveTo>
                  <a:cubicBezTo>
                    <a:pt x="10360" y="1"/>
                    <a:pt x="10315" y="16"/>
                    <a:pt x="10275" y="48"/>
                  </a:cubicBezTo>
                  <a:lnTo>
                    <a:pt x="8466" y="1882"/>
                  </a:lnTo>
                  <a:cubicBezTo>
                    <a:pt x="8430" y="1906"/>
                    <a:pt x="8418" y="1953"/>
                    <a:pt x="8418" y="1989"/>
                  </a:cubicBezTo>
                  <a:lnTo>
                    <a:pt x="8418" y="3025"/>
                  </a:lnTo>
                  <a:lnTo>
                    <a:pt x="7978" y="3465"/>
                  </a:lnTo>
                  <a:cubicBezTo>
                    <a:pt x="7120" y="2679"/>
                    <a:pt x="5989" y="2203"/>
                    <a:pt x="4739" y="2203"/>
                  </a:cubicBezTo>
                  <a:cubicBezTo>
                    <a:pt x="2120" y="2203"/>
                    <a:pt x="0" y="4334"/>
                    <a:pt x="0" y="6954"/>
                  </a:cubicBezTo>
                  <a:cubicBezTo>
                    <a:pt x="0" y="9573"/>
                    <a:pt x="2120" y="11692"/>
                    <a:pt x="4739" y="11692"/>
                  </a:cubicBezTo>
                  <a:cubicBezTo>
                    <a:pt x="7358" y="11692"/>
                    <a:pt x="9490" y="9573"/>
                    <a:pt x="9490" y="6954"/>
                  </a:cubicBezTo>
                  <a:cubicBezTo>
                    <a:pt x="9490" y="5704"/>
                    <a:pt x="9013" y="4573"/>
                    <a:pt x="8228" y="3715"/>
                  </a:cubicBezTo>
                  <a:lnTo>
                    <a:pt x="8668" y="3275"/>
                  </a:lnTo>
                  <a:lnTo>
                    <a:pt x="9704" y="3275"/>
                  </a:lnTo>
                  <a:cubicBezTo>
                    <a:pt x="9740" y="3275"/>
                    <a:pt x="9787" y="3263"/>
                    <a:pt x="9823" y="3227"/>
                  </a:cubicBezTo>
                  <a:lnTo>
                    <a:pt x="11645" y="1394"/>
                  </a:lnTo>
                  <a:cubicBezTo>
                    <a:pt x="11680" y="1346"/>
                    <a:pt x="11692" y="1263"/>
                    <a:pt x="11668" y="1203"/>
                  </a:cubicBezTo>
                  <a:cubicBezTo>
                    <a:pt x="11633" y="1144"/>
                    <a:pt x="11573" y="1096"/>
                    <a:pt x="11502" y="1096"/>
                  </a:cubicBezTo>
                  <a:lnTo>
                    <a:pt x="10573" y="1096"/>
                  </a:lnTo>
                  <a:lnTo>
                    <a:pt x="10573" y="179"/>
                  </a:lnTo>
                  <a:cubicBezTo>
                    <a:pt x="10573" y="108"/>
                    <a:pt x="10537" y="48"/>
                    <a:pt x="10466" y="12"/>
                  </a:cubicBezTo>
                  <a:cubicBezTo>
                    <a:pt x="10446" y="5"/>
                    <a:pt x="10425" y="1"/>
                    <a:pt x="10403" y="1"/>
                  </a:cubicBezTo>
                  <a:close/>
                </a:path>
              </a:pathLst>
            </a:custGeom>
            <a:solidFill>
              <a:srgbClr val="92D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54" name="Google Shape;87;p18">
            <a:extLst>
              <a:ext uri="{FF2B5EF4-FFF2-40B4-BE49-F238E27FC236}">
                <a16:creationId xmlns:a16="http://schemas.microsoft.com/office/drawing/2014/main" id="{B69C5EA8-B04F-5046-8A70-DF2862241FB3}"/>
              </a:ext>
            </a:extLst>
          </p:cNvPr>
          <p:cNvSpPr txBox="1">
            <a:spLocks noGrp="1"/>
          </p:cNvSpPr>
          <p:nvPr>
            <p:ph type="title"/>
          </p:nvPr>
        </p:nvSpPr>
        <p:spPr>
          <a:xfrm>
            <a:off x="-151319" y="-181572"/>
            <a:ext cx="9463864" cy="767360"/>
          </a:xfrm>
          <a:prstGeom prst="rect">
            <a:avLst/>
          </a:prstGeom>
        </p:spPr>
        <p:txBody>
          <a:bodyPr spcFirstLastPara="1" wrap="square" lIns="91425" tIns="91425" rIns="91425" bIns="91425" anchor="ctr" anchorCtr="0">
            <a:noAutofit/>
          </a:bodyPr>
          <a:lstStyle/>
          <a:p>
            <a:pPr algn="ctr"/>
            <a:r>
              <a:rPr lang="en-US" sz="2400" dirty="0">
                <a:solidFill>
                  <a:schemeClr val="bg1"/>
                </a:solidFill>
                <a:latin typeface="Share Tech" panose="020B0604020202020204" charset="0"/>
              </a:rPr>
              <a:t>Recommendations for Youth Unemployment &amp; Job losses</a:t>
            </a:r>
          </a:p>
        </p:txBody>
      </p:sp>
      <p:cxnSp>
        <p:nvCxnSpPr>
          <p:cNvPr id="55" name="Straight Connector 54">
            <a:extLst>
              <a:ext uri="{FF2B5EF4-FFF2-40B4-BE49-F238E27FC236}">
                <a16:creationId xmlns:a16="http://schemas.microsoft.com/office/drawing/2014/main" id="{6F8BCE1A-F1BF-B04F-AD0F-289115D937F7}"/>
              </a:ext>
            </a:extLst>
          </p:cNvPr>
          <p:cNvCxnSpPr>
            <a:cxnSpLocks/>
          </p:cNvCxnSpPr>
          <p:nvPr/>
        </p:nvCxnSpPr>
        <p:spPr>
          <a:xfrm>
            <a:off x="1149374" y="407552"/>
            <a:ext cx="6824853" cy="0"/>
          </a:xfrm>
          <a:prstGeom prst="line">
            <a:avLst/>
          </a:prstGeom>
        </p:spPr>
        <p:style>
          <a:lnRef idx="2">
            <a:schemeClr val="accent6"/>
          </a:lnRef>
          <a:fillRef idx="0">
            <a:schemeClr val="accent6"/>
          </a:fillRef>
          <a:effectRef idx="1">
            <a:schemeClr val="accent6"/>
          </a:effectRef>
          <a:fontRef idx="minor">
            <a:schemeClr val="tx1"/>
          </a:fontRef>
        </p:style>
      </p:cxnSp>
      <p:sp>
        <p:nvSpPr>
          <p:cNvPr id="51" name="Rounded Rectangle 15">
            <a:extLst>
              <a:ext uri="{FF2B5EF4-FFF2-40B4-BE49-F238E27FC236}">
                <a16:creationId xmlns:a16="http://schemas.microsoft.com/office/drawing/2014/main" id="{086441CB-177D-F046-8DFC-CF17BD7C8FEC}"/>
              </a:ext>
            </a:extLst>
          </p:cNvPr>
          <p:cNvSpPr/>
          <p:nvPr/>
        </p:nvSpPr>
        <p:spPr>
          <a:xfrm>
            <a:off x="100110" y="4489103"/>
            <a:ext cx="8976731" cy="590265"/>
          </a:xfrm>
          <a:prstGeom prst="roundRect">
            <a:avLst>
              <a:gd name="adj" fmla="val 5677"/>
            </a:avLst>
          </a:prstGeom>
          <a:solidFill>
            <a:schemeClr val="bg1">
              <a:lumMod val="95000"/>
              <a:alpha val="3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050" b="0" i="0" dirty="0">
                <a:solidFill>
                  <a:schemeClr val="accent2">
                    <a:lumMod val="60000"/>
                    <a:lumOff val="40000"/>
                  </a:schemeClr>
                </a:solidFill>
                <a:effectLst/>
                <a:latin typeface="Roboto"/>
              </a:rPr>
              <a:t>Our aim is to eliminate the existing barriers along with the new ones brought by the pandemic for obtaining decent jobs and safe work environments for youths (15 - 24). </a:t>
            </a:r>
            <a:r>
              <a:rPr lang="en-US" sz="1050" b="0" i="0" dirty="0">
                <a:solidFill>
                  <a:schemeClr val="accent2">
                    <a:lumMod val="60000"/>
                    <a:lumOff val="40000"/>
                  </a:schemeClr>
                </a:solidFill>
                <a:effectLst/>
                <a:latin typeface="Roboto"/>
              </a:rPr>
              <a:t>We believe that youths are the future of our economy as they play the vital role in all aspects.</a:t>
            </a:r>
            <a:endParaRPr lang="en-US" sz="1050" dirty="0">
              <a:solidFill>
                <a:schemeClr val="accent2">
                  <a:lumMod val="60000"/>
                  <a:lumOff val="40000"/>
                </a:schemeClr>
              </a:solidFill>
            </a:endParaRPr>
          </a:p>
        </p:txBody>
      </p:sp>
    </p:spTree>
    <p:extLst>
      <p:ext uri="{BB962C8B-B14F-4D97-AF65-F5344CB8AC3E}">
        <p14:creationId xmlns:p14="http://schemas.microsoft.com/office/powerpoint/2010/main" val="6697573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19"/>
          <p:cNvSpPr txBox="1">
            <a:spLocks noGrp="1"/>
          </p:cNvSpPr>
          <p:nvPr>
            <p:ph type="title"/>
          </p:nvPr>
        </p:nvSpPr>
        <p:spPr>
          <a:xfrm>
            <a:off x="35883" y="24454"/>
            <a:ext cx="8072437" cy="481200"/>
          </a:xfrm>
          <a:prstGeom prst="rect">
            <a:avLst/>
          </a:prstGeom>
        </p:spPr>
        <p:txBody>
          <a:bodyPr spcFirstLastPara="1" wrap="square" lIns="91425" tIns="91425" rIns="91425" bIns="91425" anchor="ctr" anchorCtr="0">
            <a:noAutofit/>
          </a:bodyPr>
          <a:lstStyle/>
          <a:p>
            <a:r>
              <a:rPr lang="en-US" sz="2600" dirty="0">
                <a:solidFill>
                  <a:schemeClr val="bg1"/>
                </a:solidFill>
                <a:latin typeface="Share Tech" panose="020B0604020202020204" charset="0"/>
              </a:rPr>
              <a:t>Hotel and Tourism Sector Recommendation</a:t>
            </a:r>
          </a:p>
        </p:txBody>
      </p:sp>
      <p:sp>
        <p:nvSpPr>
          <p:cNvPr id="123" name="Google Shape;123;p19"/>
          <p:cNvSpPr/>
          <p:nvPr/>
        </p:nvSpPr>
        <p:spPr>
          <a:xfrm flipH="1">
            <a:off x="1262043" y="1567050"/>
            <a:ext cx="6502942" cy="1716882"/>
          </a:xfrm>
          <a:custGeom>
            <a:avLst/>
            <a:gdLst/>
            <a:ahLst/>
            <a:cxnLst/>
            <a:rect l="l" t="t" r="r" b="b"/>
            <a:pathLst>
              <a:path w="224918" h="59382" extrusionOk="0">
                <a:moveTo>
                  <a:pt x="204969" y="1"/>
                </a:moveTo>
                <a:cubicBezTo>
                  <a:pt x="194287" y="1"/>
                  <a:pt x="185622" y="8687"/>
                  <a:pt x="185622" y="19353"/>
                </a:cubicBezTo>
                <a:lnTo>
                  <a:pt x="185622" y="19420"/>
                </a:lnTo>
                <a:cubicBezTo>
                  <a:pt x="185622" y="22455"/>
                  <a:pt x="183821" y="25257"/>
                  <a:pt x="181019" y="26525"/>
                </a:cubicBezTo>
                <a:lnTo>
                  <a:pt x="179985" y="26959"/>
                </a:lnTo>
                <a:cubicBezTo>
                  <a:pt x="178962" y="27420"/>
                  <a:pt x="177868" y="27649"/>
                  <a:pt x="176785" y="27649"/>
                </a:cubicBezTo>
                <a:cubicBezTo>
                  <a:pt x="174973" y="27649"/>
                  <a:pt x="173190" y="27010"/>
                  <a:pt x="171813" y="25758"/>
                </a:cubicBezTo>
                <a:cubicBezTo>
                  <a:pt x="170345" y="24423"/>
                  <a:pt x="168710" y="23323"/>
                  <a:pt x="166909" y="22489"/>
                </a:cubicBezTo>
                <a:cubicBezTo>
                  <a:pt x="166876" y="22489"/>
                  <a:pt x="166876" y="22455"/>
                  <a:pt x="166842" y="22455"/>
                </a:cubicBezTo>
                <a:cubicBezTo>
                  <a:pt x="166642" y="22355"/>
                  <a:pt x="166442" y="22289"/>
                  <a:pt x="166242" y="22189"/>
                </a:cubicBezTo>
                <a:cubicBezTo>
                  <a:pt x="166175" y="22155"/>
                  <a:pt x="166109" y="22122"/>
                  <a:pt x="166008" y="22088"/>
                </a:cubicBezTo>
                <a:cubicBezTo>
                  <a:pt x="165875" y="22022"/>
                  <a:pt x="165708" y="21955"/>
                  <a:pt x="165541" y="21922"/>
                </a:cubicBezTo>
                <a:cubicBezTo>
                  <a:pt x="165408" y="21855"/>
                  <a:pt x="165275" y="21822"/>
                  <a:pt x="165175" y="21788"/>
                </a:cubicBezTo>
                <a:lnTo>
                  <a:pt x="164774" y="21655"/>
                </a:lnTo>
                <a:cubicBezTo>
                  <a:pt x="164641" y="21588"/>
                  <a:pt x="164474" y="21555"/>
                  <a:pt x="164307" y="21488"/>
                </a:cubicBezTo>
                <a:cubicBezTo>
                  <a:pt x="164207" y="21455"/>
                  <a:pt x="164107" y="21421"/>
                  <a:pt x="164007" y="21421"/>
                </a:cubicBezTo>
                <a:cubicBezTo>
                  <a:pt x="163807" y="21355"/>
                  <a:pt x="163607" y="21288"/>
                  <a:pt x="163407" y="21255"/>
                </a:cubicBezTo>
                <a:cubicBezTo>
                  <a:pt x="163340" y="21221"/>
                  <a:pt x="163240" y="21221"/>
                  <a:pt x="163173" y="21188"/>
                </a:cubicBezTo>
                <a:cubicBezTo>
                  <a:pt x="162973" y="21154"/>
                  <a:pt x="162739" y="21088"/>
                  <a:pt x="162506" y="21054"/>
                </a:cubicBezTo>
                <a:cubicBezTo>
                  <a:pt x="162439" y="21054"/>
                  <a:pt x="162373" y="21021"/>
                  <a:pt x="162306" y="21021"/>
                </a:cubicBezTo>
                <a:cubicBezTo>
                  <a:pt x="162072" y="20954"/>
                  <a:pt x="161872" y="20921"/>
                  <a:pt x="161639" y="20888"/>
                </a:cubicBezTo>
                <a:cubicBezTo>
                  <a:pt x="161572" y="20888"/>
                  <a:pt x="161472" y="20888"/>
                  <a:pt x="161405" y="20854"/>
                </a:cubicBezTo>
                <a:cubicBezTo>
                  <a:pt x="161205" y="20821"/>
                  <a:pt x="160972" y="20821"/>
                  <a:pt x="160771" y="20787"/>
                </a:cubicBezTo>
                <a:cubicBezTo>
                  <a:pt x="160671" y="20787"/>
                  <a:pt x="160571" y="20754"/>
                  <a:pt x="160471" y="20754"/>
                </a:cubicBezTo>
                <a:cubicBezTo>
                  <a:pt x="160404" y="20754"/>
                  <a:pt x="160304" y="20721"/>
                  <a:pt x="160204" y="20721"/>
                </a:cubicBezTo>
                <a:lnTo>
                  <a:pt x="159937" y="20721"/>
                </a:lnTo>
                <a:lnTo>
                  <a:pt x="159470" y="20687"/>
                </a:lnTo>
                <a:lnTo>
                  <a:pt x="158069" y="20687"/>
                </a:lnTo>
                <a:cubicBezTo>
                  <a:pt x="157869" y="20687"/>
                  <a:pt x="157669" y="20721"/>
                  <a:pt x="157469" y="20721"/>
                </a:cubicBezTo>
                <a:cubicBezTo>
                  <a:pt x="157336" y="20721"/>
                  <a:pt x="157236" y="20754"/>
                  <a:pt x="157135" y="20754"/>
                </a:cubicBezTo>
                <a:cubicBezTo>
                  <a:pt x="156902" y="20754"/>
                  <a:pt x="156668" y="20787"/>
                  <a:pt x="156468" y="20821"/>
                </a:cubicBezTo>
                <a:cubicBezTo>
                  <a:pt x="156368" y="20821"/>
                  <a:pt x="156302" y="20854"/>
                  <a:pt x="156201" y="20854"/>
                </a:cubicBezTo>
                <a:cubicBezTo>
                  <a:pt x="155935" y="20888"/>
                  <a:pt x="155668" y="20921"/>
                  <a:pt x="155401" y="20988"/>
                </a:cubicBezTo>
                <a:lnTo>
                  <a:pt x="155267" y="20988"/>
                </a:lnTo>
                <a:cubicBezTo>
                  <a:pt x="154333" y="21154"/>
                  <a:pt x="153433" y="21421"/>
                  <a:pt x="152532" y="21722"/>
                </a:cubicBezTo>
                <a:cubicBezTo>
                  <a:pt x="152232" y="21822"/>
                  <a:pt x="151932" y="21922"/>
                  <a:pt x="151665" y="22022"/>
                </a:cubicBezTo>
                <a:cubicBezTo>
                  <a:pt x="151632" y="22055"/>
                  <a:pt x="151632" y="22055"/>
                  <a:pt x="151598" y="22055"/>
                </a:cubicBezTo>
                <a:cubicBezTo>
                  <a:pt x="151331" y="22155"/>
                  <a:pt x="151064" y="22289"/>
                  <a:pt x="150798" y="22389"/>
                </a:cubicBezTo>
                <a:cubicBezTo>
                  <a:pt x="150798" y="22422"/>
                  <a:pt x="150764" y="22422"/>
                  <a:pt x="150731" y="22455"/>
                </a:cubicBezTo>
                <a:cubicBezTo>
                  <a:pt x="150464" y="22555"/>
                  <a:pt x="150231" y="22689"/>
                  <a:pt x="149964" y="22822"/>
                </a:cubicBezTo>
                <a:cubicBezTo>
                  <a:pt x="149964" y="22822"/>
                  <a:pt x="149930" y="22822"/>
                  <a:pt x="149897" y="22856"/>
                </a:cubicBezTo>
                <a:cubicBezTo>
                  <a:pt x="149630" y="22989"/>
                  <a:pt x="149397" y="23123"/>
                  <a:pt x="149163" y="23256"/>
                </a:cubicBezTo>
                <a:cubicBezTo>
                  <a:pt x="149130" y="23256"/>
                  <a:pt x="149096" y="23289"/>
                  <a:pt x="149096" y="23289"/>
                </a:cubicBezTo>
                <a:cubicBezTo>
                  <a:pt x="148830" y="23456"/>
                  <a:pt x="148596" y="23590"/>
                  <a:pt x="148329" y="23756"/>
                </a:cubicBezTo>
                <a:cubicBezTo>
                  <a:pt x="147529" y="24290"/>
                  <a:pt x="146761" y="24857"/>
                  <a:pt x="146028" y="25491"/>
                </a:cubicBezTo>
                <a:cubicBezTo>
                  <a:pt x="145927" y="25591"/>
                  <a:pt x="145827" y="25658"/>
                  <a:pt x="145727" y="25724"/>
                </a:cubicBezTo>
                <a:cubicBezTo>
                  <a:pt x="144233" y="26896"/>
                  <a:pt x="142409" y="27492"/>
                  <a:pt x="140565" y="27492"/>
                </a:cubicBezTo>
                <a:cubicBezTo>
                  <a:pt x="139363" y="27492"/>
                  <a:pt x="138153" y="27239"/>
                  <a:pt x="137021" y="26725"/>
                </a:cubicBezTo>
                <a:cubicBezTo>
                  <a:pt x="133919" y="25357"/>
                  <a:pt x="131984" y="22322"/>
                  <a:pt x="131917" y="18919"/>
                </a:cubicBezTo>
                <a:cubicBezTo>
                  <a:pt x="131917" y="18586"/>
                  <a:pt x="131884" y="18219"/>
                  <a:pt x="131851" y="17852"/>
                </a:cubicBezTo>
                <a:cubicBezTo>
                  <a:pt x="131517" y="13182"/>
                  <a:pt x="129449" y="8946"/>
                  <a:pt x="126313" y="5777"/>
                </a:cubicBezTo>
                <a:lnTo>
                  <a:pt x="126280" y="5777"/>
                </a:lnTo>
                <a:cubicBezTo>
                  <a:pt x="126113" y="5577"/>
                  <a:pt x="125913" y="5410"/>
                  <a:pt x="125746" y="5243"/>
                </a:cubicBezTo>
                <a:cubicBezTo>
                  <a:pt x="125713" y="5210"/>
                  <a:pt x="125680" y="5176"/>
                  <a:pt x="125680" y="5176"/>
                </a:cubicBezTo>
                <a:cubicBezTo>
                  <a:pt x="125480" y="5010"/>
                  <a:pt x="125313" y="4843"/>
                  <a:pt x="125146" y="4709"/>
                </a:cubicBezTo>
                <a:cubicBezTo>
                  <a:pt x="125113" y="4676"/>
                  <a:pt x="125046" y="4609"/>
                  <a:pt x="125013" y="4576"/>
                </a:cubicBezTo>
                <a:cubicBezTo>
                  <a:pt x="124846" y="4442"/>
                  <a:pt x="124712" y="4342"/>
                  <a:pt x="124546" y="4209"/>
                </a:cubicBezTo>
                <a:cubicBezTo>
                  <a:pt x="124479" y="4142"/>
                  <a:pt x="124412" y="4109"/>
                  <a:pt x="124345" y="4042"/>
                </a:cubicBezTo>
                <a:cubicBezTo>
                  <a:pt x="124212" y="3942"/>
                  <a:pt x="124045" y="3809"/>
                  <a:pt x="123912" y="3709"/>
                </a:cubicBezTo>
                <a:cubicBezTo>
                  <a:pt x="123812" y="3642"/>
                  <a:pt x="123745" y="3575"/>
                  <a:pt x="123645" y="3542"/>
                </a:cubicBezTo>
                <a:cubicBezTo>
                  <a:pt x="123511" y="3442"/>
                  <a:pt x="123378" y="3342"/>
                  <a:pt x="123245" y="3242"/>
                </a:cubicBezTo>
                <a:cubicBezTo>
                  <a:pt x="123145" y="3175"/>
                  <a:pt x="123044" y="3108"/>
                  <a:pt x="122944" y="3041"/>
                </a:cubicBezTo>
                <a:cubicBezTo>
                  <a:pt x="122811" y="2975"/>
                  <a:pt x="122678" y="2908"/>
                  <a:pt x="122544" y="2808"/>
                </a:cubicBezTo>
                <a:cubicBezTo>
                  <a:pt x="122444" y="2741"/>
                  <a:pt x="122311" y="2675"/>
                  <a:pt x="122177" y="2608"/>
                </a:cubicBezTo>
                <a:cubicBezTo>
                  <a:pt x="122077" y="2541"/>
                  <a:pt x="121977" y="2474"/>
                  <a:pt x="121844" y="2408"/>
                </a:cubicBezTo>
                <a:cubicBezTo>
                  <a:pt x="121710" y="2341"/>
                  <a:pt x="121577" y="2241"/>
                  <a:pt x="121443" y="2174"/>
                </a:cubicBezTo>
                <a:cubicBezTo>
                  <a:pt x="121343" y="2141"/>
                  <a:pt x="121210" y="2074"/>
                  <a:pt x="121110" y="2007"/>
                </a:cubicBezTo>
                <a:cubicBezTo>
                  <a:pt x="120976" y="1941"/>
                  <a:pt x="120810" y="1874"/>
                  <a:pt x="120676" y="1807"/>
                </a:cubicBezTo>
                <a:cubicBezTo>
                  <a:pt x="120576" y="1741"/>
                  <a:pt x="120443" y="1707"/>
                  <a:pt x="120343" y="1674"/>
                </a:cubicBezTo>
                <a:cubicBezTo>
                  <a:pt x="120209" y="1574"/>
                  <a:pt x="120042" y="1507"/>
                  <a:pt x="119876" y="1440"/>
                </a:cubicBezTo>
                <a:cubicBezTo>
                  <a:pt x="119775" y="1407"/>
                  <a:pt x="119675" y="1374"/>
                  <a:pt x="119575" y="1340"/>
                </a:cubicBezTo>
                <a:cubicBezTo>
                  <a:pt x="119409" y="1274"/>
                  <a:pt x="119242" y="1207"/>
                  <a:pt x="119075" y="1140"/>
                </a:cubicBezTo>
                <a:lnTo>
                  <a:pt x="118741" y="1040"/>
                </a:lnTo>
                <a:cubicBezTo>
                  <a:pt x="118575" y="973"/>
                  <a:pt x="118408" y="940"/>
                  <a:pt x="118241" y="873"/>
                </a:cubicBezTo>
                <a:lnTo>
                  <a:pt x="117907" y="773"/>
                </a:lnTo>
                <a:cubicBezTo>
                  <a:pt x="117741" y="740"/>
                  <a:pt x="117607" y="673"/>
                  <a:pt x="117407" y="640"/>
                </a:cubicBezTo>
                <a:cubicBezTo>
                  <a:pt x="117307" y="606"/>
                  <a:pt x="117174" y="573"/>
                  <a:pt x="117074" y="540"/>
                </a:cubicBezTo>
                <a:cubicBezTo>
                  <a:pt x="116907" y="506"/>
                  <a:pt x="116740" y="473"/>
                  <a:pt x="116573" y="440"/>
                </a:cubicBezTo>
                <a:cubicBezTo>
                  <a:pt x="116473" y="406"/>
                  <a:pt x="116340" y="373"/>
                  <a:pt x="116206" y="373"/>
                </a:cubicBezTo>
                <a:cubicBezTo>
                  <a:pt x="116039" y="340"/>
                  <a:pt x="115873" y="306"/>
                  <a:pt x="115739" y="273"/>
                </a:cubicBezTo>
                <a:cubicBezTo>
                  <a:pt x="115606" y="239"/>
                  <a:pt x="115439" y="239"/>
                  <a:pt x="115306" y="206"/>
                </a:cubicBezTo>
                <a:cubicBezTo>
                  <a:pt x="115172" y="206"/>
                  <a:pt x="115005" y="173"/>
                  <a:pt x="114872" y="173"/>
                </a:cubicBezTo>
                <a:cubicBezTo>
                  <a:pt x="114705" y="139"/>
                  <a:pt x="114572" y="139"/>
                  <a:pt x="114405" y="106"/>
                </a:cubicBezTo>
                <a:cubicBezTo>
                  <a:pt x="114305" y="106"/>
                  <a:pt x="114238" y="106"/>
                  <a:pt x="114138" y="73"/>
                </a:cubicBezTo>
                <a:lnTo>
                  <a:pt x="113838" y="73"/>
                </a:lnTo>
                <a:cubicBezTo>
                  <a:pt x="113671" y="39"/>
                  <a:pt x="113504" y="39"/>
                  <a:pt x="113371" y="39"/>
                </a:cubicBezTo>
                <a:lnTo>
                  <a:pt x="111836" y="39"/>
                </a:lnTo>
                <a:cubicBezTo>
                  <a:pt x="111636" y="39"/>
                  <a:pt x="111470" y="73"/>
                  <a:pt x="111269" y="73"/>
                </a:cubicBezTo>
                <a:cubicBezTo>
                  <a:pt x="111103" y="73"/>
                  <a:pt x="110936" y="106"/>
                  <a:pt x="110769" y="106"/>
                </a:cubicBezTo>
                <a:cubicBezTo>
                  <a:pt x="110602" y="139"/>
                  <a:pt x="110435" y="139"/>
                  <a:pt x="110302" y="173"/>
                </a:cubicBezTo>
                <a:cubicBezTo>
                  <a:pt x="110102" y="173"/>
                  <a:pt x="109902" y="206"/>
                  <a:pt x="109735" y="239"/>
                </a:cubicBezTo>
                <a:cubicBezTo>
                  <a:pt x="109635" y="239"/>
                  <a:pt x="109568" y="273"/>
                  <a:pt x="109501" y="273"/>
                </a:cubicBezTo>
                <a:cubicBezTo>
                  <a:pt x="108601" y="406"/>
                  <a:pt x="107734" y="606"/>
                  <a:pt x="106900" y="873"/>
                </a:cubicBezTo>
                <a:cubicBezTo>
                  <a:pt x="106866" y="873"/>
                  <a:pt x="106833" y="907"/>
                  <a:pt x="106800" y="907"/>
                </a:cubicBezTo>
                <a:cubicBezTo>
                  <a:pt x="106533" y="973"/>
                  <a:pt x="106266" y="1073"/>
                  <a:pt x="106032" y="1173"/>
                </a:cubicBezTo>
                <a:cubicBezTo>
                  <a:pt x="105966" y="1173"/>
                  <a:pt x="105899" y="1207"/>
                  <a:pt x="105832" y="1240"/>
                </a:cubicBezTo>
                <a:cubicBezTo>
                  <a:pt x="105599" y="1307"/>
                  <a:pt x="105365" y="1407"/>
                  <a:pt x="105132" y="1507"/>
                </a:cubicBezTo>
                <a:cubicBezTo>
                  <a:pt x="105065" y="1540"/>
                  <a:pt x="104998" y="1574"/>
                  <a:pt x="104932" y="1607"/>
                </a:cubicBezTo>
                <a:cubicBezTo>
                  <a:pt x="104698" y="1707"/>
                  <a:pt x="104465" y="1807"/>
                  <a:pt x="104231" y="1941"/>
                </a:cubicBezTo>
                <a:cubicBezTo>
                  <a:pt x="104164" y="1941"/>
                  <a:pt x="104098" y="1974"/>
                  <a:pt x="104031" y="2007"/>
                </a:cubicBezTo>
                <a:cubicBezTo>
                  <a:pt x="103797" y="2141"/>
                  <a:pt x="103564" y="2241"/>
                  <a:pt x="103330" y="2374"/>
                </a:cubicBezTo>
                <a:cubicBezTo>
                  <a:pt x="103264" y="2408"/>
                  <a:pt x="103197" y="2441"/>
                  <a:pt x="103164" y="2474"/>
                </a:cubicBezTo>
                <a:cubicBezTo>
                  <a:pt x="102930" y="2608"/>
                  <a:pt x="102697" y="2741"/>
                  <a:pt x="102496" y="2875"/>
                </a:cubicBezTo>
                <a:cubicBezTo>
                  <a:pt x="102430" y="2908"/>
                  <a:pt x="102363" y="2941"/>
                  <a:pt x="102296" y="2975"/>
                </a:cubicBezTo>
                <a:cubicBezTo>
                  <a:pt x="102096" y="3108"/>
                  <a:pt x="101863" y="3275"/>
                  <a:pt x="101662" y="3408"/>
                </a:cubicBezTo>
                <a:cubicBezTo>
                  <a:pt x="101596" y="3442"/>
                  <a:pt x="101562" y="3475"/>
                  <a:pt x="101496" y="3508"/>
                </a:cubicBezTo>
                <a:cubicBezTo>
                  <a:pt x="101296" y="3675"/>
                  <a:pt x="101062" y="3842"/>
                  <a:pt x="100862" y="3975"/>
                </a:cubicBezTo>
                <a:cubicBezTo>
                  <a:pt x="100795" y="4009"/>
                  <a:pt x="100762" y="4042"/>
                  <a:pt x="100728" y="4076"/>
                </a:cubicBezTo>
                <a:cubicBezTo>
                  <a:pt x="100495" y="4242"/>
                  <a:pt x="100295" y="4442"/>
                  <a:pt x="100095" y="4609"/>
                </a:cubicBezTo>
                <a:cubicBezTo>
                  <a:pt x="100061" y="4643"/>
                  <a:pt x="100028" y="4676"/>
                  <a:pt x="99995" y="4709"/>
                </a:cubicBezTo>
                <a:cubicBezTo>
                  <a:pt x="99761" y="4876"/>
                  <a:pt x="99561" y="5076"/>
                  <a:pt x="99361" y="5276"/>
                </a:cubicBezTo>
                <a:cubicBezTo>
                  <a:pt x="99327" y="5276"/>
                  <a:pt x="99294" y="5310"/>
                  <a:pt x="99261" y="5343"/>
                </a:cubicBezTo>
                <a:cubicBezTo>
                  <a:pt x="99061" y="5543"/>
                  <a:pt x="98860" y="5743"/>
                  <a:pt x="98660" y="5944"/>
                </a:cubicBezTo>
                <a:cubicBezTo>
                  <a:pt x="98627" y="5977"/>
                  <a:pt x="98627" y="5977"/>
                  <a:pt x="98594" y="6010"/>
                </a:cubicBezTo>
                <a:cubicBezTo>
                  <a:pt x="98393" y="6210"/>
                  <a:pt x="98193" y="6444"/>
                  <a:pt x="97993" y="6677"/>
                </a:cubicBezTo>
                <a:cubicBezTo>
                  <a:pt x="95024" y="10113"/>
                  <a:pt x="93223" y="14550"/>
                  <a:pt x="93223" y="19420"/>
                </a:cubicBezTo>
                <a:cubicBezTo>
                  <a:pt x="93223" y="22489"/>
                  <a:pt x="91422" y="25257"/>
                  <a:pt x="88620" y="26525"/>
                </a:cubicBezTo>
                <a:lnTo>
                  <a:pt x="87619" y="26992"/>
                </a:lnTo>
                <a:cubicBezTo>
                  <a:pt x="86597" y="27441"/>
                  <a:pt x="85501" y="27666"/>
                  <a:pt x="84414" y="27666"/>
                </a:cubicBezTo>
                <a:cubicBezTo>
                  <a:pt x="82591" y="27666"/>
                  <a:pt x="80792" y="27032"/>
                  <a:pt x="79413" y="25758"/>
                </a:cubicBezTo>
                <a:cubicBezTo>
                  <a:pt x="75977" y="22622"/>
                  <a:pt x="71408" y="20687"/>
                  <a:pt x="66371" y="20687"/>
                </a:cubicBezTo>
                <a:cubicBezTo>
                  <a:pt x="61500" y="20687"/>
                  <a:pt x="57031" y="22522"/>
                  <a:pt x="53628" y="25491"/>
                </a:cubicBezTo>
                <a:cubicBezTo>
                  <a:pt x="52088" y="26841"/>
                  <a:pt x="50147" y="27538"/>
                  <a:pt x="48177" y="27538"/>
                </a:cubicBezTo>
                <a:cubicBezTo>
                  <a:pt x="47033" y="27538"/>
                  <a:pt x="45879" y="27303"/>
                  <a:pt x="44789" y="26825"/>
                </a:cubicBezTo>
                <a:lnTo>
                  <a:pt x="44655" y="26758"/>
                </a:lnTo>
                <a:cubicBezTo>
                  <a:pt x="41520" y="25357"/>
                  <a:pt x="39585" y="22322"/>
                  <a:pt x="39518" y="18919"/>
                </a:cubicBezTo>
                <a:cubicBezTo>
                  <a:pt x="39518" y="18619"/>
                  <a:pt x="39518" y="18286"/>
                  <a:pt x="39485" y="17952"/>
                </a:cubicBezTo>
                <a:cubicBezTo>
                  <a:pt x="38818" y="8512"/>
                  <a:pt x="31179" y="840"/>
                  <a:pt x="21739" y="106"/>
                </a:cubicBezTo>
                <a:cubicBezTo>
                  <a:pt x="21201" y="62"/>
                  <a:pt x="20667" y="41"/>
                  <a:pt x="20137" y="41"/>
                </a:cubicBezTo>
                <a:cubicBezTo>
                  <a:pt x="8988" y="41"/>
                  <a:pt x="0" y="9585"/>
                  <a:pt x="924" y="20954"/>
                </a:cubicBezTo>
                <a:cubicBezTo>
                  <a:pt x="1658" y="30361"/>
                  <a:pt x="9330" y="37966"/>
                  <a:pt x="18737" y="38667"/>
                </a:cubicBezTo>
                <a:cubicBezTo>
                  <a:pt x="19222" y="38703"/>
                  <a:pt x="19704" y="38721"/>
                  <a:pt x="20183" y="38721"/>
                </a:cubicBezTo>
                <a:cubicBezTo>
                  <a:pt x="25029" y="38721"/>
                  <a:pt x="29480" y="36909"/>
                  <a:pt x="32880" y="33964"/>
                </a:cubicBezTo>
                <a:cubicBezTo>
                  <a:pt x="34447" y="32605"/>
                  <a:pt x="36420" y="31902"/>
                  <a:pt x="38422" y="31902"/>
                </a:cubicBezTo>
                <a:cubicBezTo>
                  <a:pt x="39616" y="31902"/>
                  <a:pt x="40819" y="32152"/>
                  <a:pt x="41953" y="32663"/>
                </a:cubicBezTo>
                <a:cubicBezTo>
                  <a:pt x="45022" y="34030"/>
                  <a:pt x="46957" y="37099"/>
                  <a:pt x="47057" y="40468"/>
                </a:cubicBezTo>
                <a:cubicBezTo>
                  <a:pt x="47057" y="41135"/>
                  <a:pt x="47124" y="41836"/>
                  <a:pt x="47190" y="42503"/>
                </a:cubicBezTo>
                <a:cubicBezTo>
                  <a:pt x="48291" y="51276"/>
                  <a:pt x="55396" y="58281"/>
                  <a:pt x="64169" y="59248"/>
                </a:cubicBezTo>
                <a:cubicBezTo>
                  <a:pt x="64915" y="59332"/>
                  <a:pt x="65654" y="59372"/>
                  <a:pt x="66384" y="59372"/>
                </a:cubicBezTo>
                <a:cubicBezTo>
                  <a:pt x="77040" y="59372"/>
                  <a:pt x="85718" y="50712"/>
                  <a:pt x="85718" y="40035"/>
                </a:cubicBezTo>
                <a:lnTo>
                  <a:pt x="85718" y="39968"/>
                </a:lnTo>
                <a:cubicBezTo>
                  <a:pt x="85718" y="36899"/>
                  <a:pt x="87519" y="34130"/>
                  <a:pt x="90321" y="32863"/>
                </a:cubicBezTo>
                <a:lnTo>
                  <a:pt x="91355" y="32429"/>
                </a:lnTo>
                <a:cubicBezTo>
                  <a:pt x="92379" y="31967"/>
                  <a:pt x="93472" y="31739"/>
                  <a:pt x="94556" y="31739"/>
                </a:cubicBezTo>
                <a:cubicBezTo>
                  <a:pt x="96367" y="31739"/>
                  <a:pt x="98150" y="32378"/>
                  <a:pt x="99528" y="33630"/>
                </a:cubicBezTo>
                <a:cubicBezTo>
                  <a:pt x="100995" y="34964"/>
                  <a:pt x="102630" y="36065"/>
                  <a:pt x="104431" y="36899"/>
                </a:cubicBezTo>
                <a:cubicBezTo>
                  <a:pt x="104431" y="36899"/>
                  <a:pt x="104465" y="36899"/>
                  <a:pt x="104465" y="36932"/>
                </a:cubicBezTo>
                <a:cubicBezTo>
                  <a:pt x="104665" y="37032"/>
                  <a:pt x="104898" y="37099"/>
                  <a:pt x="105098" y="37199"/>
                </a:cubicBezTo>
                <a:cubicBezTo>
                  <a:pt x="105165" y="37233"/>
                  <a:pt x="105232" y="37266"/>
                  <a:pt x="105298" y="37299"/>
                </a:cubicBezTo>
                <a:cubicBezTo>
                  <a:pt x="105465" y="37366"/>
                  <a:pt x="105632" y="37399"/>
                  <a:pt x="105799" y="37466"/>
                </a:cubicBezTo>
                <a:cubicBezTo>
                  <a:pt x="105932" y="37533"/>
                  <a:pt x="106032" y="37566"/>
                  <a:pt x="106166" y="37600"/>
                </a:cubicBezTo>
                <a:cubicBezTo>
                  <a:pt x="106299" y="37666"/>
                  <a:pt x="106399" y="37700"/>
                  <a:pt x="106533" y="37733"/>
                </a:cubicBezTo>
                <a:cubicBezTo>
                  <a:pt x="106699" y="37800"/>
                  <a:pt x="106866" y="37833"/>
                  <a:pt x="107033" y="37900"/>
                </a:cubicBezTo>
                <a:cubicBezTo>
                  <a:pt x="107133" y="37933"/>
                  <a:pt x="107233" y="37966"/>
                  <a:pt x="107333" y="38000"/>
                </a:cubicBezTo>
                <a:cubicBezTo>
                  <a:pt x="107533" y="38033"/>
                  <a:pt x="107734" y="38100"/>
                  <a:pt x="107900" y="38133"/>
                </a:cubicBezTo>
                <a:cubicBezTo>
                  <a:pt x="108000" y="38167"/>
                  <a:pt x="108067" y="38167"/>
                  <a:pt x="108167" y="38200"/>
                </a:cubicBezTo>
                <a:cubicBezTo>
                  <a:pt x="108367" y="38267"/>
                  <a:pt x="108601" y="38300"/>
                  <a:pt x="108801" y="38333"/>
                </a:cubicBezTo>
                <a:cubicBezTo>
                  <a:pt x="108868" y="38367"/>
                  <a:pt x="108934" y="38367"/>
                  <a:pt x="109001" y="38400"/>
                </a:cubicBezTo>
                <a:cubicBezTo>
                  <a:pt x="109235" y="38433"/>
                  <a:pt x="109468" y="38467"/>
                  <a:pt x="109702" y="38500"/>
                </a:cubicBezTo>
                <a:cubicBezTo>
                  <a:pt x="109768" y="38500"/>
                  <a:pt x="109835" y="38500"/>
                  <a:pt x="109902" y="38534"/>
                </a:cubicBezTo>
                <a:cubicBezTo>
                  <a:pt x="110135" y="38567"/>
                  <a:pt x="110335" y="38600"/>
                  <a:pt x="110569" y="38600"/>
                </a:cubicBezTo>
                <a:cubicBezTo>
                  <a:pt x="110669" y="38600"/>
                  <a:pt x="110736" y="38634"/>
                  <a:pt x="110836" y="38634"/>
                </a:cubicBezTo>
                <a:cubicBezTo>
                  <a:pt x="110936" y="38634"/>
                  <a:pt x="111036" y="38667"/>
                  <a:pt x="111103" y="38667"/>
                </a:cubicBezTo>
                <a:lnTo>
                  <a:pt x="111369" y="38667"/>
                </a:lnTo>
                <a:cubicBezTo>
                  <a:pt x="111536" y="38667"/>
                  <a:pt x="111703" y="38700"/>
                  <a:pt x="111870" y="38700"/>
                </a:cubicBezTo>
                <a:lnTo>
                  <a:pt x="113271" y="38700"/>
                </a:lnTo>
                <a:cubicBezTo>
                  <a:pt x="113471" y="38700"/>
                  <a:pt x="113671" y="38667"/>
                  <a:pt x="113871" y="38667"/>
                </a:cubicBezTo>
                <a:cubicBezTo>
                  <a:pt x="113971" y="38667"/>
                  <a:pt x="114071" y="38667"/>
                  <a:pt x="114205" y="38634"/>
                </a:cubicBezTo>
                <a:cubicBezTo>
                  <a:pt x="114438" y="38634"/>
                  <a:pt x="114638" y="38600"/>
                  <a:pt x="114872" y="38567"/>
                </a:cubicBezTo>
                <a:cubicBezTo>
                  <a:pt x="114972" y="38567"/>
                  <a:pt x="115039" y="38567"/>
                  <a:pt x="115105" y="38534"/>
                </a:cubicBezTo>
                <a:cubicBezTo>
                  <a:pt x="116073" y="38433"/>
                  <a:pt x="116973" y="38233"/>
                  <a:pt x="117874" y="37966"/>
                </a:cubicBezTo>
                <a:lnTo>
                  <a:pt x="117941" y="37966"/>
                </a:lnTo>
                <a:cubicBezTo>
                  <a:pt x="118208" y="37866"/>
                  <a:pt x="118475" y="37800"/>
                  <a:pt x="118775" y="37700"/>
                </a:cubicBezTo>
                <a:cubicBezTo>
                  <a:pt x="118808" y="37666"/>
                  <a:pt x="118841" y="37666"/>
                  <a:pt x="118875" y="37666"/>
                </a:cubicBezTo>
                <a:cubicBezTo>
                  <a:pt x="119142" y="37566"/>
                  <a:pt x="119375" y="37466"/>
                  <a:pt x="119642" y="37366"/>
                </a:cubicBezTo>
                <a:cubicBezTo>
                  <a:pt x="119675" y="37366"/>
                  <a:pt x="119709" y="37333"/>
                  <a:pt x="119742" y="37333"/>
                </a:cubicBezTo>
                <a:cubicBezTo>
                  <a:pt x="120009" y="37233"/>
                  <a:pt x="120242" y="37133"/>
                  <a:pt x="120509" y="36999"/>
                </a:cubicBezTo>
                <a:cubicBezTo>
                  <a:pt x="120543" y="36999"/>
                  <a:pt x="120576" y="36966"/>
                  <a:pt x="120609" y="36966"/>
                </a:cubicBezTo>
                <a:cubicBezTo>
                  <a:pt x="120843" y="36832"/>
                  <a:pt x="121110" y="36732"/>
                  <a:pt x="121343" y="36599"/>
                </a:cubicBezTo>
                <a:cubicBezTo>
                  <a:pt x="121377" y="36599"/>
                  <a:pt x="121410" y="36565"/>
                  <a:pt x="121410" y="36565"/>
                </a:cubicBezTo>
                <a:cubicBezTo>
                  <a:pt x="121677" y="36432"/>
                  <a:pt x="121944" y="36265"/>
                  <a:pt x="122211" y="36132"/>
                </a:cubicBezTo>
                <a:cubicBezTo>
                  <a:pt x="123245" y="35531"/>
                  <a:pt x="124245" y="34831"/>
                  <a:pt x="125146" y="34030"/>
                </a:cubicBezTo>
                <a:cubicBezTo>
                  <a:pt x="126775" y="32648"/>
                  <a:pt x="128787" y="31924"/>
                  <a:pt x="130831" y="31924"/>
                </a:cubicBezTo>
                <a:cubicBezTo>
                  <a:pt x="131550" y="31924"/>
                  <a:pt x="132273" y="32013"/>
                  <a:pt x="132985" y="32196"/>
                </a:cubicBezTo>
                <a:cubicBezTo>
                  <a:pt x="133419" y="32329"/>
                  <a:pt x="133886" y="32463"/>
                  <a:pt x="134319" y="32663"/>
                </a:cubicBezTo>
                <a:cubicBezTo>
                  <a:pt x="137388" y="34030"/>
                  <a:pt x="139323" y="37099"/>
                  <a:pt x="139423" y="40468"/>
                </a:cubicBezTo>
                <a:cubicBezTo>
                  <a:pt x="139423" y="41135"/>
                  <a:pt x="139490" y="41836"/>
                  <a:pt x="139556" y="42503"/>
                </a:cubicBezTo>
                <a:cubicBezTo>
                  <a:pt x="139590" y="42670"/>
                  <a:pt x="139623" y="42837"/>
                  <a:pt x="139656" y="43003"/>
                </a:cubicBezTo>
                <a:cubicBezTo>
                  <a:pt x="139690" y="43170"/>
                  <a:pt x="139690" y="43370"/>
                  <a:pt x="139756" y="43570"/>
                </a:cubicBezTo>
                <a:cubicBezTo>
                  <a:pt x="139823" y="44004"/>
                  <a:pt x="139923" y="44471"/>
                  <a:pt x="140023" y="44905"/>
                </a:cubicBezTo>
                <a:cubicBezTo>
                  <a:pt x="140057" y="44938"/>
                  <a:pt x="140057" y="45005"/>
                  <a:pt x="140057" y="45038"/>
                </a:cubicBezTo>
                <a:cubicBezTo>
                  <a:pt x="141624" y="50842"/>
                  <a:pt x="145827" y="55579"/>
                  <a:pt x="151265" y="57881"/>
                </a:cubicBezTo>
                <a:cubicBezTo>
                  <a:pt x="151298" y="57881"/>
                  <a:pt x="151331" y="57881"/>
                  <a:pt x="151365" y="57914"/>
                </a:cubicBezTo>
                <a:cubicBezTo>
                  <a:pt x="151632" y="58014"/>
                  <a:pt x="151932" y="58148"/>
                  <a:pt x="152232" y="58248"/>
                </a:cubicBezTo>
                <a:cubicBezTo>
                  <a:pt x="152499" y="58314"/>
                  <a:pt x="152732" y="58414"/>
                  <a:pt x="152999" y="58481"/>
                </a:cubicBezTo>
                <a:cubicBezTo>
                  <a:pt x="153199" y="58548"/>
                  <a:pt x="153433" y="58615"/>
                  <a:pt x="153633" y="58681"/>
                </a:cubicBezTo>
                <a:cubicBezTo>
                  <a:pt x="153967" y="58781"/>
                  <a:pt x="154333" y="58881"/>
                  <a:pt x="154700" y="58948"/>
                </a:cubicBezTo>
                <a:cubicBezTo>
                  <a:pt x="154834" y="58982"/>
                  <a:pt x="155001" y="59015"/>
                  <a:pt x="155167" y="59048"/>
                </a:cubicBezTo>
                <a:cubicBezTo>
                  <a:pt x="155568" y="59115"/>
                  <a:pt x="156001" y="59182"/>
                  <a:pt x="156435" y="59248"/>
                </a:cubicBezTo>
                <a:lnTo>
                  <a:pt x="156535" y="59248"/>
                </a:lnTo>
                <a:cubicBezTo>
                  <a:pt x="156635" y="59282"/>
                  <a:pt x="156735" y="59282"/>
                  <a:pt x="156835" y="59282"/>
                </a:cubicBezTo>
                <a:cubicBezTo>
                  <a:pt x="156935" y="59282"/>
                  <a:pt x="157069" y="59315"/>
                  <a:pt x="157202" y="59315"/>
                </a:cubicBezTo>
                <a:lnTo>
                  <a:pt x="157369" y="59315"/>
                </a:lnTo>
                <a:cubicBezTo>
                  <a:pt x="157569" y="59348"/>
                  <a:pt x="157769" y="59348"/>
                  <a:pt x="157969" y="59348"/>
                </a:cubicBezTo>
                <a:cubicBezTo>
                  <a:pt x="158170" y="59348"/>
                  <a:pt x="158336" y="59382"/>
                  <a:pt x="158503" y="59382"/>
                </a:cubicBezTo>
                <a:lnTo>
                  <a:pt x="159037" y="59382"/>
                </a:lnTo>
                <a:cubicBezTo>
                  <a:pt x="159237" y="59348"/>
                  <a:pt x="159404" y="59348"/>
                  <a:pt x="159571" y="59348"/>
                </a:cubicBezTo>
                <a:cubicBezTo>
                  <a:pt x="159771" y="59348"/>
                  <a:pt x="159937" y="59348"/>
                  <a:pt x="160104" y="59315"/>
                </a:cubicBezTo>
                <a:cubicBezTo>
                  <a:pt x="160271" y="59315"/>
                  <a:pt x="160471" y="59282"/>
                  <a:pt x="160671" y="59282"/>
                </a:cubicBezTo>
                <a:cubicBezTo>
                  <a:pt x="160805" y="59248"/>
                  <a:pt x="160972" y="59248"/>
                  <a:pt x="161138" y="59215"/>
                </a:cubicBezTo>
                <a:cubicBezTo>
                  <a:pt x="161338" y="59215"/>
                  <a:pt x="161505" y="59182"/>
                  <a:pt x="161705" y="59148"/>
                </a:cubicBezTo>
                <a:cubicBezTo>
                  <a:pt x="161839" y="59115"/>
                  <a:pt x="162006" y="59082"/>
                  <a:pt x="162139" y="59082"/>
                </a:cubicBezTo>
                <a:cubicBezTo>
                  <a:pt x="162339" y="59048"/>
                  <a:pt x="162539" y="58982"/>
                  <a:pt x="162739" y="58948"/>
                </a:cubicBezTo>
                <a:cubicBezTo>
                  <a:pt x="162873" y="58915"/>
                  <a:pt x="163006" y="58881"/>
                  <a:pt x="163106" y="58881"/>
                </a:cubicBezTo>
                <a:cubicBezTo>
                  <a:pt x="163340" y="58815"/>
                  <a:pt x="163540" y="58781"/>
                  <a:pt x="163774" y="58715"/>
                </a:cubicBezTo>
                <a:cubicBezTo>
                  <a:pt x="163874" y="58681"/>
                  <a:pt x="163974" y="58648"/>
                  <a:pt x="164074" y="58615"/>
                </a:cubicBezTo>
                <a:cubicBezTo>
                  <a:pt x="164307" y="58548"/>
                  <a:pt x="164541" y="58481"/>
                  <a:pt x="164774" y="58414"/>
                </a:cubicBezTo>
                <a:cubicBezTo>
                  <a:pt x="164841" y="58381"/>
                  <a:pt x="164908" y="58348"/>
                  <a:pt x="165008" y="58348"/>
                </a:cubicBezTo>
                <a:cubicBezTo>
                  <a:pt x="165241" y="58248"/>
                  <a:pt x="165508" y="58148"/>
                  <a:pt x="165742" y="58081"/>
                </a:cubicBezTo>
                <a:lnTo>
                  <a:pt x="165875" y="58014"/>
                </a:lnTo>
                <a:cubicBezTo>
                  <a:pt x="166142" y="57881"/>
                  <a:pt x="166409" y="57781"/>
                  <a:pt x="166676" y="57681"/>
                </a:cubicBezTo>
                <a:cubicBezTo>
                  <a:pt x="166709" y="57647"/>
                  <a:pt x="166709" y="57647"/>
                  <a:pt x="166742" y="57647"/>
                </a:cubicBezTo>
                <a:cubicBezTo>
                  <a:pt x="173447" y="54578"/>
                  <a:pt x="178117" y="47807"/>
                  <a:pt x="178084" y="39968"/>
                </a:cubicBezTo>
                <a:cubicBezTo>
                  <a:pt x="178084" y="36899"/>
                  <a:pt x="179885" y="34130"/>
                  <a:pt x="182687" y="32863"/>
                </a:cubicBezTo>
                <a:lnTo>
                  <a:pt x="183721" y="32429"/>
                </a:lnTo>
                <a:cubicBezTo>
                  <a:pt x="184745" y="31967"/>
                  <a:pt x="185838" y="31739"/>
                  <a:pt x="186922" y="31739"/>
                </a:cubicBezTo>
                <a:cubicBezTo>
                  <a:pt x="188733" y="31739"/>
                  <a:pt x="190516" y="32378"/>
                  <a:pt x="191894" y="33630"/>
                </a:cubicBezTo>
                <a:cubicBezTo>
                  <a:pt x="195329" y="36799"/>
                  <a:pt x="199933" y="38700"/>
                  <a:pt x="204936" y="38700"/>
                </a:cubicBezTo>
                <a:cubicBezTo>
                  <a:pt x="208872" y="38700"/>
                  <a:pt x="212542" y="37533"/>
                  <a:pt x="215577" y="35498"/>
                </a:cubicBezTo>
                <a:cubicBezTo>
                  <a:pt x="221948" y="31295"/>
                  <a:pt x="224917" y="23756"/>
                  <a:pt x="223983" y="16651"/>
                </a:cubicBezTo>
                <a:cubicBezTo>
                  <a:pt x="223483" y="12949"/>
                  <a:pt x="221948" y="9346"/>
                  <a:pt x="219313" y="6411"/>
                </a:cubicBezTo>
                <a:cubicBezTo>
                  <a:pt x="215944" y="2708"/>
                  <a:pt x="211207" y="373"/>
                  <a:pt x="206204" y="39"/>
                </a:cubicBezTo>
                <a:cubicBezTo>
                  <a:pt x="205789" y="13"/>
                  <a:pt x="205378" y="1"/>
                  <a:pt x="204969" y="1"/>
                </a:cubicBezTo>
                <a:close/>
              </a:path>
            </a:pathLst>
          </a:custGeom>
          <a:gradFill>
            <a:gsLst>
              <a:gs pos="0">
                <a:schemeClr val="accent4"/>
              </a:gs>
              <a:gs pos="36000">
                <a:schemeClr val="accent6"/>
              </a:gs>
              <a:gs pos="70000">
                <a:schemeClr val="accent3"/>
              </a:gs>
              <a:gs pos="100000">
                <a:schemeClr val="accen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9" name="Google Shape;129;p19"/>
          <p:cNvSpPr/>
          <p:nvPr/>
        </p:nvSpPr>
        <p:spPr>
          <a:xfrm>
            <a:off x="1414922" y="1713481"/>
            <a:ext cx="861328" cy="826428"/>
          </a:xfrm>
          <a:custGeom>
            <a:avLst/>
            <a:gdLst/>
            <a:ahLst/>
            <a:cxnLst/>
            <a:rect l="l" t="t" r="r" b="b"/>
            <a:pathLst>
              <a:path w="29789" h="28582" extrusionOk="0">
                <a:moveTo>
                  <a:pt x="14877" y="1"/>
                </a:moveTo>
                <a:cubicBezTo>
                  <a:pt x="7501" y="1"/>
                  <a:pt x="1237" y="5644"/>
                  <a:pt x="634" y="13124"/>
                </a:cubicBezTo>
                <a:cubicBezTo>
                  <a:pt x="1" y="20996"/>
                  <a:pt x="5872" y="27901"/>
                  <a:pt x="13744" y="28535"/>
                </a:cubicBezTo>
                <a:cubicBezTo>
                  <a:pt x="14134" y="28566"/>
                  <a:pt x="14523" y="28582"/>
                  <a:pt x="14908" y="28582"/>
                </a:cubicBezTo>
                <a:cubicBezTo>
                  <a:pt x="22255" y="28582"/>
                  <a:pt x="28519" y="22939"/>
                  <a:pt x="29121" y="15459"/>
                </a:cubicBezTo>
                <a:cubicBezTo>
                  <a:pt x="29789" y="7586"/>
                  <a:pt x="23918" y="681"/>
                  <a:pt x="16045" y="48"/>
                </a:cubicBezTo>
                <a:cubicBezTo>
                  <a:pt x="15653" y="16"/>
                  <a:pt x="15263" y="1"/>
                  <a:pt x="148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39" name="Google Shape;139;p19"/>
          <p:cNvSpPr/>
          <p:nvPr/>
        </p:nvSpPr>
        <p:spPr>
          <a:xfrm>
            <a:off x="2768103" y="2310906"/>
            <a:ext cx="826602" cy="826602"/>
          </a:xfrm>
          <a:custGeom>
            <a:avLst/>
            <a:gdLst/>
            <a:ahLst/>
            <a:cxnLst/>
            <a:rect l="l" t="t" r="r" b="b"/>
            <a:pathLst>
              <a:path w="28588" h="28588" extrusionOk="0">
                <a:moveTo>
                  <a:pt x="14278" y="0"/>
                </a:moveTo>
                <a:cubicBezTo>
                  <a:pt x="6405" y="0"/>
                  <a:pt x="1" y="6405"/>
                  <a:pt x="1" y="14311"/>
                </a:cubicBezTo>
                <a:cubicBezTo>
                  <a:pt x="1" y="22183"/>
                  <a:pt x="6405" y="28587"/>
                  <a:pt x="14278" y="28587"/>
                </a:cubicBezTo>
                <a:cubicBezTo>
                  <a:pt x="22183" y="28587"/>
                  <a:pt x="28588" y="22183"/>
                  <a:pt x="28588" y="14311"/>
                </a:cubicBezTo>
                <a:cubicBezTo>
                  <a:pt x="28588" y="6405"/>
                  <a:pt x="22183" y="0"/>
                  <a:pt x="1427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dk2"/>
              </a:solidFill>
            </a:endParaRPr>
          </a:p>
        </p:txBody>
      </p:sp>
      <p:sp>
        <p:nvSpPr>
          <p:cNvPr id="150" name="Google Shape;150;p19"/>
          <p:cNvSpPr/>
          <p:nvPr/>
        </p:nvSpPr>
        <p:spPr>
          <a:xfrm>
            <a:off x="4072102" y="1713249"/>
            <a:ext cx="889288" cy="826891"/>
          </a:xfrm>
          <a:custGeom>
            <a:avLst/>
            <a:gdLst/>
            <a:ahLst/>
            <a:cxnLst/>
            <a:rect l="l" t="t" r="r" b="b"/>
            <a:pathLst>
              <a:path w="30756" h="28598" extrusionOk="0">
                <a:moveTo>
                  <a:pt x="15391" y="1"/>
                </a:moveTo>
                <a:cubicBezTo>
                  <a:pt x="8500" y="1"/>
                  <a:pt x="2439" y="4969"/>
                  <a:pt x="1268" y="11964"/>
                </a:cubicBezTo>
                <a:cubicBezTo>
                  <a:pt x="1" y="19770"/>
                  <a:pt x="5271" y="27108"/>
                  <a:pt x="13077" y="28409"/>
                </a:cubicBezTo>
                <a:cubicBezTo>
                  <a:pt x="13854" y="28536"/>
                  <a:pt x="14627" y="28597"/>
                  <a:pt x="15391" y="28597"/>
                </a:cubicBezTo>
                <a:cubicBezTo>
                  <a:pt x="22262" y="28597"/>
                  <a:pt x="28348" y="23626"/>
                  <a:pt x="29488" y="16601"/>
                </a:cubicBezTo>
                <a:cubicBezTo>
                  <a:pt x="30756" y="8829"/>
                  <a:pt x="25486" y="1457"/>
                  <a:pt x="17713" y="189"/>
                </a:cubicBezTo>
                <a:cubicBezTo>
                  <a:pt x="16933" y="62"/>
                  <a:pt x="16156" y="1"/>
                  <a:pt x="1539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52" name="Google Shape;152;p19"/>
          <p:cNvSpPr/>
          <p:nvPr/>
        </p:nvSpPr>
        <p:spPr>
          <a:xfrm>
            <a:off x="6743738" y="1713249"/>
            <a:ext cx="889317" cy="826891"/>
          </a:xfrm>
          <a:custGeom>
            <a:avLst/>
            <a:gdLst/>
            <a:ahLst/>
            <a:cxnLst/>
            <a:rect l="l" t="t" r="r" b="b"/>
            <a:pathLst>
              <a:path w="30757" h="28598" extrusionOk="0">
                <a:moveTo>
                  <a:pt x="15366" y="1"/>
                </a:moveTo>
                <a:cubicBezTo>
                  <a:pt x="8495" y="1"/>
                  <a:pt x="2409" y="4972"/>
                  <a:pt x="1269" y="11997"/>
                </a:cubicBezTo>
                <a:cubicBezTo>
                  <a:pt x="1" y="19770"/>
                  <a:pt x="5271" y="27108"/>
                  <a:pt x="13044" y="28409"/>
                </a:cubicBezTo>
                <a:cubicBezTo>
                  <a:pt x="13824" y="28536"/>
                  <a:pt x="14600" y="28597"/>
                  <a:pt x="15366" y="28597"/>
                </a:cubicBezTo>
                <a:cubicBezTo>
                  <a:pt x="22257" y="28597"/>
                  <a:pt x="28318" y="23626"/>
                  <a:pt x="29489" y="16601"/>
                </a:cubicBezTo>
                <a:cubicBezTo>
                  <a:pt x="30756" y="8829"/>
                  <a:pt x="25486" y="1457"/>
                  <a:pt x="17680" y="189"/>
                </a:cubicBezTo>
                <a:cubicBezTo>
                  <a:pt x="16903" y="62"/>
                  <a:pt x="16130" y="1"/>
                  <a:pt x="153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56" name="Google Shape;156;p19"/>
          <p:cNvSpPr/>
          <p:nvPr/>
        </p:nvSpPr>
        <p:spPr>
          <a:xfrm>
            <a:off x="5448313" y="2284191"/>
            <a:ext cx="826602" cy="826602"/>
          </a:xfrm>
          <a:custGeom>
            <a:avLst/>
            <a:gdLst/>
            <a:ahLst/>
            <a:cxnLst/>
            <a:rect l="l" t="t" r="r" b="b"/>
            <a:pathLst>
              <a:path w="28588" h="28588" extrusionOk="0">
                <a:moveTo>
                  <a:pt x="14311" y="0"/>
                </a:moveTo>
                <a:cubicBezTo>
                  <a:pt x="6405" y="0"/>
                  <a:pt x="1" y="6405"/>
                  <a:pt x="1" y="14311"/>
                </a:cubicBezTo>
                <a:cubicBezTo>
                  <a:pt x="1" y="22183"/>
                  <a:pt x="6405" y="28587"/>
                  <a:pt x="14311" y="28587"/>
                </a:cubicBezTo>
                <a:cubicBezTo>
                  <a:pt x="22217" y="28587"/>
                  <a:pt x="28588" y="22183"/>
                  <a:pt x="28588" y="14311"/>
                </a:cubicBezTo>
                <a:cubicBezTo>
                  <a:pt x="28588" y="6405"/>
                  <a:pt x="22217" y="0"/>
                  <a:pt x="143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67" name="Google Shape;167;p19"/>
          <p:cNvSpPr txBox="1"/>
          <p:nvPr/>
        </p:nvSpPr>
        <p:spPr>
          <a:xfrm>
            <a:off x="1504475" y="3040025"/>
            <a:ext cx="682200" cy="396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dirty="0">
                <a:solidFill>
                  <a:srgbClr val="F85763"/>
                </a:solidFill>
                <a:latin typeface="Roboto"/>
                <a:ea typeface="Roboto"/>
                <a:cs typeface="Roboto"/>
                <a:sym typeface="Roboto"/>
              </a:rPr>
              <a:t>1st</a:t>
            </a:r>
            <a:endParaRPr sz="2000" b="1" dirty="0">
              <a:solidFill>
                <a:srgbClr val="F85763"/>
              </a:solidFill>
              <a:latin typeface="Roboto"/>
              <a:ea typeface="Roboto"/>
              <a:cs typeface="Roboto"/>
              <a:sym typeface="Roboto"/>
            </a:endParaRPr>
          </a:p>
        </p:txBody>
      </p:sp>
      <p:sp>
        <p:nvSpPr>
          <p:cNvPr id="168" name="Google Shape;168;p19"/>
          <p:cNvSpPr txBox="1"/>
          <p:nvPr/>
        </p:nvSpPr>
        <p:spPr>
          <a:xfrm>
            <a:off x="4230878" y="3040025"/>
            <a:ext cx="682200" cy="396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dirty="0">
                <a:solidFill>
                  <a:srgbClr val="FE885C"/>
                </a:solidFill>
                <a:latin typeface="Roboto"/>
                <a:ea typeface="Roboto"/>
                <a:cs typeface="Roboto"/>
                <a:sym typeface="Roboto"/>
              </a:rPr>
              <a:t>3rd</a:t>
            </a:r>
            <a:endParaRPr sz="2000" b="1" dirty="0">
              <a:solidFill>
                <a:srgbClr val="FE885C"/>
              </a:solidFill>
              <a:latin typeface="Roboto"/>
              <a:ea typeface="Roboto"/>
              <a:cs typeface="Roboto"/>
              <a:sym typeface="Roboto"/>
            </a:endParaRPr>
          </a:p>
        </p:txBody>
      </p:sp>
      <p:sp>
        <p:nvSpPr>
          <p:cNvPr id="169" name="Google Shape;169;p19"/>
          <p:cNvSpPr txBox="1"/>
          <p:nvPr/>
        </p:nvSpPr>
        <p:spPr>
          <a:xfrm>
            <a:off x="6847300" y="3040025"/>
            <a:ext cx="682200" cy="396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dirty="0">
                <a:solidFill>
                  <a:srgbClr val="EC98A3"/>
                </a:solidFill>
                <a:latin typeface="Roboto"/>
                <a:ea typeface="Roboto"/>
                <a:cs typeface="Roboto"/>
                <a:sym typeface="Roboto"/>
              </a:rPr>
              <a:t>5th</a:t>
            </a:r>
            <a:endParaRPr sz="2000" b="1" dirty="0">
              <a:solidFill>
                <a:srgbClr val="EC98A3"/>
              </a:solidFill>
              <a:latin typeface="Roboto"/>
              <a:ea typeface="Roboto"/>
              <a:cs typeface="Roboto"/>
              <a:sym typeface="Roboto"/>
            </a:endParaRPr>
          </a:p>
        </p:txBody>
      </p:sp>
      <p:sp>
        <p:nvSpPr>
          <p:cNvPr id="170" name="Google Shape;170;p19"/>
          <p:cNvSpPr txBox="1"/>
          <p:nvPr/>
        </p:nvSpPr>
        <p:spPr>
          <a:xfrm>
            <a:off x="2833075" y="1414650"/>
            <a:ext cx="682200" cy="396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dirty="0">
                <a:solidFill>
                  <a:srgbClr val="FB694B"/>
                </a:solidFill>
                <a:latin typeface="Roboto"/>
                <a:ea typeface="Roboto"/>
                <a:cs typeface="Roboto"/>
                <a:sym typeface="Roboto"/>
              </a:rPr>
              <a:t>2nd</a:t>
            </a:r>
            <a:endParaRPr sz="2000" b="1" dirty="0">
              <a:solidFill>
                <a:srgbClr val="FB694B"/>
              </a:solidFill>
              <a:latin typeface="Roboto"/>
              <a:ea typeface="Roboto"/>
              <a:cs typeface="Roboto"/>
              <a:sym typeface="Roboto"/>
            </a:endParaRPr>
          </a:p>
        </p:txBody>
      </p:sp>
      <p:sp>
        <p:nvSpPr>
          <p:cNvPr id="171" name="Google Shape;171;p19"/>
          <p:cNvSpPr txBox="1"/>
          <p:nvPr/>
        </p:nvSpPr>
        <p:spPr>
          <a:xfrm>
            <a:off x="5511473" y="1414650"/>
            <a:ext cx="682200" cy="396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dirty="0">
                <a:solidFill>
                  <a:srgbClr val="FB997C"/>
                </a:solidFill>
                <a:latin typeface="Roboto"/>
                <a:ea typeface="Roboto"/>
                <a:cs typeface="Roboto"/>
                <a:sym typeface="Roboto"/>
              </a:rPr>
              <a:t>4th</a:t>
            </a:r>
            <a:endParaRPr sz="2000" b="1" dirty="0">
              <a:solidFill>
                <a:srgbClr val="FB997C"/>
              </a:solidFill>
              <a:latin typeface="Roboto"/>
              <a:ea typeface="Roboto"/>
              <a:cs typeface="Roboto"/>
              <a:sym typeface="Roboto"/>
            </a:endParaRPr>
          </a:p>
        </p:txBody>
      </p:sp>
      <p:grpSp>
        <p:nvGrpSpPr>
          <p:cNvPr id="52" name="Google Shape;10098;p58">
            <a:extLst>
              <a:ext uri="{FF2B5EF4-FFF2-40B4-BE49-F238E27FC236}">
                <a16:creationId xmlns:a16="http://schemas.microsoft.com/office/drawing/2014/main" id="{F371388E-D213-486D-8BA4-4B86712DD1EC}"/>
              </a:ext>
            </a:extLst>
          </p:cNvPr>
          <p:cNvGrpSpPr/>
          <p:nvPr/>
        </p:nvGrpSpPr>
        <p:grpSpPr>
          <a:xfrm rot="10800000" flipV="1">
            <a:off x="1648095" y="1927595"/>
            <a:ext cx="394959" cy="398197"/>
            <a:chOff x="4673540" y="3680297"/>
            <a:chExt cx="355434" cy="355815"/>
          </a:xfrm>
          <a:solidFill>
            <a:srgbClr val="0C343D"/>
          </a:solidFill>
        </p:grpSpPr>
        <p:sp>
          <p:nvSpPr>
            <p:cNvPr id="53" name="Google Shape;10099;p58">
              <a:extLst>
                <a:ext uri="{FF2B5EF4-FFF2-40B4-BE49-F238E27FC236}">
                  <a16:creationId xmlns:a16="http://schemas.microsoft.com/office/drawing/2014/main" id="{C103DFF1-9F8D-44D6-BDFC-1058D06A9B3A}"/>
                </a:ext>
              </a:extLst>
            </p:cNvPr>
            <p:cNvSpPr/>
            <p:nvPr/>
          </p:nvSpPr>
          <p:spPr>
            <a:xfrm>
              <a:off x="4673540" y="3680297"/>
              <a:ext cx="355434" cy="355815"/>
            </a:xfrm>
            <a:custGeom>
              <a:avLst/>
              <a:gdLst/>
              <a:ahLst/>
              <a:cxnLst/>
              <a:rect l="l" t="t" r="r" b="b"/>
              <a:pathLst>
                <a:path w="11193" h="11205" extrusionOk="0">
                  <a:moveTo>
                    <a:pt x="2012" y="0"/>
                  </a:moveTo>
                  <a:cubicBezTo>
                    <a:pt x="905" y="0"/>
                    <a:pt x="0" y="893"/>
                    <a:pt x="0" y="2013"/>
                  </a:cubicBezTo>
                  <a:lnTo>
                    <a:pt x="0" y="9192"/>
                  </a:lnTo>
                  <a:cubicBezTo>
                    <a:pt x="0" y="10287"/>
                    <a:pt x="893" y="11204"/>
                    <a:pt x="2012" y="11204"/>
                  </a:cubicBezTo>
                  <a:lnTo>
                    <a:pt x="9180" y="11204"/>
                  </a:lnTo>
                  <a:cubicBezTo>
                    <a:pt x="10287" y="11204"/>
                    <a:pt x="11192" y="10311"/>
                    <a:pt x="11192" y="9192"/>
                  </a:cubicBezTo>
                  <a:lnTo>
                    <a:pt x="11192" y="2013"/>
                  </a:lnTo>
                  <a:cubicBezTo>
                    <a:pt x="11180" y="917"/>
                    <a:pt x="10287" y="0"/>
                    <a:pt x="9180" y="0"/>
                  </a:cubicBezTo>
                  <a:lnTo>
                    <a:pt x="8085" y="0"/>
                  </a:lnTo>
                  <a:cubicBezTo>
                    <a:pt x="7989" y="0"/>
                    <a:pt x="7918" y="84"/>
                    <a:pt x="7918" y="167"/>
                  </a:cubicBezTo>
                  <a:cubicBezTo>
                    <a:pt x="7918" y="262"/>
                    <a:pt x="7989" y="334"/>
                    <a:pt x="8085" y="334"/>
                  </a:cubicBezTo>
                  <a:lnTo>
                    <a:pt x="9180" y="334"/>
                  </a:lnTo>
                  <a:cubicBezTo>
                    <a:pt x="10109" y="334"/>
                    <a:pt x="10847" y="1084"/>
                    <a:pt x="10847" y="2001"/>
                  </a:cubicBezTo>
                  <a:lnTo>
                    <a:pt x="10847" y="9180"/>
                  </a:lnTo>
                  <a:cubicBezTo>
                    <a:pt x="10847" y="10097"/>
                    <a:pt x="10109" y="10847"/>
                    <a:pt x="9180" y="10847"/>
                  </a:cubicBezTo>
                  <a:lnTo>
                    <a:pt x="2012" y="10847"/>
                  </a:lnTo>
                  <a:cubicBezTo>
                    <a:pt x="1084" y="10847"/>
                    <a:pt x="345" y="10097"/>
                    <a:pt x="345" y="9180"/>
                  </a:cubicBezTo>
                  <a:lnTo>
                    <a:pt x="345" y="2001"/>
                  </a:lnTo>
                  <a:cubicBezTo>
                    <a:pt x="345" y="1084"/>
                    <a:pt x="1084" y="334"/>
                    <a:pt x="2012" y="334"/>
                  </a:cubicBezTo>
                  <a:lnTo>
                    <a:pt x="7418" y="334"/>
                  </a:lnTo>
                  <a:cubicBezTo>
                    <a:pt x="7501" y="334"/>
                    <a:pt x="7573" y="262"/>
                    <a:pt x="7573" y="167"/>
                  </a:cubicBezTo>
                  <a:cubicBezTo>
                    <a:pt x="7573" y="84"/>
                    <a:pt x="7501" y="0"/>
                    <a:pt x="7418" y="0"/>
                  </a:cubicBezTo>
                  <a:close/>
                </a:path>
              </a:pathLst>
            </a:custGeom>
            <a:grpFill/>
            <a:ln>
              <a:solidFill>
                <a:srgbClr val="18333C"/>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 name="Google Shape;10100;p58">
              <a:extLst>
                <a:ext uri="{FF2B5EF4-FFF2-40B4-BE49-F238E27FC236}">
                  <a16:creationId xmlns:a16="http://schemas.microsoft.com/office/drawing/2014/main" id="{8B64A16C-F642-4385-A340-9A2CF0071DBF}"/>
                </a:ext>
              </a:extLst>
            </p:cNvPr>
            <p:cNvSpPr/>
            <p:nvPr/>
          </p:nvSpPr>
          <p:spPr>
            <a:xfrm>
              <a:off x="4805864" y="3736630"/>
              <a:ext cx="93042" cy="92661"/>
            </a:xfrm>
            <a:custGeom>
              <a:avLst/>
              <a:gdLst/>
              <a:ahLst/>
              <a:cxnLst/>
              <a:rect l="l" t="t" r="r" b="b"/>
              <a:pathLst>
                <a:path w="2930" h="2918" extrusionOk="0">
                  <a:moveTo>
                    <a:pt x="1477" y="334"/>
                  </a:moveTo>
                  <a:cubicBezTo>
                    <a:pt x="2096" y="334"/>
                    <a:pt x="2608" y="834"/>
                    <a:pt x="2608" y="1465"/>
                  </a:cubicBezTo>
                  <a:cubicBezTo>
                    <a:pt x="2608" y="2084"/>
                    <a:pt x="2096" y="2596"/>
                    <a:pt x="1477" y="2596"/>
                  </a:cubicBezTo>
                  <a:cubicBezTo>
                    <a:pt x="846" y="2596"/>
                    <a:pt x="346" y="2084"/>
                    <a:pt x="346" y="1465"/>
                  </a:cubicBezTo>
                  <a:cubicBezTo>
                    <a:pt x="346" y="834"/>
                    <a:pt x="846" y="334"/>
                    <a:pt x="1477" y="334"/>
                  </a:cubicBezTo>
                  <a:close/>
                  <a:moveTo>
                    <a:pt x="1477" y="0"/>
                  </a:moveTo>
                  <a:cubicBezTo>
                    <a:pt x="667" y="0"/>
                    <a:pt x="12" y="655"/>
                    <a:pt x="12" y="1465"/>
                  </a:cubicBezTo>
                  <a:cubicBezTo>
                    <a:pt x="0" y="2263"/>
                    <a:pt x="655" y="2918"/>
                    <a:pt x="1477" y="2918"/>
                  </a:cubicBezTo>
                  <a:cubicBezTo>
                    <a:pt x="2274" y="2918"/>
                    <a:pt x="2929" y="2263"/>
                    <a:pt x="2929" y="1465"/>
                  </a:cubicBezTo>
                  <a:cubicBezTo>
                    <a:pt x="2929" y="655"/>
                    <a:pt x="2274" y="0"/>
                    <a:pt x="1477" y="0"/>
                  </a:cubicBezTo>
                  <a:close/>
                </a:path>
              </a:pathLst>
            </a:custGeom>
            <a:grpFill/>
            <a:ln>
              <a:solidFill>
                <a:srgbClr val="18333C"/>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 name="Google Shape;10101;p58">
              <a:extLst>
                <a:ext uri="{FF2B5EF4-FFF2-40B4-BE49-F238E27FC236}">
                  <a16:creationId xmlns:a16="http://schemas.microsoft.com/office/drawing/2014/main" id="{3B73D5F1-0A11-4683-94DD-A833305AF163}"/>
                </a:ext>
              </a:extLst>
            </p:cNvPr>
            <p:cNvSpPr/>
            <p:nvPr/>
          </p:nvSpPr>
          <p:spPr>
            <a:xfrm>
              <a:off x="4779380" y="3841359"/>
              <a:ext cx="143723" cy="138801"/>
            </a:xfrm>
            <a:custGeom>
              <a:avLst/>
              <a:gdLst/>
              <a:ahLst/>
              <a:cxnLst/>
              <a:rect l="l" t="t" r="r" b="b"/>
              <a:pathLst>
                <a:path w="4526" h="4371" extrusionOk="0">
                  <a:moveTo>
                    <a:pt x="477" y="1"/>
                  </a:moveTo>
                  <a:cubicBezTo>
                    <a:pt x="215" y="1"/>
                    <a:pt x="1" y="203"/>
                    <a:pt x="1" y="477"/>
                  </a:cubicBezTo>
                  <a:lnTo>
                    <a:pt x="1" y="893"/>
                  </a:lnTo>
                  <a:cubicBezTo>
                    <a:pt x="1" y="1155"/>
                    <a:pt x="203" y="1370"/>
                    <a:pt x="477" y="1370"/>
                  </a:cubicBezTo>
                  <a:lnTo>
                    <a:pt x="763" y="1370"/>
                  </a:lnTo>
                  <a:cubicBezTo>
                    <a:pt x="834" y="1370"/>
                    <a:pt x="906" y="1429"/>
                    <a:pt x="906" y="1513"/>
                  </a:cubicBezTo>
                  <a:lnTo>
                    <a:pt x="906" y="2858"/>
                  </a:lnTo>
                  <a:cubicBezTo>
                    <a:pt x="906" y="2929"/>
                    <a:pt x="846" y="3001"/>
                    <a:pt x="763" y="3001"/>
                  </a:cubicBezTo>
                  <a:lnTo>
                    <a:pt x="572" y="3001"/>
                  </a:lnTo>
                  <a:cubicBezTo>
                    <a:pt x="299" y="3001"/>
                    <a:pt x="96" y="3215"/>
                    <a:pt x="96" y="3477"/>
                  </a:cubicBezTo>
                  <a:lnTo>
                    <a:pt x="96" y="3894"/>
                  </a:lnTo>
                  <a:cubicBezTo>
                    <a:pt x="96" y="4168"/>
                    <a:pt x="299" y="4370"/>
                    <a:pt x="572" y="4370"/>
                  </a:cubicBezTo>
                  <a:lnTo>
                    <a:pt x="4049" y="4370"/>
                  </a:lnTo>
                  <a:cubicBezTo>
                    <a:pt x="4311" y="4370"/>
                    <a:pt x="4525" y="4168"/>
                    <a:pt x="4525" y="3894"/>
                  </a:cubicBezTo>
                  <a:lnTo>
                    <a:pt x="4525" y="3477"/>
                  </a:lnTo>
                  <a:cubicBezTo>
                    <a:pt x="4525" y="3215"/>
                    <a:pt x="4311" y="3001"/>
                    <a:pt x="4049" y="3001"/>
                  </a:cubicBezTo>
                  <a:lnTo>
                    <a:pt x="3859" y="3001"/>
                  </a:lnTo>
                  <a:cubicBezTo>
                    <a:pt x="3787" y="3001"/>
                    <a:pt x="3704" y="2941"/>
                    <a:pt x="3704" y="2858"/>
                  </a:cubicBezTo>
                  <a:lnTo>
                    <a:pt x="3704" y="477"/>
                  </a:lnTo>
                  <a:cubicBezTo>
                    <a:pt x="3704" y="203"/>
                    <a:pt x="3501" y="1"/>
                    <a:pt x="3228" y="1"/>
                  </a:cubicBezTo>
                  <a:lnTo>
                    <a:pt x="1442" y="1"/>
                  </a:lnTo>
                  <a:cubicBezTo>
                    <a:pt x="1358" y="1"/>
                    <a:pt x="1287" y="72"/>
                    <a:pt x="1287" y="155"/>
                  </a:cubicBezTo>
                  <a:cubicBezTo>
                    <a:pt x="1287" y="251"/>
                    <a:pt x="1358" y="322"/>
                    <a:pt x="1442" y="322"/>
                  </a:cubicBezTo>
                  <a:lnTo>
                    <a:pt x="3228" y="322"/>
                  </a:lnTo>
                  <a:cubicBezTo>
                    <a:pt x="3311" y="322"/>
                    <a:pt x="3382" y="382"/>
                    <a:pt x="3382" y="477"/>
                  </a:cubicBezTo>
                  <a:lnTo>
                    <a:pt x="3382" y="2858"/>
                  </a:lnTo>
                  <a:cubicBezTo>
                    <a:pt x="3382" y="3120"/>
                    <a:pt x="3585" y="3334"/>
                    <a:pt x="3859" y="3334"/>
                  </a:cubicBezTo>
                  <a:lnTo>
                    <a:pt x="4049" y="3334"/>
                  </a:lnTo>
                  <a:cubicBezTo>
                    <a:pt x="4121" y="3334"/>
                    <a:pt x="4204" y="3394"/>
                    <a:pt x="4204" y="3477"/>
                  </a:cubicBezTo>
                  <a:lnTo>
                    <a:pt x="4204" y="3894"/>
                  </a:lnTo>
                  <a:cubicBezTo>
                    <a:pt x="4204" y="3965"/>
                    <a:pt x="4132" y="4049"/>
                    <a:pt x="4049" y="4049"/>
                  </a:cubicBezTo>
                  <a:lnTo>
                    <a:pt x="572" y="4049"/>
                  </a:lnTo>
                  <a:cubicBezTo>
                    <a:pt x="489" y="4049"/>
                    <a:pt x="418" y="3989"/>
                    <a:pt x="418" y="3894"/>
                  </a:cubicBezTo>
                  <a:lnTo>
                    <a:pt x="418" y="3477"/>
                  </a:lnTo>
                  <a:cubicBezTo>
                    <a:pt x="418" y="3406"/>
                    <a:pt x="477" y="3334"/>
                    <a:pt x="572" y="3334"/>
                  </a:cubicBezTo>
                  <a:lnTo>
                    <a:pt x="763" y="3334"/>
                  </a:lnTo>
                  <a:cubicBezTo>
                    <a:pt x="1025" y="3334"/>
                    <a:pt x="1239" y="3120"/>
                    <a:pt x="1239" y="2858"/>
                  </a:cubicBezTo>
                  <a:lnTo>
                    <a:pt x="1239" y="1513"/>
                  </a:lnTo>
                  <a:cubicBezTo>
                    <a:pt x="1239" y="1251"/>
                    <a:pt x="1025" y="1036"/>
                    <a:pt x="763" y="1036"/>
                  </a:cubicBezTo>
                  <a:lnTo>
                    <a:pt x="477" y="1036"/>
                  </a:lnTo>
                  <a:cubicBezTo>
                    <a:pt x="406" y="1036"/>
                    <a:pt x="334" y="977"/>
                    <a:pt x="334" y="893"/>
                  </a:cubicBezTo>
                  <a:lnTo>
                    <a:pt x="334" y="477"/>
                  </a:lnTo>
                  <a:cubicBezTo>
                    <a:pt x="334" y="393"/>
                    <a:pt x="394" y="322"/>
                    <a:pt x="477" y="322"/>
                  </a:cubicBezTo>
                  <a:lnTo>
                    <a:pt x="787" y="322"/>
                  </a:lnTo>
                  <a:cubicBezTo>
                    <a:pt x="882" y="322"/>
                    <a:pt x="953" y="251"/>
                    <a:pt x="953" y="155"/>
                  </a:cubicBezTo>
                  <a:cubicBezTo>
                    <a:pt x="953" y="72"/>
                    <a:pt x="882" y="1"/>
                    <a:pt x="787" y="1"/>
                  </a:cubicBezTo>
                  <a:close/>
                </a:path>
              </a:pathLst>
            </a:custGeom>
            <a:grpFill/>
            <a:ln>
              <a:solidFill>
                <a:srgbClr val="18333C"/>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6" name="Google Shape;10646;p60">
            <a:extLst>
              <a:ext uri="{FF2B5EF4-FFF2-40B4-BE49-F238E27FC236}">
                <a16:creationId xmlns:a16="http://schemas.microsoft.com/office/drawing/2014/main" id="{5B588F3D-962D-452E-8B6D-B261AD71A2DA}"/>
              </a:ext>
            </a:extLst>
          </p:cNvPr>
          <p:cNvGrpSpPr/>
          <p:nvPr/>
        </p:nvGrpSpPr>
        <p:grpSpPr>
          <a:xfrm>
            <a:off x="5716174" y="2506852"/>
            <a:ext cx="272798" cy="401457"/>
            <a:chOff x="910723" y="1508212"/>
            <a:chExt cx="251660" cy="350166"/>
          </a:xfrm>
          <a:solidFill>
            <a:srgbClr val="0C343D"/>
          </a:solidFill>
        </p:grpSpPr>
        <p:sp>
          <p:nvSpPr>
            <p:cNvPr id="57" name="Google Shape;10647;p60">
              <a:extLst>
                <a:ext uri="{FF2B5EF4-FFF2-40B4-BE49-F238E27FC236}">
                  <a16:creationId xmlns:a16="http://schemas.microsoft.com/office/drawing/2014/main" id="{11D51838-8FA0-4DAE-9689-64C193C178A7}"/>
                </a:ext>
              </a:extLst>
            </p:cNvPr>
            <p:cNvSpPr/>
            <p:nvPr/>
          </p:nvSpPr>
          <p:spPr>
            <a:xfrm>
              <a:off x="910723" y="1508212"/>
              <a:ext cx="251660" cy="350166"/>
            </a:xfrm>
            <a:custGeom>
              <a:avLst/>
              <a:gdLst/>
              <a:ahLst/>
              <a:cxnLst/>
              <a:rect l="l" t="t" r="r" b="b"/>
              <a:pathLst>
                <a:path w="7907" h="11002" extrusionOk="0">
                  <a:moveTo>
                    <a:pt x="3942" y="334"/>
                  </a:moveTo>
                  <a:cubicBezTo>
                    <a:pt x="4132" y="334"/>
                    <a:pt x="4299" y="441"/>
                    <a:pt x="4394" y="608"/>
                  </a:cubicBezTo>
                  <a:cubicBezTo>
                    <a:pt x="4418" y="644"/>
                    <a:pt x="4466" y="679"/>
                    <a:pt x="4525" y="679"/>
                  </a:cubicBezTo>
                  <a:lnTo>
                    <a:pt x="5132" y="679"/>
                  </a:lnTo>
                  <a:cubicBezTo>
                    <a:pt x="5240" y="679"/>
                    <a:pt x="5311" y="763"/>
                    <a:pt x="5311" y="858"/>
                  </a:cubicBezTo>
                  <a:lnTo>
                    <a:pt x="5311" y="1382"/>
                  </a:lnTo>
                  <a:lnTo>
                    <a:pt x="2573" y="1382"/>
                  </a:lnTo>
                  <a:lnTo>
                    <a:pt x="2573" y="858"/>
                  </a:lnTo>
                  <a:cubicBezTo>
                    <a:pt x="2573" y="751"/>
                    <a:pt x="2668" y="679"/>
                    <a:pt x="2751" y="679"/>
                  </a:cubicBezTo>
                  <a:lnTo>
                    <a:pt x="3358" y="679"/>
                  </a:lnTo>
                  <a:cubicBezTo>
                    <a:pt x="3418" y="679"/>
                    <a:pt x="3466" y="644"/>
                    <a:pt x="3501" y="608"/>
                  </a:cubicBezTo>
                  <a:cubicBezTo>
                    <a:pt x="3585" y="441"/>
                    <a:pt x="3763" y="334"/>
                    <a:pt x="3942" y="334"/>
                  </a:cubicBezTo>
                  <a:close/>
                  <a:moveTo>
                    <a:pt x="7240" y="1013"/>
                  </a:moveTo>
                  <a:cubicBezTo>
                    <a:pt x="7442" y="1013"/>
                    <a:pt x="7609" y="1179"/>
                    <a:pt x="7609" y="1370"/>
                  </a:cubicBezTo>
                  <a:lnTo>
                    <a:pt x="7609" y="10323"/>
                  </a:lnTo>
                  <a:lnTo>
                    <a:pt x="7585" y="10323"/>
                  </a:lnTo>
                  <a:cubicBezTo>
                    <a:pt x="7585" y="10514"/>
                    <a:pt x="7430" y="10681"/>
                    <a:pt x="7228" y="10681"/>
                  </a:cubicBezTo>
                  <a:lnTo>
                    <a:pt x="691" y="10681"/>
                  </a:lnTo>
                  <a:cubicBezTo>
                    <a:pt x="501" y="10681"/>
                    <a:pt x="334" y="10514"/>
                    <a:pt x="334" y="10323"/>
                  </a:cubicBezTo>
                  <a:lnTo>
                    <a:pt x="334" y="1370"/>
                  </a:lnTo>
                  <a:cubicBezTo>
                    <a:pt x="334" y="1179"/>
                    <a:pt x="501" y="1013"/>
                    <a:pt x="691" y="1013"/>
                  </a:cubicBezTo>
                  <a:lnTo>
                    <a:pt x="2263" y="1013"/>
                  </a:lnTo>
                  <a:lnTo>
                    <a:pt x="2263" y="1537"/>
                  </a:lnTo>
                  <a:cubicBezTo>
                    <a:pt x="2263" y="1632"/>
                    <a:pt x="2335" y="1703"/>
                    <a:pt x="2418" y="1703"/>
                  </a:cubicBezTo>
                  <a:lnTo>
                    <a:pt x="5525" y="1703"/>
                  </a:lnTo>
                  <a:cubicBezTo>
                    <a:pt x="5609" y="1703"/>
                    <a:pt x="5680" y="1632"/>
                    <a:pt x="5680" y="1537"/>
                  </a:cubicBezTo>
                  <a:lnTo>
                    <a:pt x="5680" y="1013"/>
                  </a:lnTo>
                  <a:close/>
                  <a:moveTo>
                    <a:pt x="3954" y="1"/>
                  </a:moveTo>
                  <a:cubicBezTo>
                    <a:pt x="3692" y="1"/>
                    <a:pt x="3442" y="144"/>
                    <a:pt x="3275" y="346"/>
                  </a:cubicBezTo>
                  <a:lnTo>
                    <a:pt x="2751" y="346"/>
                  </a:lnTo>
                  <a:cubicBezTo>
                    <a:pt x="2525" y="346"/>
                    <a:pt x="2335" y="501"/>
                    <a:pt x="2275" y="691"/>
                  </a:cubicBezTo>
                  <a:lnTo>
                    <a:pt x="680" y="691"/>
                  </a:lnTo>
                  <a:cubicBezTo>
                    <a:pt x="310" y="691"/>
                    <a:pt x="1" y="989"/>
                    <a:pt x="1" y="1382"/>
                  </a:cubicBezTo>
                  <a:lnTo>
                    <a:pt x="1" y="10323"/>
                  </a:lnTo>
                  <a:cubicBezTo>
                    <a:pt x="1" y="10692"/>
                    <a:pt x="299" y="11002"/>
                    <a:pt x="680" y="11002"/>
                  </a:cubicBezTo>
                  <a:lnTo>
                    <a:pt x="7216" y="11002"/>
                  </a:lnTo>
                  <a:cubicBezTo>
                    <a:pt x="7585" y="11002"/>
                    <a:pt x="7907" y="10704"/>
                    <a:pt x="7907" y="10323"/>
                  </a:cubicBezTo>
                  <a:lnTo>
                    <a:pt x="7907" y="1382"/>
                  </a:lnTo>
                  <a:cubicBezTo>
                    <a:pt x="7907" y="989"/>
                    <a:pt x="7609" y="691"/>
                    <a:pt x="7228" y="691"/>
                  </a:cubicBezTo>
                  <a:lnTo>
                    <a:pt x="5644" y="691"/>
                  </a:lnTo>
                  <a:cubicBezTo>
                    <a:pt x="5561" y="501"/>
                    <a:pt x="5383" y="346"/>
                    <a:pt x="5168" y="346"/>
                  </a:cubicBezTo>
                  <a:lnTo>
                    <a:pt x="4644" y="346"/>
                  </a:lnTo>
                  <a:cubicBezTo>
                    <a:pt x="4478" y="144"/>
                    <a:pt x="4228" y="1"/>
                    <a:pt x="3954" y="1"/>
                  </a:cubicBezTo>
                  <a:close/>
                </a:path>
              </a:pathLst>
            </a:custGeom>
            <a:grpFill/>
            <a:ln w="6350">
              <a:solidFill>
                <a:srgbClr val="18333C"/>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 name="Google Shape;10648;p60">
              <a:extLst>
                <a:ext uri="{FF2B5EF4-FFF2-40B4-BE49-F238E27FC236}">
                  <a16:creationId xmlns:a16="http://schemas.microsoft.com/office/drawing/2014/main" id="{AD2679FA-B91D-4D1B-8C72-0B8AD815B52B}"/>
                </a:ext>
              </a:extLst>
            </p:cNvPr>
            <p:cNvSpPr/>
            <p:nvPr/>
          </p:nvSpPr>
          <p:spPr>
            <a:xfrm>
              <a:off x="1031604" y="1530205"/>
              <a:ext cx="10280" cy="10248"/>
            </a:xfrm>
            <a:custGeom>
              <a:avLst/>
              <a:gdLst/>
              <a:ahLst/>
              <a:cxnLst/>
              <a:rect l="l" t="t" r="r" b="b"/>
              <a:pathLst>
                <a:path w="323" h="322" extrusionOk="0">
                  <a:moveTo>
                    <a:pt x="156" y="0"/>
                  </a:moveTo>
                  <a:cubicBezTo>
                    <a:pt x="72" y="0"/>
                    <a:pt x="1" y="72"/>
                    <a:pt x="1" y="167"/>
                  </a:cubicBezTo>
                  <a:cubicBezTo>
                    <a:pt x="1" y="250"/>
                    <a:pt x="72" y="322"/>
                    <a:pt x="156" y="322"/>
                  </a:cubicBezTo>
                  <a:cubicBezTo>
                    <a:pt x="251" y="322"/>
                    <a:pt x="322" y="250"/>
                    <a:pt x="322" y="167"/>
                  </a:cubicBezTo>
                  <a:cubicBezTo>
                    <a:pt x="322" y="72"/>
                    <a:pt x="251" y="0"/>
                    <a:pt x="156" y="0"/>
                  </a:cubicBezTo>
                  <a:close/>
                </a:path>
              </a:pathLst>
            </a:custGeom>
            <a:grpFill/>
            <a:ln w="6350">
              <a:solidFill>
                <a:srgbClr val="18333C"/>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 name="Google Shape;10649;p60">
              <a:extLst>
                <a:ext uri="{FF2B5EF4-FFF2-40B4-BE49-F238E27FC236}">
                  <a16:creationId xmlns:a16="http://schemas.microsoft.com/office/drawing/2014/main" id="{52CFB2A7-C0A4-4D6D-9A50-06E23894719E}"/>
                </a:ext>
              </a:extLst>
            </p:cNvPr>
            <p:cNvSpPr/>
            <p:nvPr/>
          </p:nvSpPr>
          <p:spPr>
            <a:xfrm>
              <a:off x="932334" y="1551784"/>
              <a:ext cx="208088" cy="273653"/>
            </a:xfrm>
            <a:custGeom>
              <a:avLst/>
              <a:gdLst/>
              <a:ahLst/>
              <a:cxnLst/>
              <a:rect l="l" t="t" r="r" b="b"/>
              <a:pathLst>
                <a:path w="6538" h="8598" extrusionOk="0">
                  <a:moveTo>
                    <a:pt x="167" y="1"/>
                  </a:moveTo>
                  <a:cubicBezTo>
                    <a:pt x="72" y="1"/>
                    <a:pt x="1" y="84"/>
                    <a:pt x="1" y="168"/>
                  </a:cubicBezTo>
                  <a:lnTo>
                    <a:pt x="1" y="8430"/>
                  </a:lnTo>
                  <a:cubicBezTo>
                    <a:pt x="1" y="8526"/>
                    <a:pt x="72" y="8597"/>
                    <a:pt x="167" y="8597"/>
                  </a:cubicBezTo>
                  <a:lnTo>
                    <a:pt x="6358" y="8597"/>
                  </a:lnTo>
                  <a:cubicBezTo>
                    <a:pt x="6442" y="8597"/>
                    <a:pt x="6525" y="8526"/>
                    <a:pt x="6525" y="8430"/>
                  </a:cubicBezTo>
                  <a:lnTo>
                    <a:pt x="6525" y="168"/>
                  </a:lnTo>
                  <a:cubicBezTo>
                    <a:pt x="6537" y="84"/>
                    <a:pt x="6466" y="13"/>
                    <a:pt x="6370" y="13"/>
                  </a:cubicBezTo>
                  <a:lnTo>
                    <a:pt x="5513" y="13"/>
                  </a:lnTo>
                  <a:cubicBezTo>
                    <a:pt x="5418" y="13"/>
                    <a:pt x="5346" y="84"/>
                    <a:pt x="5346" y="168"/>
                  </a:cubicBezTo>
                  <a:cubicBezTo>
                    <a:pt x="5346" y="263"/>
                    <a:pt x="5418" y="334"/>
                    <a:pt x="5513" y="334"/>
                  </a:cubicBezTo>
                  <a:lnTo>
                    <a:pt x="6204" y="334"/>
                  </a:lnTo>
                  <a:lnTo>
                    <a:pt x="6204" y="8264"/>
                  </a:lnTo>
                  <a:lnTo>
                    <a:pt x="334" y="8264"/>
                  </a:lnTo>
                  <a:lnTo>
                    <a:pt x="334" y="334"/>
                  </a:lnTo>
                  <a:lnTo>
                    <a:pt x="1024" y="334"/>
                  </a:lnTo>
                  <a:cubicBezTo>
                    <a:pt x="1120" y="334"/>
                    <a:pt x="1191" y="263"/>
                    <a:pt x="1191" y="168"/>
                  </a:cubicBezTo>
                  <a:cubicBezTo>
                    <a:pt x="1191" y="84"/>
                    <a:pt x="1120" y="1"/>
                    <a:pt x="1024" y="1"/>
                  </a:cubicBezTo>
                  <a:close/>
                </a:path>
              </a:pathLst>
            </a:custGeom>
            <a:grpFill/>
            <a:ln w="6350">
              <a:solidFill>
                <a:srgbClr val="18333C"/>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 name="Google Shape;10650;p60">
              <a:extLst>
                <a:ext uri="{FF2B5EF4-FFF2-40B4-BE49-F238E27FC236}">
                  <a16:creationId xmlns:a16="http://schemas.microsoft.com/office/drawing/2014/main" id="{5561D115-D0A9-4D10-86FC-B93E8B666D37}"/>
                </a:ext>
              </a:extLst>
            </p:cNvPr>
            <p:cNvSpPr/>
            <p:nvPr/>
          </p:nvSpPr>
          <p:spPr>
            <a:xfrm>
              <a:off x="965689" y="1661302"/>
              <a:ext cx="32241" cy="32241"/>
            </a:xfrm>
            <a:custGeom>
              <a:avLst/>
              <a:gdLst/>
              <a:ahLst/>
              <a:cxnLst/>
              <a:rect l="l" t="t" r="r" b="b"/>
              <a:pathLst>
                <a:path w="1013" h="1013" extrusionOk="0">
                  <a:moveTo>
                    <a:pt x="500" y="346"/>
                  </a:moveTo>
                  <a:cubicBezTo>
                    <a:pt x="608" y="346"/>
                    <a:pt x="679" y="441"/>
                    <a:pt x="679" y="525"/>
                  </a:cubicBezTo>
                  <a:cubicBezTo>
                    <a:pt x="703" y="620"/>
                    <a:pt x="608" y="703"/>
                    <a:pt x="500" y="703"/>
                  </a:cubicBezTo>
                  <a:cubicBezTo>
                    <a:pt x="405" y="703"/>
                    <a:pt x="322" y="620"/>
                    <a:pt x="322" y="525"/>
                  </a:cubicBezTo>
                  <a:cubicBezTo>
                    <a:pt x="322" y="417"/>
                    <a:pt x="417" y="346"/>
                    <a:pt x="500" y="346"/>
                  </a:cubicBezTo>
                  <a:close/>
                  <a:moveTo>
                    <a:pt x="500" y="1"/>
                  </a:moveTo>
                  <a:cubicBezTo>
                    <a:pt x="227" y="1"/>
                    <a:pt x="0" y="227"/>
                    <a:pt x="0" y="513"/>
                  </a:cubicBezTo>
                  <a:cubicBezTo>
                    <a:pt x="0" y="787"/>
                    <a:pt x="227" y="1013"/>
                    <a:pt x="500" y="1013"/>
                  </a:cubicBezTo>
                  <a:cubicBezTo>
                    <a:pt x="786" y="1013"/>
                    <a:pt x="1012" y="787"/>
                    <a:pt x="1012" y="513"/>
                  </a:cubicBezTo>
                  <a:cubicBezTo>
                    <a:pt x="1012" y="227"/>
                    <a:pt x="786" y="1"/>
                    <a:pt x="500" y="1"/>
                  </a:cubicBezTo>
                  <a:close/>
                </a:path>
              </a:pathLst>
            </a:custGeom>
            <a:grpFill/>
            <a:ln w="6350">
              <a:solidFill>
                <a:srgbClr val="18333C"/>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 name="Google Shape;10651;p60">
              <a:extLst>
                <a:ext uri="{FF2B5EF4-FFF2-40B4-BE49-F238E27FC236}">
                  <a16:creationId xmlns:a16="http://schemas.microsoft.com/office/drawing/2014/main" id="{B354BF1B-E513-4E88-845E-246D8989755E}"/>
                </a:ext>
              </a:extLst>
            </p:cNvPr>
            <p:cNvSpPr/>
            <p:nvPr/>
          </p:nvSpPr>
          <p:spPr>
            <a:xfrm>
              <a:off x="965689" y="1710571"/>
              <a:ext cx="32241" cy="32241"/>
            </a:xfrm>
            <a:custGeom>
              <a:avLst/>
              <a:gdLst/>
              <a:ahLst/>
              <a:cxnLst/>
              <a:rect l="l" t="t" r="r" b="b"/>
              <a:pathLst>
                <a:path w="1013" h="1013" extrusionOk="0">
                  <a:moveTo>
                    <a:pt x="500" y="346"/>
                  </a:moveTo>
                  <a:cubicBezTo>
                    <a:pt x="608" y="346"/>
                    <a:pt x="679" y="441"/>
                    <a:pt x="679" y="524"/>
                  </a:cubicBezTo>
                  <a:cubicBezTo>
                    <a:pt x="679" y="608"/>
                    <a:pt x="608" y="703"/>
                    <a:pt x="500" y="703"/>
                  </a:cubicBezTo>
                  <a:cubicBezTo>
                    <a:pt x="405" y="703"/>
                    <a:pt x="322" y="608"/>
                    <a:pt x="322" y="524"/>
                  </a:cubicBezTo>
                  <a:cubicBezTo>
                    <a:pt x="322" y="441"/>
                    <a:pt x="417" y="346"/>
                    <a:pt x="500" y="346"/>
                  </a:cubicBezTo>
                  <a:close/>
                  <a:moveTo>
                    <a:pt x="500" y="1"/>
                  </a:moveTo>
                  <a:cubicBezTo>
                    <a:pt x="227" y="1"/>
                    <a:pt x="0" y="227"/>
                    <a:pt x="0" y="513"/>
                  </a:cubicBezTo>
                  <a:cubicBezTo>
                    <a:pt x="0" y="786"/>
                    <a:pt x="227" y="1013"/>
                    <a:pt x="500" y="1013"/>
                  </a:cubicBezTo>
                  <a:cubicBezTo>
                    <a:pt x="786" y="1013"/>
                    <a:pt x="1012" y="786"/>
                    <a:pt x="1012" y="513"/>
                  </a:cubicBezTo>
                  <a:cubicBezTo>
                    <a:pt x="1012" y="227"/>
                    <a:pt x="786" y="1"/>
                    <a:pt x="500" y="1"/>
                  </a:cubicBezTo>
                  <a:close/>
                </a:path>
              </a:pathLst>
            </a:custGeom>
            <a:grpFill/>
            <a:ln w="6350">
              <a:solidFill>
                <a:srgbClr val="18333C"/>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 name="Google Shape;10652;p60">
              <a:extLst>
                <a:ext uri="{FF2B5EF4-FFF2-40B4-BE49-F238E27FC236}">
                  <a16:creationId xmlns:a16="http://schemas.microsoft.com/office/drawing/2014/main" id="{229BC24C-8E83-4CFD-BFDB-EBD0F088359D}"/>
                </a:ext>
              </a:extLst>
            </p:cNvPr>
            <p:cNvSpPr/>
            <p:nvPr/>
          </p:nvSpPr>
          <p:spPr>
            <a:xfrm>
              <a:off x="965689" y="1760604"/>
              <a:ext cx="32241" cy="31859"/>
            </a:xfrm>
            <a:custGeom>
              <a:avLst/>
              <a:gdLst/>
              <a:ahLst/>
              <a:cxnLst/>
              <a:rect l="l" t="t" r="r" b="b"/>
              <a:pathLst>
                <a:path w="1013" h="1001" extrusionOk="0">
                  <a:moveTo>
                    <a:pt x="500" y="322"/>
                  </a:moveTo>
                  <a:cubicBezTo>
                    <a:pt x="608" y="322"/>
                    <a:pt x="679" y="417"/>
                    <a:pt x="679" y="500"/>
                  </a:cubicBezTo>
                  <a:cubicBezTo>
                    <a:pt x="703" y="596"/>
                    <a:pt x="608" y="679"/>
                    <a:pt x="500" y="679"/>
                  </a:cubicBezTo>
                  <a:cubicBezTo>
                    <a:pt x="405" y="679"/>
                    <a:pt x="322" y="584"/>
                    <a:pt x="322" y="500"/>
                  </a:cubicBezTo>
                  <a:cubicBezTo>
                    <a:pt x="322" y="393"/>
                    <a:pt x="417" y="322"/>
                    <a:pt x="500" y="322"/>
                  </a:cubicBezTo>
                  <a:close/>
                  <a:moveTo>
                    <a:pt x="500" y="0"/>
                  </a:moveTo>
                  <a:cubicBezTo>
                    <a:pt x="227" y="0"/>
                    <a:pt x="0" y="215"/>
                    <a:pt x="0" y="500"/>
                  </a:cubicBezTo>
                  <a:cubicBezTo>
                    <a:pt x="0" y="786"/>
                    <a:pt x="227" y="1000"/>
                    <a:pt x="500" y="1000"/>
                  </a:cubicBezTo>
                  <a:cubicBezTo>
                    <a:pt x="786" y="1000"/>
                    <a:pt x="1012" y="786"/>
                    <a:pt x="1012" y="500"/>
                  </a:cubicBezTo>
                  <a:cubicBezTo>
                    <a:pt x="1012" y="215"/>
                    <a:pt x="786" y="0"/>
                    <a:pt x="500" y="0"/>
                  </a:cubicBezTo>
                  <a:close/>
                </a:path>
              </a:pathLst>
            </a:custGeom>
            <a:grpFill/>
            <a:ln w="6350">
              <a:solidFill>
                <a:srgbClr val="18333C"/>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 name="Google Shape;10653;p60">
              <a:extLst>
                <a:ext uri="{FF2B5EF4-FFF2-40B4-BE49-F238E27FC236}">
                  <a16:creationId xmlns:a16="http://schemas.microsoft.com/office/drawing/2014/main" id="{C2BC1266-D1A8-40DE-8F5B-1DD42B6D3662}"/>
                </a:ext>
              </a:extLst>
            </p:cNvPr>
            <p:cNvSpPr/>
            <p:nvPr/>
          </p:nvSpPr>
          <p:spPr>
            <a:xfrm>
              <a:off x="1009643" y="1661302"/>
              <a:ext cx="59899" cy="10662"/>
            </a:xfrm>
            <a:custGeom>
              <a:avLst/>
              <a:gdLst/>
              <a:ahLst/>
              <a:cxnLst/>
              <a:rect l="l" t="t" r="r" b="b"/>
              <a:pathLst>
                <a:path w="1882" h="335" extrusionOk="0">
                  <a:moveTo>
                    <a:pt x="167" y="1"/>
                  </a:moveTo>
                  <a:cubicBezTo>
                    <a:pt x="72" y="1"/>
                    <a:pt x="0" y="72"/>
                    <a:pt x="0" y="167"/>
                  </a:cubicBezTo>
                  <a:cubicBezTo>
                    <a:pt x="0" y="263"/>
                    <a:pt x="72" y="334"/>
                    <a:pt x="167" y="334"/>
                  </a:cubicBezTo>
                  <a:lnTo>
                    <a:pt x="1715" y="334"/>
                  </a:lnTo>
                  <a:cubicBezTo>
                    <a:pt x="1798" y="334"/>
                    <a:pt x="1882" y="263"/>
                    <a:pt x="1882" y="167"/>
                  </a:cubicBezTo>
                  <a:cubicBezTo>
                    <a:pt x="1882" y="72"/>
                    <a:pt x="1798" y="1"/>
                    <a:pt x="1715" y="1"/>
                  </a:cubicBezTo>
                  <a:close/>
                </a:path>
              </a:pathLst>
            </a:custGeom>
            <a:grpFill/>
            <a:ln w="6350">
              <a:solidFill>
                <a:srgbClr val="18333C"/>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 name="Google Shape;10654;p60">
              <a:extLst>
                <a:ext uri="{FF2B5EF4-FFF2-40B4-BE49-F238E27FC236}">
                  <a16:creationId xmlns:a16="http://schemas.microsoft.com/office/drawing/2014/main" id="{31D4A57E-2DDA-417A-AAA0-9ED41E30064A}"/>
                </a:ext>
              </a:extLst>
            </p:cNvPr>
            <p:cNvSpPr/>
            <p:nvPr/>
          </p:nvSpPr>
          <p:spPr>
            <a:xfrm>
              <a:off x="1009643" y="1683677"/>
              <a:ext cx="98188" cy="10630"/>
            </a:xfrm>
            <a:custGeom>
              <a:avLst/>
              <a:gdLst/>
              <a:ahLst/>
              <a:cxnLst/>
              <a:rect l="l" t="t" r="r" b="b"/>
              <a:pathLst>
                <a:path w="3085" h="334" extrusionOk="0">
                  <a:moveTo>
                    <a:pt x="167" y="0"/>
                  </a:moveTo>
                  <a:cubicBezTo>
                    <a:pt x="72" y="0"/>
                    <a:pt x="0" y="72"/>
                    <a:pt x="0" y="167"/>
                  </a:cubicBezTo>
                  <a:cubicBezTo>
                    <a:pt x="0" y="250"/>
                    <a:pt x="72" y="334"/>
                    <a:pt x="167" y="334"/>
                  </a:cubicBezTo>
                  <a:lnTo>
                    <a:pt x="2917" y="334"/>
                  </a:lnTo>
                  <a:cubicBezTo>
                    <a:pt x="3013" y="334"/>
                    <a:pt x="3084" y="250"/>
                    <a:pt x="3084" y="167"/>
                  </a:cubicBezTo>
                  <a:cubicBezTo>
                    <a:pt x="3084" y="72"/>
                    <a:pt x="3013" y="0"/>
                    <a:pt x="2917" y="0"/>
                  </a:cubicBezTo>
                  <a:close/>
                </a:path>
              </a:pathLst>
            </a:custGeom>
            <a:grpFill/>
            <a:ln w="6350">
              <a:solidFill>
                <a:srgbClr val="18333C"/>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 name="Google Shape;10655;p60">
              <a:extLst>
                <a:ext uri="{FF2B5EF4-FFF2-40B4-BE49-F238E27FC236}">
                  <a16:creationId xmlns:a16="http://schemas.microsoft.com/office/drawing/2014/main" id="{6C395CB7-8202-4C48-A144-F977AC381C33}"/>
                </a:ext>
              </a:extLst>
            </p:cNvPr>
            <p:cNvSpPr/>
            <p:nvPr/>
          </p:nvSpPr>
          <p:spPr>
            <a:xfrm>
              <a:off x="1009643" y="1710571"/>
              <a:ext cx="59899" cy="10630"/>
            </a:xfrm>
            <a:custGeom>
              <a:avLst/>
              <a:gdLst/>
              <a:ahLst/>
              <a:cxnLst/>
              <a:rect l="l" t="t" r="r" b="b"/>
              <a:pathLst>
                <a:path w="1882" h="334" extrusionOk="0">
                  <a:moveTo>
                    <a:pt x="167" y="1"/>
                  </a:moveTo>
                  <a:cubicBezTo>
                    <a:pt x="72" y="1"/>
                    <a:pt x="0" y="84"/>
                    <a:pt x="0" y="167"/>
                  </a:cubicBezTo>
                  <a:cubicBezTo>
                    <a:pt x="0" y="263"/>
                    <a:pt x="72" y="334"/>
                    <a:pt x="167" y="334"/>
                  </a:cubicBezTo>
                  <a:lnTo>
                    <a:pt x="1715" y="334"/>
                  </a:lnTo>
                  <a:cubicBezTo>
                    <a:pt x="1798" y="334"/>
                    <a:pt x="1882" y="263"/>
                    <a:pt x="1882" y="167"/>
                  </a:cubicBezTo>
                  <a:cubicBezTo>
                    <a:pt x="1882" y="84"/>
                    <a:pt x="1798" y="1"/>
                    <a:pt x="1715" y="1"/>
                  </a:cubicBezTo>
                  <a:close/>
                </a:path>
              </a:pathLst>
            </a:custGeom>
            <a:grpFill/>
            <a:ln w="6350">
              <a:solidFill>
                <a:srgbClr val="18333C"/>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 name="Google Shape;10656;p60">
              <a:extLst>
                <a:ext uri="{FF2B5EF4-FFF2-40B4-BE49-F238E27FC236}">
                  <a16:creationId xmlns:a16="http://schemas.microsoft.com/office/drawing/2014/main" id="{53027314-3B8F-4BCA-9FFF-BF8FEB861F71}"/>
                </a:ext>
              </a:extLst>
            </p:cNvPr>
            <p:cNvSpPr/>
            <p:nvPr/>
          </p:nvSpPr>
          <p:spPr>
            <a:xfrm>
              <a:off x="1009643" y="1732946"/>
              <a:ext cx="98188" cy="10630"/>
            </a:xfrm>
            <a:custGeom>
              <a:avLst/>
              <a:gdLst/>
              <a:ahLst/>
              <a:cxnLst/>
              <a:rect l="l" t="t" r="r" b="b"/>
              <a:pathLst>
                <a:path w="3085" h="334" extrusionOk="0">
                  <a:moveTo>
                    <a:pt x="167" y="0"/>
                  </a:moveTo>
                  <a:cubicBezTo>
                    <a:pt x="72" y="0"/>
                    <a:pt x="0" y="71"/>
                    <a:pt x="0" y="167"/>
                  </a:cubicBezTo>
                  <a:cubicBezTo>
                    <a:pt x="0" y="250"/>
                    <a:pt x="72" y="333"/>
                    <a:pt x="167" y="333"/>
                  </a:cubicBezTo>
                  <a:lnTo>
                    <a:pt x="2917" y="333"/>
                  </a:lnTo>
                  <a:cubicBezTo>
                    <a:pt x="3013" y="333"/>
                    <a:pt x="3084" y="250"/>
                    <a:pt x="3084" y="167"/>
                  </a:cubicBezTo>
                  <a:cubicBezTo>
                    <a:pt x="3084" y="71"/>
                    <a:pt x="3013" y="0"/>
                    <a:pt x="2917" y="0"/>
                  </a:cubicBezTo>
                  <a:close/>
                </a:path>
              </a:pathLst>
            </a:custGeom>
            <a:grpFill/>
            <a:ln w="6350">
              <a:solidFill>
                <a:srgbClr val="18333C"/>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 name="Google Shape;10657;p60">
              <a:extLst>
                <a:ext uri="{FF2B5EF4-FFF2-40B4-BE49-F238E27FC236}">
                  <a16:creationId xmlns:a16="http://schemas.microsoft.com/office/drawing/2014/main" id="{20B00B9F-1F05-4EFD-83F1-FDBB29E8007A}"/>
                </a:ext>
              </a:extLst>
            </p:cNvPr>
            <p:cNvSpPr/>
            <p:nvPr/>
          </p:nvSpPr>
          <p:spPr>
            <a:xfrm>
              <a:off x="1009643" y="1760604"/>
              <a:ext cx="59899" cy="10248"/>
            </a:xfrm>
            <a:custGeom>
              <a:avLst/>
              <a:gdLst/>
              <a:ahLst/>
              <a:cxnLst/>
              <a:rect l="l" t="t" r="r" b="b"/>
              <a:pathLst>
                <a:path w="1882" h="322" extrusionOk="0">
                  <a:moveTo>
                    <a:pt x="167" y="0"/>
                  </a:moveTo>
                  <a:cubicBezTo>
                    <a:pt x="72" y="0"/>
                    <a:pt x="0" y="72"/>
                    <a:pt x="0" y="155"/>
                  </a:cubicBezTo>
                  <a:cubicBezTo>
                    <a:pt x="0" y="250"/>
                    <a:pt x="72" y="322"/>
                    <a:pt x="167" y="322"/>
                  </a:cubicBezTo>
                  <a:lnTo>
                    <a:pt x="1715" y="322"/>
                  </a:lnTo>
                  <a:cubicBezTo>
                    <a:pt x="1798" y="322"/>
                    <a:pt x="1882" y="250"/>
                    <a:pt x="1882" y="155"/>
                  </a:cubicBezTo>
                  <a:cubicBezTo>
                    <a:pt x="1882" y="72"/>
                    <a:pt x="1798" y="0"/>
                    <a:pt x="1715" y="0"/>
                  </a:cubicBezTo>
                  <a:close/>
                </a:path>
              </a:pathLst>
            </a:custGeom>
            <a:grpFill/>
            <a:ln w="6350">
              <a:solidFill>
                <a:srgbClr val="18333C"/>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 name="Google Shape;10658;p60">
              <a:extLst>
                <a:ext uri="{FF2B5EF4-FFF2-40B4-BE49-F238E27FC236}">
                  <a16:creationId xmlns:a16="http://schemas.microsoft.com/office/drawing/2014/main" id="{9154139E-653E-4B6F-972E-C59E728D3A66}"/>
                </a:ext>
              </a:extLst>
            </p:cNvPr>
            <p:cNvSpPr/>
            <p:nvPr/>
          </p:nvSpPr>
          <p:spPr>
            <a:xfrm>
              <a:off x="1009643" y="1782183"/>
              <a:ext cx="98188" cy="10662"/>
            </a:xfrm>
            <a:custGeom>
              <a:avLst/>
              <a:gdLst/>
              <a:ahLst/>
              <a:cxnLst/>
              <a:rect l="l" t="t" r="r" b="b"/>
              <a:pathLst>
                <a:path w="3085" h="335" extrusionOk="0">
                  <a:moveTo>
                    <a:pt x="167" y="1"/>
                  </a:moveTo>
                  <a:cubicBezTo>
                    <a:pt x="72" y="1"/>
                    <a:pt x="0" y="72"/>
                    <a:pt x="0" y="168"/>
                  </a:cubicBezTo>
                  <a:cubicBezTo>
                    <a:pt x="0" y="251"/>
                    <a:pt x="72" y="334"/>
                    <a:pt x="167" y="334"/>
                  </a:cubicBezTo>
                  <a:lnTo>
                    <a:pt x="2917" y="334"/>
                  </a:lnTo>
                  <a:cubicBezTo>
                    <a:pt x="3013" y="334"/>
                    <a:pt x="3084" y="251"/>
                    <a:pt x="3084" y="168"/>
                  </a:cubicBezTo>
                  <a:cubicBezTo>
                    <a:pt x="3084" y="72"/>
                    <a:pt x="3013" y="1"/>
                    <a:pt x="2917" y="1"/>
                  </a:cubicBezTo>
                  <a:close/>
                </a:path>
              </a:pathLst>
            </a:custGeom>
            <a:grpFill/>
            <a:ln w="6350">
              <a:solidFill>
                <a:srgbClr val="18333C"/>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 name="Google Shape;10659;p60">
              <a:extLst>
                <a:ext uri="{FF2B5EF4-FFF2-40B4-BE49-F238E27FC236}">
                  <a16:creationId xmlns:a16="http://schemas.microsoft.com/office/drawing/2014/main" id="{B574AD09-A6A6-4CC0-AFB2-66C48DB70D60}"/>
                </a:ext>
              </a:extLst>
            </p:cNvPr>
            <p:cNvSpPr/>
            <p:nvPr/>
          </p:nvSpPr>
          <p:spPr>
            <a:xfrm>
              <a:off x="1009643" y="1579473"/>
              <a:ext cx="98188" cy="10630"/>
            </a:xfrm>
            <a:custGeom>
              <a:avLst/>
              <a:gdLst/>
              <a:ahLst/>
              <a:cxnLst/>
              <a:rect l="l" t="t" r="r" b="b"/>
              <a:pathLst>
                <a:path w="3085" h="334" extrusionOk="0">
                  <a:moveTo>
                    <a:pt x="167" y="0"/>
                  </a:moveTo>
                  <a:cubicBezTo>
                    <a:pt x="72" y="0"/>
                    <a:pt x="0" y="71"/>
                    <a:pt x="0" y="167"/>
                  </a:cubicBezTo>
                  <a:cubicBezTo>
                    <a:pt x="0" y="250"/>
                    <a:pt x="72" y="333"/>
                    <a:pt x="167" y="333"/>
                  </a:cubicBezTo>
                  <a:lnTo>
                    <a:pt x="2917" y="333"/>
                  </a:lnTo>
                  <a:cubicBezTo>
                    <a:pt x="3013" y="333"/>
                    <a:pt x="3084" y="250"/>
                    <a:pt x="3084" y="167"/>
                  </a:cubicBezTo>
                  <a:cubicBezTo>
                    <a:pt x="3084" y="71"/>
                    <a:pt x="3013" y="0"/>
                    <a:pt x="2917" y="0"/>
                  </a:cubicBezTo>
                  <a:close/>
                </a:path>
              </a:pathLst>
            </a:custGeom>
            <a:grpFill/>
            <a:ln w="6350">
              <a:solidFill>
                <a:srgbClr val="18333C"/>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 name="Google Shape;10660;p60">
              <a:extLst>
                <a:ext uri="{FF2B5EF4-FFF2-40B4-BE49-F238E27FC236}">
                  <a16:creationId xmlns:a16="http://schemas.microsoft.com/office/drawing/2014/main" id="{374DA72F-4226-461C-AB39-60BC52E8FB86}"/>
                </a:ext>
              </a:extLst>
            </p:cNvPr>
            <p:cNvSpPr/>
            <p:nvPr/>
          </p:nvSpPr>
          <p:spPr>
            <a:xfrm>
              <a:off x="965689" y="1628711"/>
              <a:ext cx="142142" cy="10662"/>
            </a:xfrm>
            <a:custGeom>
              <a:avLst/>
              <a:gdLst/>
              <a:ahLst/>
              <a:cxnLst/>
              <a:rect l="l" t="t" r="r" b="b"/>
              <a:pathLst>
                <a:path w="4466" h="335" extrusionOk="0">
                  <a:moveTo>
                    <a:pt x="155" y="1"/>
                  </a:moveTo>
                  <a:cubicBezTo>
                    <a:pt x="72" y="1"/>
                    <a:pt x="0" y="72"/>
                    <a:pt x="0" y="168"/>
                  </a:cubicBezTo>
                  <a:cubicBezTo>
                    <a:pt x="0" y="251"/>
                    <a:pt x="72" y="334"/>
                    <a:pt x="155" y="334"/>
                  </a:cubicBezTo>
                  <a:lnTo>
                    <a:pt x="4298" y="334"/>
                  </a:lnTo>
                  <a:cubicBezTo>
                    <a:pt x="4394" y="334"/>
                    <a:pt x="4465" y="251"/>
                    <a:pt x="4465" y="168"/>
                  </a:cubicBezTo>
                  <a:cubicBezTo>
                    <a:pt x="4465" y="72"/>
                    <a:pt x="4394" y="1"/>
                    <a:pt x="4298" y="1"/>
                  </a:cubicBezTo>
                  <a:close/>
                </a:path>
              </a:pathLst>
            </a:custGeom>
            <a:grpFill/>
            <a:ln w="6350">
              <a:solidFill>
                <a:srgbClr val="18333C"/>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 name="Google Shape;10661;p60">
              <a:extLst>
                <a:ext uri="{FF2B5EF4-FFF2-40B4-BE49-F238E27FC236}">
                  <a16:creationId xmlns:a16="http://schemas.microsoft.com/office/drawing/2014/main" id="{307DB2D4-581E-41A6-92AC-67FB4BD24104}"/>
                </a:ext>
              </a:extLst>
            </p:cNvPr>
            <p:cNvSpPr/>
            <p:nvPr/>
          </p:nvSpPr>
          <p:spPr>
            <a:xfrm>
              <a:off x="1009643" y="1601434"/>
              <a:ext cx="26926" cy="10280"/>
            </a:xfrm>
            <a:custGeom>
              <a:avLst/>
              <a:gdLst/>
              <a:ahLst/>
              <a:cxnLst/>
              <a:rect l="l" t="t" r="r" b="b"/>
              <a:pathLst>
                <a:path w="846" h="323" extrusionOk="0">
                  <a:moveTo>
                    <a:pt x="167" y="1"/>
                  </a:moveTo>
                  <a:cubicBezTo>
                    <a:pt x="72" y="1"/>
                    <a:pt x="0" y="72"/>
                    <a:pt x="0" y="155"/>
                  </a:cubicBezTo>
                  <a:cubicBezTo>
                    <a:pt x="0" y="251"/>
                    <a:pt x="72" y="322"/>
                    <a:pt x="167" y="322"/>
                  </a:cubicBezTo>
                  <a:lnTo>
                    <a:pt x="691" y="322"/>
                  </a:lnTo>
                  <a:cubicBezTo>
                    <a:pt x="774" y="322"/>
                    <a:pt x="846" y="251"/>
                    <a:pt x="846" y="155"/>
                  </a:cubicBezTo>
                  <a:cubicBezTo>
                    <a:pt x="846" y="72"/>
                    <a:pt x="762" y="1"/>
                    <a:pt x="691" y="1"/>
                  </a:cubicBezTo>
                  <a:close/>
                </a:path>
              </a:pathLst>
            </a:custGeom>
            <a:grpFill/>
            <a:ln w="6350">
              <a:solidFill>
                <a:srgbClr val="18333C"/>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 name="Google Shape;10662;p60">
              <a:extLst>
                <a:ext uri="{FF2B5EF4-FFF2-40B4-BE49-F238E27FC236}">
                  <a16:creationId xmlns:a16="http://schemas.microsoft.com/office/drawing/2014/main" id="{9BC5EE1C-77BF-44D8-AA4F-2EB91C3017B9}"/>
                </a:ext>
              </a:extLst>
            </p:cNvPr>
            <p:cNvSpPr/>
            <p:nvPr/>
          </p:nvSpPr>
          <p:spPr>
            <a:xfrm>
              <a:off x="1047550" y="1601434"/>
              <a:ext cx="26926" cy="10280"/>
            </a:xfrm>
            <a:custGeom>
              <a:avLst/>
              <a:gdLst/>
              <a:ahLst/>
              <a:cxnLst/>
              <a:rect l="l" t="t" r="r" b="b"/>
              <a:pathLst>
                <a:path w="846" h="323" extrusionOk="0">
                  <a:moveTo>
                    <a:pt x="167" y="1"/>
                  </a:moveTo>
                  <a:cubicBezTo>
                    <a:pt x="71" y="1"/>
                    <a:pt x="0" y="72"/>
                    <a:pt x="0" y="155"/>
                  </a:cubicBezTo>
                  <a:cubicBezTo>
                    <a:pt x="0" y="251"/>
                    <a:pt x="71" y="322"/>
                    <a:pt x="167" y="322"/>
                  </a:cubicBezTo>
                  <a:lnTo>
                    <a:pt x="691" y="322"/>
                  </a:lnTo>
                  <a:cubicBezTo>
                    <a:pt x="774" y="322"/>
                    <a:pt x="845" y="251"/>
                    <a:pt x="845" y="155"/>
                  </a:cubicBezTo>
                  <a:cubicBezTo>
                    <a:pt x="845" y="72"/>
                    <a:pt x="774" y="1"/>
                    <a:pt x="691" y="1"/>
                  </a:cubicBezTo>
                  <a:close/>
                </a:path>
              </a:pathLst>
            </a:custGeom>
            <a:grpFill/>
            <a:ln w="6350">
              <a:solidFill>
                <a:srgbClr val="18333C"/>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 name="Google Shape;10663;p60">
              <a:extLst>
                <a:ext uri="{FF2B5EF4-FFF2-40B4-BE49-F238E27FC236}">
                  <a16:creationId xmlns:a16="http://schemas.microsoft.com/office/drawing/2014/main" id="{95678D7D-F3EA-42DF-B86A-B7C56F02A5CA}"/>
                </a:ext>
              </a:extLst>
            </p:cNvPr>
            <p:cNvSpPr/>
            <p:nvPr/>
          </p:nvSpPr>
          <p:spPr>
            <a:xfrm>
              <a:off x="966071" y="1579473"/>
              <a:ext cx="32241" cy="32241"/>
            </a:xfrm>
            <a:custGeom>
              <a:avLst/>
              <a:gdLst/>
              <a:ahLst/>
              <a:cxnLst/>
              <a:rect l="l" t="t" r="r" b="b"/>
              <a:pathLst>
                <a:path w="1013" h="1013" extrusionOk="0">
                  <a:moveTo>
                    <a:pt x="691" y="310"/>
                  </a:moveTo>
                  <a:lnTo>
                    <a:pt x="691" y="691"/>
                  </a:lnTo>
                  <a:lnTo>
                    <a:pt x="310" y="691"/>
                  </a:lnTo>
                  <a:lnTo>
                    <a:pt x="310" y="310"/>
                  </a:lnTo>
                  <a:close/>
                  <a:moveTo>
                    <a:pt x="167" y="0"/>
                  </a:moveTo>
                  <a:cubicBezTo>
                    <a:pt x="72" y="0"/>
                    <a:pt x="0" y="71"/>
                    <a:pt x="0" y="167"/>
                  </a:cubicBezTo>
                  <a:lnTo>
                    <a:pt x="0" y="845"/>
                  </a:lnTo>
                  <a:cubicBezTo>
                    <a:pt x="0" y="941"/>
                    <a:pt x="72" y="1012"/>
                    <a:pt x="167" y="1012"/>
                  </a:cubicBezTo>
                  <a:lnTo>
                    <a:pt x="846" y="1012"/>
                  </a:lnTo>
                  <a:cubicBezTo>
                    <a:pt x="941" y="1012"/>
                    <a:pt x="1012" y="941"/>
                    <a:pt x="1012" y="845"/>
                  </a:cubicBezTo>
                  <a:lnTo>
                    <a:pt x="1012" y="167"/>
                  </a:lnTo>
                  <a:cubicBezTo>
                    <a:pt x="1000" y="71"/>
                    <a:pt x="941" y="0"/>
                    <a:pt x="846" y="0"/>
                  </a:cubicBezTo>
                  <a:close/>
                </a:path>
              </a:pathLst>
            </a:custGeom>
            <a:grpFill/>
            <a:ln w="6350">
              <a:solidFill>
                <a:srgbClr val="18333C"/>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4" name="Google Shape;12064;p61">
            <a:extLst>
              <a:ext uri="{FF2B5EF4-FFF2-40B4-BE49-F238E27FC236}">
                <a16:creationId xmlns:a16="http://schemas.microsoft.com/office/drawing/2014/main" id="{11FEACE6-A2FB-4755-A63C-16DDB1CEA180}"/>
              </a:ext>
            </a:extLst>
          </p:cNvPr>
          <p:cNvGrpSpPr/>
          <p:nvPr/>
        </p:nvGrpSpPr>
        <p:grpSpPr>
          <a:xfrm>
            <a:off x="2952994" y="2517802"/>
            <a:ext cx="460264" cy="392618"/>
            <a:chOff x="3530425" y="1508747"/>
            <a:chExt cx="368175" cy="344594"/>
          </a:xfrm>
          <a:solidFill>
            <a:srgbClr val="0C343D"/>
          </a:solidFill>
        </p:grpSpPr>
        <p:sp>
          <p:nvSpPr>
            <p:cNvPr id="75" name="Google Shape;12065;p61">
              <a:extLst>
                <a:ext uri="{FF2B5EF4-FFF2-40B4-BE49-F238E27FC236}">
                  <a16:creationId xmlns:a16="http://schemas.microsoft.com/office/drawing/2014/main" id="{B54265F5-DB5F-4F5D-97D6-6B2B7DF2D050}"/>
                </a:ext>
              </a:extLst>
            </p:cNvPr>
            <p:cNvSpPr/>
            <p:nvPr/>
          </p:nvSpPr>
          <p:spPr>
            <a:xfrm>
              <a:off x="3530425" y="1508747"/>
              <a:ext cx="316765" cy="344594"/>
            </a:xfrm>
            <a:custGeom>
              <a:avLst/>
              <a:gdLst/>
              <a:ahLst/>
              <a:cxnLst/>
              <a:rect l="l" t="t" r="r" b="b"/>
              <a:pathLst>
                <a:path w="7848" h="8538" extrusionOk="0">
                  <a:moveTo>
                    <a:pt x="6835" y="3406"/>
                  </a:moveTo>
                  <a:cubicBezTo>
                    <a:pt x="7252" y="3466"/>
                    <a:pt x="7561" y="3823"/>
                    <a:pt x="7561" y="4251"/>
                  </a:cubicBezTo>
                  <a:cubicBezTo>
                    <a:pt x="7573" y="4704"/>
                    <a:pt x="7264" y="5061"/>
                    <a:pt x="6835" y="5121"/>
                  </a:cubicBezTo>
                  <a:lnTo>
                    <a:pt x="6835" y="3406"/>
                  </a:lnTo>
                  <a:close/>
                  <a:moveTo>
                    <a:pt x="2144" y="3263"/>
                  </a:moveTo>
                  <a:lnTo>
                    <a:pt x="2144" y="5263"/>
                  </a:lnTo>
                  <a:lnTo>
                    <a:pt x="1263" y="5263"/>
                  </a:lnTo>
                  <a:lnTo>
                    <a:pt x="1263" y="3263"/>
                  </a:lnTo>
                  <a:close/>
                  <a:moveTo>
                    <a:pt x="1013" y="3275"/>
                  </a:moveTo>
                  <a:lnTo>
                    <a:pt x="1013" y="5287"/>
                  </a:lnTo>
                  <a:lnTo>
                    <a:pt x="715" y="5287"/>
                  </a:lnTo>
                  <a:cubicBezTo>
                    <a:pt x="477" y="5287"/>
                    <a:pt x="287" y="5085"/>
                    <a:pt x="287" y="4847"/>
                  </a:cubicBezTo>
                  <a:lnTo>
                    <a:pt x="287" y="3704"/>
                  </a:lnTo>
                  <a:cubicBezTo>
                    <a:pt x="287" y="3466"/>
                    <a:pt x="477" y="3275"/>
                    <a:pt x="715" y="3275"/>
                  </a:cubicBezTo>
                  <a:close/>
                  <a:moveTo>
                    <a:pt x="2287" y="6252"/>
                  </a:moveTo>
                  <a:lnTo>
                    <a:pt x="2287" y="6847"/>
                  </a:lnTo>
                  <a:lnTo>
                    <a:pt x="2037" y="6847"/>
                  </a:lnTo>
                  <a:lnTo>
                    <a:pt x="2204" y="6252"/>
                  </a:lnTo>
                  <a:close/>
                  <a:moveTo>
                    <a:pt x="2108" y="5549"/>
                  </a:moveTo>
                  <a:lnTo>
                    <a:pt x="1608" y="7407"/>
                  </a:lnTo>
                  <a:lnTo>
                    <a:pt x="1275" y="7407"/>
                  </a:lnTo>
                  <a:lnTo>
                    <a:pt x="1275" y="5549"/>
                  </a:lnTo>
                  <a:close/>
                  <a:moveTo>
                    <a:pt x="6561" y="263"/>
                  </a:moveTo>
                  <a:lnTo>
                    <a:pt x="6561" y="8276"/>
                  </a:lnTo>
                  <a:lnTo>
                    <a:pt x="5966" y="8276"/>
                  </a:lnTo>
                  <a:lnTo>
                    <a:pt x="5966" y="2632"/>
                  </a:lnTo>
                  <a:cubicBezTo>
                    <a:pt x="5966" y="2561"/>
                    <a:pt x="5906" y="2501"/>
                    <a:pt x="5835" y="2501"/>
                  </a:cubicBezTo>
                  <a:cubicBezTo>
                    <a:pt x="5764" y="2501"/>
                    <a:pt x="5704" y="2561"/>
                    <a:pt x="5704" y="2632"/>
                  </a:cubicBezTo>
                  <a:lnTo>
                    <a:pt x="5704" y="7395"/>
                  </a:lnTo>
                  <a:cubicBezTo>
                    <a:pt x="5537" y="7157"/>
                    <a:pt x="5264" y="6847"/>
                    <a:pt x="4942" y="6537"/>
                  </a:cubicBezTo>
                  <a:cubicBezTo>
                    <a:pt x="4573" y="6180"/>
                    <a:pt x="4180" y="5883"/>
                    <a:pt x="3775" y="5668"/>
                  </a:cubicBezTo>
                  <a:cubicBezTo>
                    <a:pt x="3323" y="5430"/>
                    <a:pt x="2858" y="5299"/>
                    <a:pt x="2394" y="5287"/>
                  </a:cubicBezTo>
                  <a:lnTo>
                    <a:pt x="2394" y="3263"/>
                  </a:lnTo>
                  <a:cubicBezTo>
                    <a:pt x="2858" y="3239"/>
                    <a:pt x="3335" y="3108"/>
                    <a:pt x="3775" y="2870"/>
                  </a:cubicBezTo>
                  <a:cubicBezTo>
                    <a:pt x="4180" y="2668"/>
                    <a:pt x="4573" y="2382"/>
                    <a:pt x="4942" y="2001"/>
                  </a:cubicBezTo>
                  <a:cubicBezTo>
                    <a:pt x="5264" y="1692"/>
                    <a:pt x="5525" y="1370"/>
                    <a:pt x="5704" y="1144"/>
                  </a:cubicBezTo>
                  <a:lnTo>
                    <a:pt x="5704" y="1989"/>
                  </a:lnTo>
                  <a:cubicBezTo>
                    <a:pt x="5704" y="2061"/>
                    <a:pt x="5764" y="2120"/>
                    <a:pt x="5835" y="2120"/>
                  </a:cubicBezTo>
                  <a:cubicBezTo>
                    <a:pt x="5906" y="2120"/>
                    <a:pt x="5966" y="2061"/>
                    <a:pt x="5966" y="1989"/>
                  </a:cubicBezTo>
                  <a:lnTo>
                    <a:pt x="5966" y="263"/>
                  </a:lnTo>
                  <a:close/>
                  <a:moveTo>
                    <a:pt x="5847" y="1"/>
                  </a:moveTo>
                  <a:cubicBezTo>
                    <a:pt x="5776" y="1"/>
                    <a:pt x="5716" y="60"/>
                    <a:pt x="5716" y="132"/>
                  </a:cubicBezTo>
                  <a:lnTo>
                    <a:pt x="5716" y="668"/>
                  </a:lnTo>
                  <a:cubicBezTo>
                    <a:pt x="5645" y="799"/>
                    <a:pt x="5299" y="1311"/>
                    <a:pt x="4763" y="1834"/>
                  </a:cubicBezTo>
                  <a:cubicBezTo>
                    <a:pt x="4216" y="2370"/>
                    <a:pt x="3335" y="3001"/>
                    <a:pt x="2275" y="3001"/>
                  </a:cubicBezTo>
                  <a:lnTo>
                    <a:pt x="703" y="3001"/>
                  </a:lnTo>
                  <a:cubicBezTo>
                    <a:pt x="311" y="3001"/>
                    <a:pt x="1" y="3323"/>
                    <a:pt x="1" y="3704"/>
                  </a:cubicBezTo>
                  <a:lnTo>
                    <a:pt x="1" y="4847"/>
                  </a:lnTo>
                  <a:cubicBezTo>
                    <a:pt x="1" y="5240"/>
                    <a:pt x="311" y="5549"/>
                    <a:pt x="703" y="5549"/>
                  </a:cubicBezTo>
                  <a:lnTo>
                    <a:pt x="1001" y="5549"/>
                  </a:lnTo>
                  <a:lnTo>
                    <a:pt x="1001" y="7561"/>
                  </a:lnTo>
                  <a:cubicBezTo>
                    <a:pt x="1001" y="7633"/>
                    <a:pt x="1061" y="7692"/>
                    <a:pt x="1132" y="7692"/>
                  </a:cubicBezTo>
                  <a:lnTo>
                    <a:pt x="1692" y="7692"/>
                  </a:lnTo>
                  <a:cubicBezTo>
                    <a:pt x="1751" y="7692"/>
                    <a:pt x="1811" y="7645"/>
                    <a:pt x="1823" y="7585"/>
                  </a:cubicBezTo>
                  <a:lnTo>
                    <a:pt x="1942" y="7109"/>
                  </a:lnTo>
                  <a:lnTo>
                    <a:pt x="2406" y="7109"/>
                  </a:lnTo>
                  <a:cubicBezTo>
                    <a:pt x="2477" y="7109"/>
                    <a:pt x="2537" y="7049"/>
                    <a:pt x="2537" y="6978"/>
                  </a:cubicBezTo>
                  <a:lnTo>
                    <a:pt x="2537" y="6121"/>
                  </a:lnTo>
                  <a:cubicBezTo>
                    <a:pt x="2537" y="6037"/>
                    <a:pt x="2477" y="5978"/>
                    <a:pt x="2406" y="5978"/>
                  </a:cubicBezTo>
                  <a:lnTo>
                    <a:pt x="2239" y="5978"/>
                  </a:lnTo>
                  <a:lnTo>
                    <a:pt x="2358" y="5537"/>
                  </a:lnTo>
                  <a:cubicBezTo>
                    <a:pt x="3370" y="5585"/>
                    <a:pt x="4228" y="6192"/>
                    <a:pt x="4740" y="6716"/>
                  </a:cubicBezTo>
                  <a:cubicBezTo>
                    <a:pt x="5264" y="7216"/>
                    <a:pt x="5609" y="7740"/>
                    <a:pt x="5692" y="7871"/>
                  </a:cubicBezTo>
                  <a:lnTo>
                    <a:pt x="5692" y="8407"/>
                  </a:lnTo>
                  <a:cubicBezTo>
                    <a:pt x="5692" y="8478"/>
                    <a:pt x="5752" y="8538"/>
                    <a:pt x="5835" y="8538"/>
                  </a:cubicBezTo>
                  <a:lnTo>
                    <a:pt x="6692" y="8538"/>
                  </a:lnTo>
                  <a:cubicBezTo>
                    <a:pt x="6764" y="8538"/>
                    <a:pt x="6823" y="8478"/>
                    <a:pt x="6823" y="8407"/>
                  </a:cubicBezTo>
                  <a:lnTo>
                    <a:pt x="6823" y="5406"/>
                  </a:lnTo>
                  <a:cubicBezTo>
                    <a:pt x="7395" y="5323"/>
                    <a:pt x="7823" y="4847"/>
                    <a:pt x="7823" y="4275"/>
                  </a:cubicBezTo>
                  <a:cubicBezTo>
                    <a:pt x="7847" y="3692"/>
                    <a:pt x="7407" y="3216"/>
                    <a:pt x="6835" y="3144"/>
                  </a:cubicBezTo>
                  <a:lnTo>
                    <a:pt x="6835" y="132"/>
                  </a:lnTo>
                  <a:cubicBezTo>
                    <a:pt x="6835" y="60"/>
                    <a:pt x="6776" y="1"/>
                    <a:pt x="6692" y="1"/>
                  </a:cubicBezTo>
                  <a:close/>
                </a:path>
              </a:pathLst>
            </a:custGeom>
            <a:grpFill/>
            <a:ln>
              <a:solidFill>
                <a:srgbClr val="18333C"/>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 name="Google Shape;12066;p61">
              <a:extLst>
                <a:ext uri="{FF2B5EF4-FFF2-40B4-BE49-F238E27FC236}">
                  <a16:creationId xmlns:a16="http://schemas.microsoft.com/office/drawing/2014/main" id="{AAA5BC64-91B5-42AB-8E45-667040F40DC7}"/>
                </a:ext>
              </a:extLst>
            </p:cNvPr>
            <p:cNvSpPr/>
            <p:nvPr/>
          </p:nvSpPr>
          <p:spPr>
            <a:xfrm>
              <a:off x="3870185" y="1675515"/>
              <a:ext cx="28415" cy="11099"/>
            </a:xfrm>
            <a:custGeom>
              <a:avLst/>
              <a:gdLst/>
              <a:ahLst/>
              <a:cxnLst/>
              <a:rect l="l" t="t" r="r" b="b"/>
              <a:pathLst>
                <a:path w="704" h="275" extrusionOk="0">
                  <a:moveTo>
                    <a:pt x="144" y="0"/>
                  </a:moveTo>
                  <a:cubicBezTo>
                    <a:pt x="60" y="0"/>
                    <a:pt x="1" y="60"/>
                    <a:pt x="1" y="143"/>
                  </a:cubicBezTo>
                  <a:cubicBezTo>
                    <a:pt x="1" y="215"/>
                    <a:pt x="60" y="274"/>
                    <a:pt x="144" y="274"/>
                  </a:cubicBezTo>
                  <a:lnTo>
                    <a:pt x="572" y="274"/>
                  </a:lnTo>
                  <a:cubicBezTo>
                    <a:pt x="644" y="274"/>
                    <a:pt x="703" y="215"/>
                    <a:pt x="703" y="143"/>
                  </a:cubicBezTo>
                  <a:cubicBezTo>
                    <a:pt x="703" y="60"/>
                    <a:pt x="644" y="0"/>
                    <a:pt x="572" y="0"/>
                  </a:cubicBezTo>
                  <a:close/>
                </a:path>
              </a:pathLst>
            </a:custGeom>
            <a:grpFill/>
            <a:ln>
              <a:solidFill>
                <a:srgbClr val="18333C"/>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 name="Google Shape;12067;p61">
              <a:extLst>
                <a:ext uri="{FF2B5EF4-FFF2-40B4-BE49-F238E27FC236}">
                  <a16:creationId xmlns:a16="http://schemas.microsoft.com/office/drawing/2014/main" id="{1BDA2B8C-B3A7-4D62-8319-1E29526ACB33}"/>
                </a:ext>
              </a:extLst>
            </p:cNvPr>
            <p:cNvSpPr/>
            <p:nvPr/>
          </p:nvSpPr>
          <p:spPr>
            <a:xfrm>
              <a:off x="3846170" y="1610293"/>
              <a:ext cx="25993" cy="22965"/>
            </a:xfrm>
            <a:custGeom>
              <a:avLst/>
              <a:gdLst/>
              <a:ahLst/>
              <a:cxnLst/>
              <a:rect l="l" t="t" r="r" b="b"/>
              <a:pathLst>
                <a:path w="644" h="569" extrusionOk="0">
                  <a:moveTo>
                    <a:pt x="489" y="0"/>
                  </a:moveTo>
                  <a:cubicBezTo>
                    <a:pt x="456" y="0"/>
                    <a:pt x="423" y="15"/>
                    <a:pt x="393" y="45"/>
                  </a:cubicBezTo>
                  <a:lnTo>
                    <a:pt x="96" y="342"/>
                  </a:lnTo>
                  <a:cubicBezTo>
                    <a:pt x="0" y="426"/>
                    <a:pt x="60" y="569"/>
                    <a:pt x="179" y="569"/>
                  </a:cubicBezTo>
                  <a:cubicBezTo>
                    <a:pt x="215" y="569"/>
                    <a:pt x="262" y="545"/>
                    <a:pt x="274" y="521"/>
                  </a:cubicBezTo>
                  <a:lnTo>
                    <a:pt x="572" y="223"/>
                  </a:lnTo>
                  <a:cubicBezTo>
                    <a:pt x="643" y="176"/>
                    <a:pt x="643" y="104"/>
                    <a:pt x="584" y="45"/>
                  </a:cubicBezTo>
                  <a:cubicBezTo>
                    <a:pt x="554" y="15"/>
                    <a:pt x="521" y="0"/>
                    <a:pt x="489" y="0"/>
                  </a:cubicBezTo>
                  <a:close/>
                </a:path>
              </a:pathLst>
            </a:custGeom>
            <a:grpFill/>
            <a:ln>
              <a:solidFill>
                <a:srgbClr val="18333C"/>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 name="Google Shape;12068;p61">
              <a:extLst>
                <a:ext uri="{FF2B5EF4-FFF2-40B4-BE49-F238E27FC236}">
                  <a16:creationId xmlns:a16="http://schemas.microsoft.com/office/drawing/2014/main" id="{3BDF5287-A0E1-49C9-BA29-AB1C2D887CA4}"/>
                </a:ext>
              </a:extLst>
            </p:cNvPr>
            <p:cNvSpPr/>
            <p:nvPr/>
          </p:nvSpPr>
          <p:spPr>
            <a:xfrm>
              <a:off x="3847623" y="1728508"/>
              <a:ext cx="24540" cy="23086"/>
            </a:xfrm>
            <a:custGeom>
              <a:avLst/>
              <a:gdLst/>
              <a:ahLst/>
              <a:cxnLst/>
              <a:rect l="l" t="t" r="r" b="b"/>
              <a:pathLst>
                <a:path w="608" h="572" extrusionOk="0">
                  <a:moveTo>
                    <a:pt x="155" y="0"/>
                  </a:moveTo>
                  <a:cubicBezTo>
                    <a:pt x="122" y="0"/>
                    <a:pt x="89" y="15"/>
                    <a:pt x="60" y="45"/>
                  </a:cubicBezTo>
                  <a:cubicBezTo>
                    <a:pt x="0" y="104"/>
                    <a:pt x="0" y="176"/>
                    <a:pt x="60" y="235"/>
                  </a:cubicBezTo>
                  <a:lnTo>
                    <a:pt x="357" y="533"/>
                  </a:lnTo>
                  <a:cubicBezTo>
                    <a:pt x="384" y="560"/>
                    <a:pt x="416" y="572"/>
                    <a:pt x="447" y="572"/>
                  </a:cubicBezTo>
                  <a:cubicBezTo>
                    <a:pt x="485" y="572"/>
                    <a:pt x="522" y="554"/>
                    <a:pt x="548" y="521"/>
                  </a:cubicBezTo>
                  <a:cubicBezTo>
                    <a:pt x="607" y="473"/>
                    <a:pt x="607" y="390"/>
                    <a:pt x="548" y="342"/>
                  </a:cubicBezTo>
                  <a:lnTo>
                    <a:pt x="250" y="45"/>
                  </a:lnTo>
                  <a:cubicBezTo>
                    <a:pt x="220" y="15"/>
                    <a:pt x="188" y="0"/>
                    <a:pt x="155" y="0"/>
                  </a:cubicBezTo>
                  <a:close/>
                </a:path>
              </a:pathLst>
            </a:custGeom>
            <a:grpFill/>
            <a:ln>
              <a:solidFill>
                <a:srgbClr val="18333C"/>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9" name="Google Shape;11122;p60">
            <a:extLst>
              <a:ext uri="{FF2B5EF4-FFF2-40B4-BE49-F238E27FC236}">
                <a16:creationId xmlns:a16="http://schemas.microsoft.com/office/drawing/2014/main" id="{FD61A6CE-AB79-4D03-ADFF-C3B467241923}"/>
              </a:ext>
            </a:extLst>
          </p:cNvPr>
          <p:cNvGrpSpPr/>
          <p:nvPr/>
        </p:nvGrpSpPr>
        <p:grpSpPr>
          <a:xfrm flipV="1">
            <a:off x="6982405" y="1915319"/>
            <a:ext cx="392664" cy="422750"/>
            <a:chOff x="850092" y="3352934"/>
            <a:chExt cx="369517" cy="375660"/>
          </a:xfrm>
          <a:solidFill>
            <a:srgbClr val="0C343D"/>
          </a:solidFill>
        </p:grpSpPr>
        <p:sp>
          <p:nvSpPr>
            <p:cNvPr id="80" name="Google Shape;11123;p60">
              <a:extLst>
                <a:ext uri="{FF2B5EF4-FFF2-40B4-BE49-F238E27FC236}">
                  <a16:creationId xmlns:a16="http://schemas.microsoft.com/office/drawing/2014/main" id="{F52052EE-F970-43A1-8962-6310C8D3244E}"/>
                </a:ext>
              </a:extLst>
            </p:cNvPr>
            <p:cNvSpPr/>
            <p:nvPr/>
          </p:nvSpPr>
          <p:spPr>
            <a:xfrm>
              <a:off x="969859" y="3475692"/>
              <a:ext cx="53088" cy="53088"/>
            </a:xfrm>
            <a:custGeom>
              <a:avLst/>
              <a:gdLst/>
              <a:ahLst/>
              <a:cxnLst/>
              <a:rect l="l" t="t" r="r" b="b"/>
              <a:pathLst>
                <a:path w="1668" h="1668" extrusionOk="0">
                  <a:moveTo>
                    <a:pt x="834" y="346"/>
                  </a:moveTo>
                  <a:cubicBezTo>
                    <a:pt x="1108" y="346"/>
                    <a:pt x="1322" y="560"/>
                    <a:pt x="1322" y="834"/>
                  </a:cubicBezTo>
                  <a:cubicBezTo>
                    <a:pt x="1322" y="1096"/>
                    <a:pt x="1108" y="1322"/>
                    <a:pt x="834" y="1322"/>
                  </a:cubicBezTo>
                  <a:cubicBezTo>
                    <a:pt x="548" y="1322"/>
                    <a:pt x="346" y="1096"/>
                    <a:pt x="346" y="834"/>
                  </a:cubicBezTo>
                  <a:cubicBezTo>
                    <a:pt x="346" y="560"/>
                    <a:pt x="572" y="346"/>
                    <a:pt x="834" y="346"/>
                  </a:cubicBezTo>
                  <a:close/>
                  <a:moveTo>
                    <a:pt x="834" y="1"/>
                  </a:moveTo>
                  <a:cubicBezTo>
                    <a:pt x="369" y="1"/>
                    <a:pt x="0" y="370"/>
                    <a:pt x="0" y="834"/>
                  </a:cubicBezTo>
                  <a:cubicBezTo>
                    <a:pt x="0" y="1299"/>
                    <a:pt x="369" y="1668"/>
                    <a:pt x="834" y="1668"/>
                  </a:cubicBezTo>
                  <a:cubicBezTo>
                    <a:pt x="1298" y="1668"/>
                    <a:pt x="1667" y="1299"/>
                    <a:pt x="1667" y="834"/>
                  </a:cubicBezTo>
                  <a:cubicBezTo>
                    <a:pt x="1667" y="370"/>
                    <a:pt x="1298" y="1"/>
                    <a:pt x="834" y="1"/>
                  </a:cubicBezTo>
                  <a:close/>
                </a:path>
              </a:pathLst>
            </a:custGeom>
            <a:grpFill/>
            <a:ln>
              <a:solidFill>
                <a:srgbClr val="18333C"/>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 name="Google Shape;11124;p60">
              <a:extLst>
                <a:ext uri="{FF2B5EF4-FFF2-40B4-BE49-F238E27FC236}">
                  <a16:creationId xmlns:a16="http://schemas.microsoft.com/office/drawing/2014/main" id="{541BA235-F420-474D-914D-A1A857D562E0}"/>
                </a:ext>
              </a:extLst>
            </p:cNvPr>
            <p:cNvSpPr/>
            <p:nvPr/>
          </p:nvSpPr>
          <p:spPr>
            <a:xfrm>
              <a:off x="1046786" y="3552237"/>
              <a:ext cx="53088" cy="53088"/>
            </a:xfrm>
            <a:custGeom>
              <a:avLst/>
              <a:gdLst/>
              <a:ahLst/>
              <a:cxnLst/>
              <a:rect l="l" t="t" r="r" b="b"/>
              <a:pathLst>
                <a:path w="1668" h="1668" extrusionOk="0">
                  <a:moveTo>
                    <a:pt x="834" y="346"/>
                  </a:moveTo>
                  <a:cubicBezTo>
                    <a:pt x="1096" y="346"/>
                    <a:pt x="1322" y="572"/>
                    <a:pt x="1322" y="834"/>
                  </a:cubicBezTo>
                  <a:cubicBezTo>
                    <a:pt x="1322" y="1108"/>
                    <a:pt x="1096" y="1334"/>
                    <a:pt x="834" y="1334"/>
                  </a:cubicBezTo>
                  <a:cubicBezTo>
                    <a:pt x="560" y="1334"/>
                    <a:pt x="334" y="1108"/>
                    <a:pt x="334" y="834"/>
                  </a:cubicBezTo>
                  <a:cubicBezTo>
                    <a:pt x="334" y="572"/>
                    <a:pt x="560" y="346"/>
                    <a:pt x="834" y="346"/>
                  </a:cubicBezTo>
                  <a:close/>
                  <a:moveTo>
                    <a:pt x="834" y="1"/>
                  </a:moveTo>
                  <a:cubicBezTo>
                    <a:pt x="369" y="1"/>
                    <a:pt x="0" y="382"/>
                    <a:pt x="0" y="834"/>
                  </a:cubicBezTo>
                  <a:cubicBezTo>
                    <a:pt x="0" y="1299"/>
                    <a:pt x="369" y="1668"/>
                    <a:pt x="834" y="1668"/>
                  </a:cubicBezTo>
                  <a:cubicBezTo>
                    <a:pt x="1286" y="1668"/>
                    <a:pt x="1667" y="1299"/>
                    <a:pt x="1667" y="834"/>
                  </a:cubicBezTo>
                  <a:cubicBezTo>
                    <a:pt x="1667" y="382"/>
                    <a:pt x="1286" y="1"/>
                    <a:pt x="834" y="1"/>
                  </a:cubicBezTo>
                  <a:close/>
                </a:path>
              </a:pathLst>
            </a:custGeom>
            <a:grpFill/>
            <a:ln>
              <a:solidFill>
                <a:srgbClr val="18333C"/>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 name="Google Shape;11125;p60">
              <a:extLst>
                <a:ext uri="{FF2B5EF4-FFF2-40B4-BE49-F238E27FC236}">
                  <a16:creationId xmlns:a16="http://schemas.microsoft.com/office/drawing/2014/main" id="{DFDDB818-6E5E-4F55-82B4-91EBFF4EFFC2}"/>
                </a:ext>
              </a:extLst>
            </p:cNvPr>
            <p:cNvSpPr/>
            <p:nvPr/>
          </p:nvSpPr>
          <p:spPr>
            <a:xfrm>
              <a:off x="984245" y="3485272"/>
              <a:ext cx="106527" cy="104999"/>
            </a:xfrm>
            <a:custGeom>
              <a:avLst/>
              <a:gdLst/>
              <a:ahLst/>
              <a:cxnLst/>
              <a:rect l="l" t="t" r="r" b="b"/>
              <a:pathLst>
                <a:path w="3347" h="3299" extrusionOk="0">
                  <a:moveTo>
                    <a:pt x="3160" y="0"/>
                  </a:moveTo>
                  <a:cubicBezTo>
                    <a:pt x="3117" y="0"/>
                    <a:pt x="3073" y="15"/>
                    <a:pt x="3037" y="45"/>
                  </a:cubicBezTo>
                  <a:lnTo>
                    <a:pt x="72" y="2998"/>
                  </a:lnTo>
                  <a:cubicBezTo>
                    <a:pt x="1" y="3081"/>
                    <a:pt x="1" y="3176"/>
                    <a:pt x="72" y="3236"/>
                  </a:cubicBezTo>
                  <a:cubicBezTo>
                    <a:pt x="108" y="3278"/>
                    <a:pt x="152" y="3298"/>
                    <a:pt x="196" y="3298"/>
                  </a:cubicBezTo>
                  <a:cubicBezTo>
                    <a:pt x="239" y="3298"/>
                    <a:pt x="280" y="3278"/>
                    <a:pt x="310" y="3236"/>
                  </a:cubicBezTo>
                  <a:lnTo>
                    <a:pt x="3275" y="283"/>
                  </a:lnTo>
                  <a:cubicBezTo>
                    <a:pt x="3346" y="200"/>
                    <a:pt x="3346" y="105"/>
                    <a:pt x="3275" y="45"/>
                  </a:cubicBezTo>
                  <a:cubicBezTo>
                    <a:pt x="3245" y="15"/>
                    <a:pt x="3203" y="0"/>
                    <a:pt x="3160" y="0"/>
                  </a:cubicBezTo>
                  <a:close/>
                </a:path>
              </a:pathLst>
            </a:custGeom>
            <a:grpFill/>
            <a:ln>
              <a:solidFill>
                <a:srgbClr val="18333C"/>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 name="Google Shape;11126;p60">
              <a:extLst>
                <a:ext uri="{FF2B5EF4-FFF2-40B4-BE49-F238E27FC236}">
                  <a16:creationId xmlns:a16="http://schemas.microsoft.com/office/drawing/2014/main" id="{43249DDE-3D34-4695-BBCF-2F7F441C153F}"/>
                </a:ext>
              </a:extLst>
            </p:cNvPr>
            <p:cNvSpPr/>
            <p:nvPr/>
          </p:nvSpPr>
          <p:spPr>
            <a:xfrm>
              <a:off x="922850" y="3428715"/>
              <a:ext cx="223620" cy="223620"/>
            </a:xfrm>
            <a:custGeom>
              <a:avLst/>
              <a:gdLst/>
              <a:ahLst/>
              <a:cxnLst/>
              <a:rect l="l" t="t" r="r" b="b"/>
              <a:pathLst>
                <a:path w="7026" h="7026" extrusionOk="0">
                  <a:moveTo>
                    <a:pt x="3513" y="0"/>
                  </a:moveTo>
                  <a:cubicBezTo>
                    <a:pt x="1584" y="0"/>
                    <a:pt x="1" y="1584"/>
                    <a:pt x="1" y="3513"/>
                  </a:cubicBezTo>
                  <a:cubicBezTo>
                    <a:pt x="1" y="5453"/>
                    <a:pt x="1584" y="7025"/>
                    <a:pt x="3513" y="7025"/>
                  </a:cubicBezTo>
                  <a:cubicBezTo>
                    <a:pt x="5454" y="7025"/>
                    <a:pt x="7026" y="5453"/>
                    <a:pt x="7026" y="3513"/>
                  </a:cubicBezTo>
                  <a:cubicBezTo>
                    <a:pt x="7026" y="1834"/>
                    <a:pt x="5835" y="393"/>
                    <a:pt x="4204" y="60"/>
                  </a:cubicBezTo>
                  <a:cubicBezTo>
                    <a:pt x="4196" y="59"/>
                    <a:pt x="4188" y="58"/>
                    <a:pt x="4180" y="58"/>
                  </a:cubicBezTo>
                  <a:cubicBezTo>
                    <a:pt x="4095" y="58"/>
                    <a:pt x="4022" y="115"/>
                    <a:pt x="3989" y="191"/>
                  </a:cubicBezTo>
                  <a:cubicBezTo>
                    <a:pt x="3978" y="286"/>
                    <a:pt x="4037" y="369"/>
                    <a:pt x="4132" y="405"/>
                  </a:cubicBezTo>
                  <a:cubicBezTo>
                    <a:pt x="5597" y="703"/>
                    <a:pt x="6692" y="2001"/>
                    <a:pt x="6692" y="3513"/>
                  </a:cubicBezTo>
                  <a:cubicBezTo>
                    <a:pt x="6692" y="5251"/>
                    <a:pt x="5263" y="6680"/>
                    <a:pt x="3513" y="6680"/>
                  </a:cubicBezTo>
                  <a:cubicBezTo>
                    <a:pt x="1775" y="6680"/>
                    <a:pt x="346" y="5251"/>
                    <a:pt x="346" y="3513"/>
                  </a:cubicBezTo>
                  <a:cubicBezTo>
                    <a:pt x="346" y="1774"/>
                    <a:pt x="1775" y="346"/>
                    <a:pt x="3513" y="346"/>
                  </a:cubicBezTo>
                  <a:cubicBezTo>
                    <a:pt x="3608" y="346"/>
                    <a:pt x="3692" y="274"/>
                    <a:pt x="3692" y="167"/>
                  </a:cubicBezTo>
                  <a:cubicBezTo>
                    <a:pt x="3680" y="72"/>
                    <a:pt x="3608" y="0"/>
                    <a:pt x="3513" y="0"/>
                  </a:cubicBezTo>
                  <a:close/>
                </a:path>
              </a:pathLst>
            </a:custGeom>
            <a:grpFill/>
            <a:ln>
              <a:solidFill>
                <a:srgbClr val="18333C"/>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 name="Google Shape;11127;p60">
              <a:extLst>
                <a:ext uri="{FF2B5EF4-FFF2-40B4-BE49-F238E27FC236}">
                  <a16:creationId xmlns:a16="http://schemas.microsoft.com/office/drawing/2014/main" id="{A5C029EA-141F-4BB4-A7BC-16C5B1A22829}"/>
                </a:ext>
              </a:extLst>
            </p:cNvPr>
            <p:cNvSpPr/>
            <p:nvPr/>
          </p:nvSpPr>
          <p:spPr>
            <a:xfrm>
              <a:off x="850092" y="3352934"/>
              <a:ext cx="369517" cy="375660"/>
            </a:xfrm>
            <a:custGeom>
              <a:avLst/>
              <a:gdLst/>
              <a:ahLst/>
              <a:cxnLst/>
              <a:rect l="l" t="t" r="r" b="b"/>
              <a:pathLst>
                <a:path w="11610" h="11803" extrusionOk="0">
                  <a:moveTo>
                    <a:pt x="5804" y="0"/>
                  </a:moveTo>
                  <a:cubicBezTo>
                    <a:pt x="5801" y="0"/>
                    <a:pt x="5799" y="0"/>
                    <a:pt x="5799" y="0"/>
                  </a:cubicBezTo>
                  <a:cubicBezTo>
                    <a:pt x="5585" y="0"/>
                    <a:pt x="5371" y="119"/>
                    <a:pt x="5252" y="310"/>
                  </a:cubicBezTo>
                  <a:lnTo>
                    <a:pt x="4573" y="1453"/>
                  </a:lnTo>
                  <a:cubicBezTo>
                    <a:pt x="4515" y="1551"/>
                    <a:pt x="4424" y="1605"/>
                    <a:pt x="4326" y="1605"/>
                  </a:cubicBezTo>
                  <a:cubicBezTo>
                    <a:pt x="4281" y="1605"/>
                    <a:pt x="4236" y="1594"/>
                    <a:pt x="4192" y="1572"/>
                  </a:cubicBezTo>
                  <a:lnTo>
                    <a:pt x="2977" y="1060"/>
                  </a:lnTo>
                  <a:cubicBezTo>
                    <a:pt x="2889" y="1020"/>
                    <a:pt x="2800" y="1002"/>
                    <a:pt x="2713" y="1002"/>
                  </a:cubicBezTo>
                  <a:cubicBezTo>
                    <a:pt x="2355" y="1002"/>
                    <a:pt x="2046" y="1312"/>
                    <a:pt x="2084" y="1715"/>
                  </a:cubicBezTo>
                  <a:lnTo>
                    <a:pt x="2204" y="3036"/>
                  </a:lnTo>
                  <a:cubicBezTo>
                    <a:pt x="2215" y="3179"/>
                    <a:pt x="2108" y="3322"/>
                    <a:pt x="1965" y="3346"/>
                  </a:cubicBezTo>
                  <a:lnTo>
                    <a:pt x="668" y="3643"/>
                  </a:lnTo>
                  <a:cubicBezTo>
                    <a:pt x="191" y="3751"/>
                    <a:pt x="1" y="4334"/>
                    <a:pt x="322" y="4703"/>
                  </a:cubicBezTo>
                  <a:lnTo>
                    <a:pt x="1203" y="5703"/>
                  </a:lnTo>
                  <a:cubicBezTo>
                    <a:pt x="1311" y="5822"/>
                    <a:pt x="1311" y="5989"/>
                    <a:pt x="1203" y="6084"/>
                  </a:cubicBezTo>
                  <a:lnTo>
                    <a:pt x="322" y="7084"/>
                  </a:lnTo>
                  <a:cubicBezTo>
                    <a:pt x="179" y="7263"/>
                    <a:pt x="132" y="7489"/>
                    <a:pt x="191" y="7715"/>
                  </a:cubicBezTo>
                  <a:cubicBezTo>
                    <a:pt x="263" y="7930"/>
                    <a:pt x="441" y="8084"/>
                    <a:pt x="668" y="8144"/>
                  </a:cubicBezTo>
                  <a:lnTo>
                    <a:pt x="1025" y="8215"/>
                  </a:lnTo>
                  <a:cubicBezTo>
                    <a:pt x="1033" y="8216"/>
                    <a:pt x="1041" y="8217"/>
                    <a:pt x="1049" y="8217"/>
                  </a:cubicBezTo>
                  <a:cubicBezTo>
                    <a:pt x="1136" y="8217"/>
                    <a:pt x="1217" y="8161"/>
                    <a:pt x="1239" y="8084"/>
                  </a:cubicBezTo>
                  <a:cubicBezTo>
                    <a:pt x="1251" y="7989"/>
                    <a:pt x="1192" y="7894"/>
                    <a:pt x="1096" y="7870"/>
                  </a:cubicBezTo>
                  <a:lnTo>
                    <a:pt x="739" y="7799"/>
                  </a:lnTo>
                  <a:cubicBezTo>
                    <a:pt x="644" y="7775"/>
                    <a:pt x="560" y="7692"/>
                    <a:pt x="525" y="7608"/>
                  </a:cubicBezTo>
                  <a:cubicBezTo>
                    <a:pt x="489" y="7501"/>
                    <a:pt x="501" y="7394"/>
                    <a:pt x="584" y="7322"/>
                  </a:cubicBezTo>
                  <a:lnTo>
                    <a:pt x="1453" y="6322"/>
                  </a:lnTo>
                  <a:cubicBezTo>
                    <a:pt x="1668" y="6084"/>
                    <a:pt x="1668" y="5715"/>
                    <a:pt x="1453" y="5477"/>
                  </a:cubicBezTo>
                  <a:lnTo>
                    <a:pt x="584" y="4477"/>
                  </a:lnTo>
                  <a:cubicBezTo>
                    <a:pt x="430" y="4322"/>
                    <a:pt x="525" y="4048"/>
                    <a:pt x="739" y="3989"/>
                  </a:cubicBezTo>
                  <a:lnTo>
                    <a:pt x="2037" y="3691"/>
                  </a:lnTo>
                  <a:cubicBezTo>
                    <a:pt x="2346" y="3620"/>
                    <a:pt x="2573" y="3322"/>
                    <a:pt x="2549" y="3012"/>
                  </a:cubicBezTo>
                  <a:lnTo>
                    <a:pt x="2430" y="1679"/>
                  </a:lnTo>
                  <a:cubicBezTo>
                    <a:pt x="2410" y="1503"/>
                    <a:pt x="2559" y="1359"/>
                    <a:pt x="2731" y="1359"/>
                  </a:cubicBezTo>
                  <a:cubicBezTo>
                    <a:pt x="2769" y="1359"/>
                    <a:pt x="2808" y="1366"/>
                    <a:pt x="2846" y="1381"/>
                  </a:cubicBezTo>
                  <a:lnTo>
                    <a:pt x="4061" y="1905"/>
                  </a:lnTo>
                  <a:cubicBezTo>
                    <a:pt x="4143" y="1941"/>
                    <a:pt x="4229" y="1958"/>
                    <a:pt x="4314" y="1958"/>
                  </a:cubicBezTo>
                  <a:cubicBezTo>
                    <a:pt x="4536" y="1958"/>
                    <a:pt x="4750" y="1841"/>
                    <a:pt x="4871" y="1643"/>
                  </a:cubicBezTo>
                  <a:lnTo>
                    <a:pt x="5549" y="488"/>
                  </a:lnTo>
                  <a:cubicBezTo>
                    <a:pt x="5609" y="393"/>
                    <a:pt x="5710" y="345"/>
                    <a:pt x="5810" y="345"/>
                  </a:cubicBezTo>
                  <a:cubicBezTo>
                    <a:pt x="5909" y="345"/>
                    <a:pt x="6008" y="393"/>
                    <a:pt x="6061" y="488"/>
                  </a:cubicBezTo>
                  <a:lnTo>
                    <a:pt x="6740" y="1643"/>
                  </a:lnTo>
                  <a:cubicBezTo>
                    <a:pt x="6861" y="1842"/>
                    <a:pt x="7077" y="1953"/>
                    <a:pt x="7300" y="1953"/>
                  </a:cubicBezTo>
                  <a:cubicBezTo>
                    <a:pt x="7383" y="1953"/>
                    <a:pt x="7468" y="1938"/>
                    <a:pt x="7549" y="1905"/>
                  </a:cubicBezTo>
                  <a:lnTo>
                    <a:pt x="8764" y="1381"/>
                  </a:lnTo>
                  <a:cubicBezTo>
                    <a:pt x="8802" y="1366"/>
                    <a:pt x="8841" y="1359"/>
                    <a:pt x="8878" y="1359"/>
                  </a:cubicBezTo>
                  <a:cubicBezTo>
                    <a:pt x="9048" y="1359"/>
                    <a:pt x="9190" y="1503"/>
                    <a:pt x="9181" y="1679"/>
                  </a:cubicBezTo>
                  <a:lnTo>
                    <a:pt x="9062" y="3012"/>
                  </a:lnTo>
                  <a:cubicBezTo>
                    <a:pt x="9038" y="3334"/>
                    <a:pt x="9240" y="3620"/>
                    <a:pt x="9574" y="3691"/>
                  </a:cubicBezTo>
                  <a:lnTo>
                    <a:pt x="10859" y="3989"/>
                  </a:lnTo>
                  <a:cubicBezTo>
                    <a:pt x="11086" y="4036"/>
                    <a:pt x="11181" y="4298"/>
                    <a:pt x="11026" y="4477"/>
                  </a:cubicBezTo>
                  <a:lnTo>
                    <a:pt x="10145" y="5477"/>
                  </a:lnTo>
                  <a:cubicBezTo>
                    <a:pt x="9943" y="5715"/>
                    <a:pt x="9943" y="6084"/>
                    <a:pt x="10145" y="6322"/>
                  </a:cubicBezTo>
                  <a:lnTo>
                    <a:pt x="11026" y="7322"/>
                  </a:lnTo>
                  <a:cubicBezTo>
                    <a:pt x="11181" y="7489"/>
                    <a:pt x="11086" y="7751"/>
                    <a:pt x="10859" y="7811"/>
                  </a:cubicBezTo>
                  <a:lnTo>
                    <a:pt x="9574" y="8108"/>
                  </a:lnTo>
                  <a:cubicBezTo>
                    <a:pt x="9252" y="8192"/>
                    <a:pt x="9038" y="8489"/>
                    <a:pt x="9062" y="8799"/>
                  </a:cubicBezTo>
                  <a:lnTo>
                    <a:pt x="9181" y="10120"/>
                  </a:lnTo>
                  <a:cubicBezTo>
                    <a:pt x="9190" y="10302"/>
                    <a:pt x="9054" y="10445"/>
                    <a:pt x="8889" y="10445"/>
                  </a:cubicBezTo>
                  <a:cubicBezTo>
                    <a:pt x="8848" y="10445"/>
                    <a:pt x="8806" y="10437"/>
                    <a:pt x="8764" y="10418"/>
                  </a:cubicBezTo>
                  <a:lnTo>
                    <a:pt x="7549" y="9894"/>
                  </a:lnTo>
                  <a:cubicBezTo>
                    <a:pt x="7468" y="9858"/>
                    <a:pt x="7382" y="9841"/>
                    <a:pt x="7298" y="9841"/>
                  </a:cubicBezTo>
                  <a:cubicBezTo>
                    <a:pt x="7076" y="9841"/>
                    <a:pt x="6861" y="9961"/>
                    <a:pt x="6740" y="10168"/>
                  </a:cubicBezTo>
                  <a:lnTo>
                    <a:pt x="6061" y="11311"/>
                  </a:lnTo>
                  <a:cubicBezTo>
                    <a:pt x="6002" y="11406"/>
                    <a:pt x="5900" y="11454"/>
                    <a:pt x="5801" y="11454"/>
                  </a:cubicBezTo>
                  <a:cubicBezTo>
                    <a:pt x="5701" y="11454"/>
                    <a:pt x="5603" y="11406"/>
                    <a:pt x="5549" y="11311"/>
                  </a:cubicBezTo>
                  <a:lnTo>
                    <a:pt x="4871" y="10168"/>
                  </a:lnTo>
                  <a:cubicBezTo>
                    <a:pt x="4749" y="9960"/>
                    <a:pt x="4533" y="9846"/>
                    <a:pt x="4309" y="9846"/>
                  </a:cubicBezTo>
                  <a:cubicBezTo>
                    <a:pt x="4226" y="9846"/>
                    <a:pt x="4142" y="9862"/>
                    <a:pt x="4061" y="9894"/>
                  </a:cubicBezTo>
                  <a:lnTo>
                    <a:pt x="2846" y="10418"/>
                  </a:lnTo>
                  <a:cubicBezTo>
                    <a:pt x="2804" y="10437"/>
                    <a:pt x="2762" y="10445"/>
                    <a:pt x="2721" y="10445"/>
                  </a:cubicBezTo>
                  <a:cubicBezTo>
                    <a:pt x="2553" y="10445"/>
                    <a:pt x="2411" y="10302"/>
                    <a:pt x="2430" y="10120"/>
                  </a:cubicBezTo>
                  <a:lnTo>
                    <a:pt x="2549" y="8799"/>
                  </a:lnTo>
                  <a:cubicBezTo>
                    <a:pt x="2573" y="8465"/>
                    <a:pt x="2370" y="8192"/>
                    <a:pt x="2037" y="8108"/>
                  </a:cubicBezTo>
                  <a:lnTo>
                    <a:pt x="1727" y="8037"/>
                  </a:lnTo>
                  <a:cubicBezTo>
                    <a:pt x="1719" y="8036"/>
                    <a:pt x="1711" y="8035"/>
                    <a:pt x="1703" y="8035"/>
                  </a:cubicBezTo>
                  <a:cubicBezTo>
                    <a:pt x="1616" y="8035"/>
                    <a:pt x="1535" y="8092"/>
                    <a:pt x="1513" y="8168"/>
                  </a:cubicBezTo>
                  <a:cubicBezTo>
                    <a:pt x="1501" y="8263"/>
                    <a:pt x="1561" y="8370"/>
                    <a:pt x="1656" y="8382"/>
                  </a:cubicBezTo>
                  <a:lnTo>
                    <a:pt x="1965" y="8454"/>
                  </a:lnTo>
                  <a:cubicBezTo>
                    <a:pt x="2108" y="8489"/>
                    <a:pt x="2204" y="8620"/>
                    <a:pt x="2204" y="8763"/>
                  </a:cubicBezTo>
                  <a:lnTo>
                    <a:pt x="2084" y="10097"/>
                  </a:lnTo>
                  <a:cubicBezTo>
                    <a:pt x="2046" y="10493"/>
                    <a:pt x="2361" y="10804"/>
                    <a:pt x="2723" y="10804"/>
                  </a:cubicBezTo>
                  <a:cubicBezTo>
                    <a:pt x="2807" y="10804"/>
                    <a:pt x="2893" y="10787"/>
                    <a:pt x="2977" y="10751"/>
                  </a:cubicBezTo>
                  <a:lnTo>
                    <a:pt x="4192" y="10228"/>
                  </a:lnTo>
                  <a:cubicBezTo>
                    <a:pt x="4230" y="10212"/>
                    <a:pt x="4269" y="10204"/>
                    <a:pt x="4308" y="10204"/>
                  </a:cubicBezTo>
                  <a:cubicBezTo>
                    <a:pt x="4413" y="10204"/>
                    <a:pt x="4512" y="10259"/>
                    <a:pt x="4573" y="10347"/>
                  </a:cubicBezTo>
                  <a:lnTo>
                    <a:pt x="5252" y="11490"/>
                  </a:lnTo>
                  <a:cubicBezTo>
                    <a:pt x="5377" y="11698"/>
                    <a:pt x="5594" y="11802"/>
                    <a:pt x="5810" y="11802"/>
                  </a:cubicBezTo>
                  <a:cubicBezTo>
                    <a:pt x="6025" y="11802"/>
                    <a:pt x="6240" y="11698"/>
                    <a:pt x="6359" y="11490"/>
                  </a:cubicBezTo>
                  <a:lnTo>
                    <a:pt x="7037" y="10347"/>
                  </a:lnTo>
                  <a:cubicBezTo>
                    <a:pt x="7088" y="10253"/>
                    <a:pt x="7188" y="10202"/>
                    <a:pt x="7288" y="10202"/>
                  </a:cubicBezTo>
                  <a:cubicBezTo>
                    <a:pt x="7328" y="10202"/>
                    <a:pt x="7369" y="10211"/>
                    <a:pt x="7407" y="10228"/>
                  </a:cubicBezTo>
                  <a:lnTo>
                    <a:pt x="8633" y="10751"/>
                  </a:lnTo>
                  <a:cubicBezTo>
                    <a:pt x="8715" y="10787"/>
                    <a:pt x="8800" y="10804"/>
                    <a:pt x="8883" y="10804"/>
                  </a:cubicBezTo>
                  <a:cubicBezTo>
                    <a:pt x="9242" y="10804"/>
                    <a:pt x="9565" y="10493"/>
                    <a:pt x="9526" y="10097"/>
                  </a:cubicBezTo>
                  <a:lnTo>
                    <a:pt x="9407" y="8763"/>
                  </a:lnTo>
                  <a:cubicBezTo>
                    <a:pt x="9395" y="8620"/>
                    <a:pt x="9490" y="8489"/>
                    <a:pt x="9645" y="8454"/>
                  </a:cubicBezTo>
                  <a:lnTo>
                    <a:pt x="10943" y="8156"/>
                  </a:lnTo>
                  <a:cubicBezTo>
                    <a:pt x="11419" y="8049"/>
                    <a:pt x="11609" y="7477"/>
                    <a:pt x="11276" y="7096"/>
                  </a:cubicBezTo>
                  <a:lnTo>
                    <a:pt x="10407" y="6084"/>
                  </a:lnTo>
                  <a:cubicBezTo>
                    <a:pt x="10300" y="5965"/>
                    <a:pt x="10300" y="5810"/>
                    <a:pt x="10407" y="5703"/>
                  </a:cubicBezTo>
                  <a:lnTo>
                    <a:pt x="11276" y="4703"/>
                  </a:lnTo>
                  <a:cubicBezTo>
                    <a:pt x="11609" y="4334"/>
                    <a:pt x="11419" y="3751"/>
                    <a:pt x="10943" y="3643"/>
                  </a:cubicBezTo>
                  <a:lnTo>
                    <a:pt x="9645" y="3346"/>
                  </a:lnTo>
                  <a:cubicBezTo>
                    <a:pt x="9490" y="3322"/>
                    <a:pt x="9407" y="3179"/>
                    <a:pt x="9407" y="3036"/>
                  </a:cubicBezTo>
                  <a:lnTo>
                    <a:pt x="9526" y="1715"/>
                  </a:lnTo>
                  <a:cubicBezTo>
                    <a:pt x="9564" y="1312"/>
                    <a:pt x="9248" y="1002"/>
                    <a:pt x="8893" y="1002"/>
                  </a:cubicBezTo>
                  <a:cubicBezTo>
                    <a:pt x="8807" y="1002"/>
                    <a:pt x="8719" y="1020"/>
                    <a:pt x="8633" y="1060"/>
                  </a:cubicBezTo>
                  <a:lnTo>
                    <a:pt x="7407" y="1572"/>
                  </a:lnTo>
                  <a:cubicBezTo>
                    <a:pt x="7371" y="1588"/>
                    <a:pt x="7334" y="1595"/>
                    <a:pt x="7296" y="1595"/>
                  </a:cubicBezTo>
                  <a:cubicBezTo>
                    <a:pt x="7193" y="1595"/>
                    <a:pt x="7090" y="1540"/>
                    <a:pt x="7037" y="1453"/>
                  </a:cubicBezTo>
                  <a:lnTo>
                    <a:pt x="6359" y="310"/>
                  </a:lnTo>
                  <a:cubicBezTo>
                    <a:pt x="6170" y="10"/>
                    <a:pt x="5848" y="0"/>
                    <a:pt x="5804" y="0"/>
                  </a:cubicBezTo>
                  <a:close/>
                </a:path>
              </a:pathLst>
            </a:custGeom>
            <a:grpFill/>
            <a:ln>
              <a:solidFill>
                <a:srgbClr val="18333C"/>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85" name="Google Shape;11845;p61">
            <a:extLst>
              <a:ext uri="{FF2B5EF4-FFF2-40B4-BE49-F238E27FC236}">
                <a16:creationId xmlns:a16="http://schemas.microsoft.com/office/drawing/2014/main" id="{0DB91641-F8FA-4065-8CA5-56307D691108}"/>
              </a:ext>
            </a:extLst>
          </p:cNvPr>
          <p:cNvSpPr/>
          <p:nvPr/>
        </p:nvSpPr>
        <p:spPr>
          <a:xfrm>
            <a:off x="4295472" y="1867780"/>
            <a:ext cx="469335" cy="473381"/>
          </a:xfrm>
          <a:custGeom>
            <a:avLst/>
            <a:gdLst/>
            <a:ahLst/>
            <a:cxnLst/>
            <a:rect l="l" t="t" r="r" b="b"/>
            <a:pathLst>
              <a:path w="11419" h="11443" extrusionOk="0">
                <a:moveTo>
                  <a:pt x="4644" y="3560"/>
                </a:moveTo>
                <a:lnTo>
                  <a:pt x="4727" y="3655"/>
                </a:lnTo>
                <a:lnTo>
                  <a:pt x="4132" y="4263"/>
                </a:lnTo>
                <a:cubicBezTo>
                  <a:pt x="3989" y="4084"/>
                  <a:pt x="3965" y="3834"/>
                  <a:pt x="4108" y="3655"/>
                </a:cubicBezTo>
                <a:lnTo>
                  <a:pt x="4120" y="3655"/>
                </a:lnTo>
                <a:cubicBezTo>
                  <a:pt x="4298" y="3655"/>
                  <a:pt x="4465" y="3620"/>
                  <a:pt x="4644" y="3560"/>
                </a:cubicBezTo>
                <a:close/>
                <a:moveTo>
                  <a:pt x="8751" y="5739"/>
                </a:moveTo>
                <a:lnTo>
                  <a:pt x="8918" y="5906"/>
                </a:lnTo>
                <a:cubicBezTo>
                  <a:pt x="8944" y="5932"/>
                  <a:pt x="8994" y="5951"/>
                  <a:pt x="9043" y="5951"/>
                </a:cubicBezTo>
                <a:cubicBezTo>
                  <a:pt x="9061" y="5951"/>
                  <a:pt x="9080" y="5948"/>
                  <a:pt x="9097" y="5941"/>
                </a:cubicBezTo>
                <a:cubicBezTo>
                  <a:pt x="9275" y="5894"/>
                  <a:pt x="9430" y="5858"/>
                  <a:pt x="9597" y="5846"/>
                </a:cubicBezTo>
                <a:lnTo>
                  <a:pt x="9704" y="5858"/>
                </a:lnTo>
                <a:cubicBezTo>
                  <a:pt x="10478" y="5918"/>
                  <a:pt x="11073" y="6561"/>
                  <a:pt x="11073" y="7335"/>
                </a:cubicBezTo>
                <a:cubicBezTo>
                  <a:pt x="11085" y="7454"/>
                  <a:pt x="11073" y="7585"/>
                  <a:pt x="11025" y="7716"/>
                </a:cubicBezTo>
                <a:lnTo>
                  <a:pt x="10121" y="6811"/>
                </a:lnTo>
                <a:cubicBezTo>
                  <a:pt x="10061" y="6739"/>
                  <a:pt x="9966" y="6692"/>
                  <a:pt x="9870" y="6644"/>
                </a:cubicBezTo>
                <a:cubicBezTo>
                  <a:pt x="9787" y="6620"/>
                  <a:pt x="9704" y="6608"/>
                  <a:pt x="9609" y="6608"/>
                </a:cubicBezTo>
                <a:cubicBezTo>
                  <a:pt x="9418" y="6608"/>
                  <a:pt x="9239" y="6680"/>
                  <a:pt x="9108" y="6811"/>
                </a:cubicBezTo>
                <a:cubicBezTo>
                  <a:pt x="8918" y="7001"/>
                  <a:pt x="8858" y="7299"/>
                  <a:pt x="8942" y="7573"/>
                </a:cubicBezTo>
                <a:cubicBezTo>
                  <a:pt x="8978" y="7680"/>
                  <a:pt x="9037" y="7763"/>
                  <a:pt x="9108" y="7823"/>
                </a:cubicBezTo>
                <a:lnTo>
                  <a:pt x="10013" y="8728"/>
                </a:lnTo>
                <a:cubicBezTo>
                  <a:pt x="9882" y="8775"/>
                  <a:pt x="9751" y="8787"/>
                  <a:pt x="9609" y="8787"/>
                </a:cubicBezTo>
                <a:cubicBezTo>
                  <a:pt x="8835" y="8787"/>
                  <a:pt x="8204" y="8180"/>
                  <a:pt x="8156" y="7418"/>
                </a:cubicBezTo>
                <a:lnTo>
                  <a:pt x="8144" y="7323"/>
                </a:lnTo>
                <a:cubicBezTo>
                  <a:pt x="8144" y="7156"/>
                  <a:pt x="8168" y="6977"/>
                  <a:pt x="8227" y="6811"/>
                </a:cubicBezTo>
                <a:cubicBezTo>
                  <a:pt x="8263" y="6751"/>
                  <a:pt x="8239" y="6680"/>
                  <a:pt x="8180" y="6632"/>
                </a:cubicBezTo>
                <a:lnTo>
                  <a:pt x="8025" y="6465"/>
                </a:lnTo>
                <a:lnTo>
                  <a:pt x="8751" y="5739"/>
                </a:lnTo>
                <a:close/>
                <a:moveTo>
                  <a:pt x="2393" y="6537"/>
                </a:moveTo>
                <a:lnTo>
                  <a:pt x="2751" y="6894"/>
                </a:lnTo>
                <a:lnTo>
                  <a:pt x="4632" y="8775"/>
                </a:lnTo>
                <a:lnTo>
                  <a:pt x="4894" y="9037"/>
                </a:lnTo>
                <a:lnTo>
                  <a:pt x="4358" y="9573"/>
                </a:lnTo>
                <a:lnTo>
                  <a:pt x="1858" y="7084"/>
                </a:lnTo>
                <a:lnTo>
                  <a:pt x="2393" y="6537"/>
                </a:lnTo>
                <a:close/>
                <a:moveTo>
                  <a:pt x="4155" y="0"/>
                </a:moveTo>
                <a:cubicBezTo>
                  <a:pt x="3882" y="0"/>
                  <a:pt x="3632" y="60"/>
                  <a:pt x="3382" y="179"/>
                </a:cubicBezTo>
                <a:cubicBezTo>
                  <a:pt x="3334" y="203"/>
                  <a:pt x="3286" y="250"/>
                  <a:pt x="3286" y="298"/>
                </a:cubicBezTo>
                <a:cubicBezTo>
                  <a:pt x="3274" y="357"/>
                  <a:pt x="3298" y="393"/>
                  <a:pt x="3334" y="441"/>
                </a:cubicBezTo>
                <a:lnTo>
                  <a:pt x="4417" y="1524"/>
                </a:lnTo>
                <a:cubicBezTo>
                  <a:pt x="4453" y="1560"/>
                  <a:pt x="4477" y="1608"/>
                  <a:pt x="4513" y="1667"/>
                </a:cubicBezTo>
                <a:cubicBezTo>
                  <a:pt x="4548" y="1810"/>
                  <a:pt x="4525" y="1965"/>
                  <a:pt x="4417" y="2060"/>
                </a:cubicBezTo>
                <a:cubicBezTo>
                  <a:pt x="4346" y="2143"/>
                  <a:pt x="4251" y="2167"/>
                  <a:pt x="4155" y="2167"/>
                </a:cubicBezTo>
                <a:cubicBezTo>
                  <a:pt x="4108" y="2167"/>
                  <a:pt x="4060" y="2155"/>
                  <a:pt x="4013" y="2143"/>
                </a:cubicBezTo>
                <a:cubicBezTo>
                  <a:pt x="3953" y="2108"/>
                  <a:pt x="3917" y="2096"/>
                  <a:pt x="3882" y="2048"/>
                </a:cubicBezTo>
                <a:lnTo>
                  <a:pt x="2798" y="965"/>
                </a:lnTo>
                <a:cubicBezTo>
                  <a:pt x="2762" y="928"/>
                  <a:pt x="2725" y="913"/>
                  <a:pt x="2684" y="913"/>
                </a:cubicBezTo>
                <a:cubicBezTo>
                  <a:pt x="2671" y="913"/>
                  <a:pt x="2657" y="914"/>
                  <a:pt x="2643" y="917"/>
                </a:cubicBezTo>
                <a:cubicBezTo>
                  <a:pt x="2584" y="929"/>
                  <a:pt x="2548" y="965"/>
                  <a:pt x="2524" y="1012"/>
                </a:cubicBezTo>
                <a:cubicBezTo>
                  <a:pt x="2405" y="1262"/>
                  <a:pt x="2346" y="1512"/>
                  <a:pt x="2346" y="1786"/>
                </a:cubicBezTo>
                <a:cubicBezTo>
                  <a:pt x="2346" y="2239"/>
                  <a:pt x="2524" y="2679"/>
                  <a:pt x="2846" y="3013"/>
                </a:cubicBezTo>
                <a:cubicBezTo>
                  <a:pt x="3096" y="3286"/>
                  <a:pt x="3417" y="3465"/>
                  <a:pt x="3798" y="3548"/>
                </a:cubicBezTo>
                <a:cubicBezTo>
                  <a:pt x="3655" y="3846"/>
                  <a:pt x="3715" y="4203"/>
                  <a:pt x="3941" y="4465"/>
                </a:cubicBezTo>
                <a:lnTo>
                  <a:pt x="3560" y="4846"/>
                </a:lnTo>
                <a:cubicBezTo>
                  <a:pt x="3405" y="5001"/>
                  <a:pt x="3334" y="5191"/>
                  <a:pt x="3334" y="5394"/>
                </a:cubicBezTo>
                <a:cubicBezTo>
                  <a:pt x="3334" y="5596"/>
                  <a:pt x="3405" y="5775"/>
                  <a:pt x="3524" y="5906"/>
                </a:cubicBezTo>
                <a:lnTo>
                  <a:pt x="2917" y="6513"/>
                </a:lnTo>
                <a:lnTo>
                  <a:pt x="2560" y="6156"/>
                </a:lnTo>
                <a:cubicBezTo>
                  <a:pt x="2530" y="6126"/>
                  <a:pt x="2486" y="6111"/>
                  <a:pt x="2441" y="6111"/>
                </a:cubicBezTo>
                <a:cubicBezTo>
                  <a:pt x="2396" y="6111"/>
                  <a:pt x="2352" y="6126"/>
                  <a:pt x="2322" y="6156"/>
                </a:cubicBezTo>
                <a:lnTo>
                  <a:pt x="1417" y="7061"/>
                </a:lnTo>
                <a:lnTo>
                  <a:pt x="60" y="8418"/>
                </a:lnTo>
                <a:cubicBezTo>
                  <a:pt x="0" y="8478"/>
                  <a:pt x="0" y="8597"/>
                  <a:pt x="60" y="8656"/>
                </a:cubicBezTo>
                <a:lnTo>
                  <a:pt x="1096" y="9704"/>
                </a:lnTo>
                <a:cubicBezTo>
                  <a:pt x="1125" y="9734"/>
                  <a:pt x="1170" y="9748"/>
                  <a:pt x="1215" y="9748"/>
                </a:cubicBezTo>
                <a:cubicBezTo>
                  <a:pt x="1259" y="9748"/>
                  <a:pt x="1304" y="9734"/>
                  <a:pt x="1334" y="9704"/>
                </a:cubicBezTo>
                <a:cubicBezTo>
                  <a:pt x="1393" y="9644"/>
                  <a:pt x="1393" y="9525"/>
                  <a:pt x="1334" y="9466"/>
                </a:cubicBezTo>
                <a:lnTo>
                  <a:pt x="417" y="8537"/>
                </a:lnTo>
                <a:lnTo>
                  <a:pt x="1667" y="7287"/>
                </a:lnTo>
                <a:lnTo>
                  <a:pt x="4167" y="9787"/>
                </a:lnTo>
                <a:lnTo>
                  <a:pt x="2917" y="11037"/>
                </a:lnTo>
                <a:lnTo>
                  <a:pt x="1810" y="9942"/>
                </a:lnTo>
                <a:cubicBezTo>
                  <a:pt x="1780" y="9912"/>
                  <a:pt x="1736" y="9897"/>
                  <a:pt x="1691" y="9897"/>
                </a:cubicBezTo>
                <a:cubicBezTo>
                  <a:pt x="1646" y="9897"/>
                  <a:pt x="1602" y="9912"/>
                  <a:pt x="1572" y="9942"/>
                </a:cubicBezTo>
                <a:cubicBezTo>
                  <a:pt x="1512" y="10002"/>
                  <a:pt x="1512" y="10121"/>
                  <a:pt x="1572" y="10180"/>
                </a:cubicBezTo>
                <a:lnTo>
                  <a:pt x="2798" y="11395"/>
                </a:lnTo>
                <a:cubicBezTo>
                  <a:pt x="2822" y="11430"/>
                  <a:pt x="2870" y="11442"/>
                  <a:pt x="2917" y="11442"/>
                </a:cubicBezTo>
                <a:cubicBezTo>
                  <a:pt x="2965" y="11442"/>
                  <a:pt x="3001" y="11430"/>
                  <a:pt x="3036" y="11395"/>
                </a:cubicBezTo>
                <a:lnTo>
                  <a:pt x="4394" y="10037"/>
                </a:lnTo>
                <a:lnTo>
                  <a:pt x="5298" y="9132"/>
                </a:lnTo>
                <a:cubicBezTo>
                  <a:pt x="5322" y="9109"/>
                  <a:pt x="5346" y="9061"/>
                  <a:pt x="5346" y="9013"/>
                </a:cubicBezTo>
                <a:cubicBezTo>
                  <a:pt x="5346" y="8966"/>
                  <a:pt x="5322" y="8930"/>
                  <a:pt x="5298" y="8894"/>
                </a:cubicBezTo>
                <a:lnTo>
                  <a:pt x="5025" y="8632"/>
                </a:lnTo>
                <a:lnTo>
                  <a:pt x="5644" y="8013"/>
                </a:lnTo>
                <a:cubicBezTo>
                  <a:pt x="5770" y="8094"/>
                  <a:pt x="5916" y="8135"/>
                  <a:pt x="6062" y="8135"/>
                </a:cubicBezTo>
                <a:cubicBezTo>
                  <a:pt x="6217" y="8135"/>
                  <a:pt x="6372" y="8088"/>
                  <a:pt x="6501" y="7989"/>
                </a:cubicBezTo>
                <a:cubicBezTo>
                  <a:pt x="6572" y="7930"/>
                  <a:pt x="6596" y="7823"/>
                  <a:pt x="6537" y="7751"/>
                </a:cubicBezTo>
                <a:cubicBezTo>
                  <a:pt x="6500" y="7708"/>
                  <a:pt x="6446" y="7682"/>
                  <a:pt x="6393" y="7682"/>
                </a:cubicBezTo>
                <a:cubicBezTo>
                  <a:pt x="6360" y="7682"/>
                  <a:pt x="6326" y="7692"/>
                  <a:pt x="6299" y="7716"/>
                </a:cubicBezTo>
                <a:cubicBezTo>
                  <a:pt x="6220" y="7778"/>
                  <a:pt x="6131" y="7806"/>
                  <a:pt x="6041" y="7806"/>
                </a:cubicBezTo>
                <a:cubicBezTo>
                  <a:pt x="5927" y="7806"/>
                  <a:pt x="5814" y="7760"/>
                  <a:pt x="5727" y="7680"/>
                </a:cubicBezTo>
                <a:cubicBezTo>
                  <a:pt x="5703" y="7644"/>
                  <a:pt x="5656" y="7632"/>
                  <a:pt x="5608" y="7632"/>
                </a:cubicBezTo>
                <a:cubicBezTo>
                  <a:pt x="5560" y="7632"/>
                  <a:pt x="5525" y="7644"/>
                  <a:pt x="5489" y="7680"/>
                </a:cubicBezTo>
                <a:lnTo>
                  <a:pt x="4763" y="8406"/>
                </a:lnTo>
                <a:lnTo>
                  <a:pt x="3108" y="6799"/>
                </a:lnTo>
                <a:lnTo>
                  <a:pt x="3834" y="6072"/>
                </a:lnTo>
                <a:cubicBezTo>
                  <a:pt x="3894" y="6013"/>
                  <a:pt x="3894" y="5894"/>
                  <a:pt x="3834" y="5834"/>
                </a:cubicBezTo>
                <a:lnTo>
                  <a:pt x="3751" y="5739"/>
                </a:lnTo>
                <a:cubicBezTo>
                  <a:pt x="3655" y="5644"/>
                  <a:pt x="3620" y="5549"/>
                  <a:pt x="3620" y="5430"/>
                </a:cubicBezTo>
                <a:cubicBezTo>
                  <a:pt x="3620" y="5310"/>
                  <a:pt x="3655" y="5203"/>
                  <a:pt x="3751" y="5108"/>
                </a:cubicBezTo>
                <a:lnTo>
                  <a:pt x="4251" y="4608"/>
                </a:lnTo>
                <a:lnTo>
                  <a:pt x="5096" y="3763"/>
                </a:lnTo>
                <a:lnTo>
                  <a:pt x="6013" y="2846"/>
                </a:lnTo>
                <a:cubicBezTo>
                  <a:pt x="6025" y="2834"/>
                  <a:pt x="6037" y="2822"/>
                  <a:pt x="6049" y="2822"/>
                </a:cubicBezTo>
                <a:cubicBezTo>
                  <a:pt x="6106" y="2780"/>
                  <a:pt x="6170" y="2761"/>
                  <a:pt x="6233" y="2761"/>
                </a:cubicBezTo>
                <a:cubicBezTo>
                  <a:pt x="6314" y="2761"/>
                  <a:pt x="6393" y="2792"/>
                  <a:pt x="6453" y="2846"/>
                </a:cubicBezTo>
                <a:lnTo>
                  <a:pt x="6477" y="2870"/>
                </a:lnTo>
                <a:cubicBezTo>
                  <a:pt x="6572" y="2965"/>
                  <a:pt x="6596" y="3132"/>
                  <a:pt x="6501" y="3263"/>
                </a:cubicBezTo>
                <a:cubicBezTo>
                  <a:pt x="6489" y="3286"/>
                  <a:pt x="6477" y="3298"/>
                  <a:pt x="6477" y="3310"/>
                </a:cubicBezTo>
                <a:lnTo>
                  <a:pt x="5477" y="4310"/>
                </a:lnTo>
                <a:cubicBezTo>
                  <a:pt x="5418" y="4370"/>
                  <a:pt x="5418" y="4489"/>
                  <a:pt x="5477" y="4548"/>
                </a:cubicBezTo>
                <a:cubicBezTo>
                  <a:pt x="5501" y="4584"/>
                  <a:pt x="5549" y="4596"/>
                  <a:pt x="5596" y="4596"/>
                </a:cubicBezTo>
                <a:cubicBezTo>
                  <a:pt x="5644" y="4596"/>
                  <a:pt x="5679" y="4572"/>
                  <a:pt x="5715" y="4548"/>
                </a:cubicBezTo>
                <a:lnTo>
                  <a:pt x="6715" y="3548"/>
                </a:lnTo>
                <a:cubicBezTo>
                  <a:pt x="6727" y="3536"/>
                  <a:pt x="6739" y="3525"/>
                  <a:pt x="6751" y="3525"/>
                </a:cubicBezTo>
                <a:cubicBezTo>
                  <a:pt x="6805" y="3481"/>
                  <a:pt x="6872" y="3460"/>
                  <a:pt x="6939" y="3460"/>
                </a:cubicBezTo>
                <a:cubicBezTo>
                  <a:pt x="7018" y="3460"/>
                  <a:pt x="7098" y="3490"/>
                  <a:pt x="7156" y="3548"/>
                </a:cubicBezTo>
                <a:lnTo>
                  <a:pt x="7168" y="3560"/>
                </a:lnTo>
                <a:cubicBezTo>
                  <a:pt x="7275" y="3667"/>
                  <a:pt x="7287" y="3834"/>
                  <a:pt x="7203" y="3965"/>
                </a:cubicBezTo>
                <a:cubicBezTo>
                  <a:pt x="7192" y="3989"/>
                  <a:pt x="7192" y="4001"/>
                  <a:pt x="7168" y="4013"/>
                </a:cubicBezTo>
                <a:lnTo>
                  <a:pt x="6180" y="5013"/>
                </a:lnTo>
                <a:cubicBezTo>
                  <a:pt x="6120" y="5072"/>
                  <a:pt x="6120" y="5191"/>
                  <a:pt x="6180" y="5251"/>
                </a:cubicBezTo>
                <a:cubicBezTo>
                  <a:pt x="6203" y="5275"/>
                  <a:pt x="6251" y="5299"/>
                  <a:pt x="6299" y="5299"/>
                </a:cubicBezTo>
                <a:cubicBezTo>
                  <a:pt x="6334" y="5299"/>
                  <a:pt x="6382" y="5275"/>
                  <a:pt x="6418" y="5251"/>
                </a:cubicBezTo>
                <a:lnTo>
                  <a:pt x="7406" y="4251"/>
                </a:lnTo>
                <a:cubicBezTo>
                  <a:pt x="7430" y="4239"/>
                  <a:pt x="7442" y="4215"/>
                  <a:pt x="7454" y="4215"/>
                </a:cubicBezTo>
                <a:cubicBezTo>
                  <a:pt x="7506" y="4179"/>
                  <a:pt x="7569" y="4160"/>
                  <a:pt x="7633" y="4160"/>
                </a:cubicBezTo>
                <a:cubicBezTo>
                  <a:pt x="7715" y="4160"/>
                  <a:pt x="7798" y="4191"/>
                  <a:pt x="7858" y="4251"/>
                </a:cubicBezTo>
                <a:lnTo>
                  <a:pt x="7870" y="4263"/>
                </a:lnTo>
                <a:cubicBezTo>
                  <a:pt x="7977" y="4370"/>
                  <a:pt x="7989" y="4537"/>
                  <a:pt x="7906" y="4668"/>
                </a:cubicBezTo>
                <a:cubicBezTo>
                  <a:pt x="7882" y="4679"/>
                  <a:pt x="7882" y="4703"/>
                  <a:pt x="7870" y="4715"/>
                </a:cubicBezTo>
                <a:lnTo>
                  <a:pt x="6870" y="5715"/>
                </a:lnTo>
                <a:cubicBezTo>
                  <a:pt x="6811" y="5775"/>
                  <a:pt x="6811" y="5894"/>
                  <a:pt x="6870" y="5953"/>
                </a:cubicBezTo>
                <a:cubicBezTo>
                  <a:pt x="6906" y="5977"/>
                  <a:pt x="6953" y="5989"/>
                  <a:pt x="6989" y="5989"/>
                </a:cubicBezTo>
                <a:cubicBezTo>
                  <a:pt x="7037" y="5989"/>
                  <a:pt x="7084" y="5977"/>
                  <a:pt x="7108" y="5953"/>
                </a:cubicBezTo>
                <a:lnTo>
                  <a:pt x="8108" y="4953"/>
                </a:lnTo>
                <a:cubicBezTo>
                  <a:pt x="8120" y="4941"/>
                  <a:pt x="8144" y="4918"/>
                  <a:pt x="8156" y="4918"/>
                </a:cubicBezTo>
                <a:cubicBezTo>
                  <a:pt x="8208" y="4881"/>
                  <a:pt x="8272" y="4863"/>
                  <a:pt x="8335" y="4863"/>
                </a:cubicBezTo>
                <a:cubicBezTo>
                  <a:pt x="8418" y="4863"/>
                  <a:pt x="8501" y="4893"/>
                  <a:pt x="8561" y="4953"/>
                </a:cubicBezTo>
                <a:lnTo>
                  <a:pt x="8573" y="4965"/>
                </a:lnTo>
                <a:cubicBezTo>
                  <a:pt x="8680" y="5072"/>
                  <a:pt x="8692" y="5239"/>
                  <a:pt x="8597" y="5370"/>
                </a:cubicBezTo>
                <a:cubicBezTo>
                  <a:pt x="8585" y="5382"/>
                  <a:pt x="8573" y="5394"/>
                  <a:pt x="8573" y="5418"/>
                </a:cubicBezTo>
                <a:lnTo>
                  <a:pt x="6715" y="7275"/>
                </a:lnTo>
                <a:cubicBezTo>
                  <a:pt x="6656" y="7335"/>
                  <a:pt x="6656" y="7454"/>
                  <a:pt x="6715" y="7513"/>
                </a:cubicBezTo>
                <a:cubicBezTo>
                  <a:pt x="6739" y="7537"/>
                  <a:pt x="6787" y="7561"/>
                  <a:pt x="6834" y="7561"/>
                </a:cubicBezTo>
                <a:cubicBezTo>
                  <a:pt x="6870" y="7561"/>
                  <a:pt x="6918" y="7537"/>
                  <a:pt x="6953" y="7513"/>
                </a:cubicBezTo>
                <a:lnTo>
                  <a:pt x="7787" y="6680"/>
                </a:lnTo>
                <a:lnTo>
                  <a:pt x="7870" y="6763"/>
                </a:lnTo>
                <a:cubicBezTo>
                  <a:pt x="7811" y="6942"/>
                  <a:pt x="7787" y="7120"/>
                  <a:pt x="7787" y="7287"/>
                </a:cubicBezTo>
                <a:lnTo>
                  <a:pt x="7787" y="7299"/>
                </a:lnTo>
                <a:lnTo>
                  <a:pt x="7799" y="7406"/>
                </a:lnTo>
                <a:cubicBezTo>
                  <a:pt x="7823" y="7870"/>
                  <a:pt x="8037" y="8287"/>
                  <a:pt x="8358" y="8597"/>
                </a:cubicBezTo>
                <a:cubicBezTo>
                  <a:pt x="8692" y="8906"/>
                  <a:pt x="9132" y="9085"/>
                  <a:pt x="9597" y="9085"/>
                </a:cubicBezTo>
                <a:cubicBezTo>
                  <a:pt x="9870" y="9085"/>
                  <a:pt x="10121" y="9025"/>
                  <a:pt x="10371" y="8906"/>
                </a:cubicBezTo>
                <a:cubicBezTo>
                  <a:pt x="10418" y="8882"/>
                  <a:pt x="10466" y="8835"/>
                  <a:pt x="10466" y="8787"/>
                </a:cubicBezTo>
                <a:cubicBezTo>
                  <a:pt x="10478" y="8728"/>
                  <a:pt x="10442" y="8692"/>
                  <a:pt x="10418" y="8644"/>
                </a:cubicBezTo>
                <a:lnTo>
                  <a:pt x="9335" y="7537"/>
                </a:lnTo>
                <a:cubicBezTo>
                  <a:pt x="9287" y="7501"/>
                  <a:pt x="9251" y="7454"/>
                  <a:pt x="9251" y="7406"/>
                </a:cubicBezTo>
                <a:cubicBezTo>
                  <a:pt x="9192" y="7263"/>
                  <a:pt x="9239" y="7108"/>
                  <a:pt x="9347" y="7001"/>
                </a:cubicBezTo>
                <a:cubicBezTo>
                  <a:pt x="9418" y="6930"/>
                  <a:pt x="9513" y="6882"/>
                  <a:pt x="9609" y="6882"/>
                </a:cubicBezTo>
                <a:cubicBezTo>
                  <a:pt x="9656" y="6882"/>
                  <a:pt x="9704" y="6906"/>
                  <a:pt x="9751" y="6918"/>
                </a:cubicBezTo>
                <a:cubicBezTo>
                  <a:pt x="9811" y="6942"/>
                  <a:pt x="9847" y="6965"/>
                  <a:pt x="9882" y="7001"/>
                </a:cubicBezTo>
                <a:lnTo>
                  <a:pt x="10966" y="8097"/>
                </a:lnTo>
                <a:cubicBezTo>
                  <a:pt x="11000" y="8122"/>
                  <a:pt x="11034" y="8142"/>
                  <a:pt x="11073" y="8142"/>
                </a:cubicBezTo>
                <a:cubicBezTo>
                  <a:pt x="11088" y="8142"/>
                  <a:pt x="11104" y="8139"/>
                  <a:pt x="11121" y="8132"/>
                </a:cubicBezTo>
                <a:cubicBezTo>
                  <a:pt x="11180" y="8120"/>
                  <a:pt x="11216" y="8097"/>
                  <a:pt x="11240" y="8049"/>
                </a:cubicBezTo>
                <a:cubicBezTo>
                  <a:pt x="11359" y="7799"/>
                  <a:pt x="11418" y="7537"/>
                  <a:pt x="11418" y="7275"/>
                </a:cubicBezTo>
                <a:cubicBezTo>
                  <a:pt x="11418" y="6858"/>
                  <a:pt x="11252" y="6430"/>
                  <a:pt x="10918" y="6084"/>
                </a:cubicBezTo>
                <a:cubicBezTo>
                  <a:pt x="10609" y="5751"/>
                  <a:pt x="10180" y="5549"/>
                  <a:pt x="9728" y="5513"/>
                </a:cubicBezTo>
                <a:lnTo>
                  <a:pt x="9632" y="5501"/>
                </a:lnTo>
                <a:lnTo>
                  <a:pt x="9609" y="5501"/>
                </a:lnTo>
                <a:cubicBezTo>
                  <a:pt x="9454" y="5501"/>
                  <a:pt x="9275" y="5537"/>
                  <a:pt x="9097" y="5596"/>
                </a:cubicBezTo>
                <a:lnTo>
                  <a:pt x="8954" y="5453"/>
                </a:lnTo>
                <a:cubicBezTo>
                  <a:pt x="9049" y="5215"/>
                  <a:pt x="9001" y="4953"/>
                  <a:pt x="8811" y="4763"/>
                </a:cubicBezTo>
                <a:lnTo>
                  <a:pt x="8799" y="4739"/>
                </a:lnTo>
                <a:cubicBezTo>
                  <a:pt x="8656" y="4608"/>
                  <a:pt x="8477" y="4548"/>
                  <a:pt x="8299" y="4548"/>
                </a:cubicBezTo>
                <a:cubicBezTo>
                  <a:pt x="8323" y="4370"/>
                  <a:pt x="8239" y="4191"/>
                  <a:pt x="8108" y="4060"/>
                </a:cubicBezTo>
                <a:lnTo>
                  <a:pt x="8096" y="4048"/>
                </a:lnTo>
                <a:cubicBezTo>
                  <a:pt x="7965" y="3906"/>
                  <a:pt x="7775" y="3846"/>
                  <a:pt x="7596" y="3846"/>
                </a:cubicBezTo>
                <a:cubicBezTo>
                  <a:pt x="7620" y="3667"/>
                  <a:pt x="7537" y="3489"/>
                  <a:pt x="7406" y="3358"/>
                </a:cubicBezTo>
                <a:lnTo>
                  <a:pt x="7394" y="3346"/>
                </a:lnTo>
                <a:cubicBezTo>
                  <a:pt x="7263" y="3215"/>
                  <a:pt x="7084" y="3155"/>
                  <a:pt x="6906" y="3155"/>
                </a:cubicBezTo>
                <a:cubicBezTo>
                  <a:pt x="6918" y="2977"/>
                  <a:pt x="6846" y="2798"/>
                  <a:pt x="6703" y="2655"/>
                </a:cubicBezTo>
                <a:lnTo>
                  <a:pt x="6692" y="2643"/>
                </a:lnTo>
                <a:cubicBezTo>
                  <a:pt x="6565" y="2516"/>
                  <a:pt x="6400" y="2453"/>
                  <a:pt x="6235" y="2453"/>
                </a:cubicBezTo>
                <a:cubicBezTo>
                  <a:pt x="6152" y="2453"/>
                  <a:pt x="6068" y="2469"/>
                  <a:pt x="5989" y="2501"/>
                </a:cubicBezTo>
                <a:lnTo>
                  <a:pt x="5858" y="2358"/>
                </a:lnTo>
                <a:cubicBezTo>
                  <a:pt x="5918" y="2179"/>
                  <a:pt x="5953" y="2001"/>
                  <a:pt x="5953" y="1846"/>
                </a:cubicBezTo>
                <a:lnTo>
                  <a:pt x="5953" y="1822"/>
                </a:lnTo>
                <a:lnTo>
                  <a:pt x="5930" y="1727"/>
                </a:lnTo>
                <a:cubicBezTo>
                  <a:pt x="5918" y="1465"/>
                  <a:pt x="5846" y="1215"/>
                  <a:pt x="5727" y="988"/>
                </a:cubicBezTo>
                <a:cubicBezTo>
                  <a:pt x="5693" y="937"/>
                  <a:pt x="5628" y="898"/>
                  <a:pt x="5567" y="898"/>
                </a:cubicBezTo>
                <a:cubicBezTo>
                  <a:pt x="5544" y="898"/>
                  <a:pt x="5521" y="904"/>
                  <a:pt x="5501" y="917"/>
                </a:cubicBezTo>
                <a:cubicBezTo>
                  <a:pt x="5429" y="965"/>
                  <a:pt x="5382" y="1072"/>
                  <a:pt x="5429" y="1143"/>
                </a:cubicBezTo>
                <a:cubicBezTo>
                  <a:pt x="5537" y="1334"/>
                  <a:pt x="5596" y="1524"/>
                  <a:pt x="5608" y="1739"/>
                </a:cubicBezTo>
                <a:lnTo>
                  <a:pt x="5620" y="1846"/>
                </a:lnTo>
                <a:cubicBezTo>
                  <a:pt x="5620" y="2001"/>
                  <a:pt x="5596" y="2167"/>
                  <a:pt x="5513" y="2346"/>
                </a:cubicBezTo>
                <a:cubicBezTo>
                  <a:pt x="5489" y="2405"/>
                  <a:pt x="5513" y="2477"/>
                  <a:pt x="5560" y="2524"/>
                </a:cubicBezTo>
                <a:lnTo>
                  <a:pt x="5727" y="2691"/>
                </a:lnTo>
                <a:lnTo>
                  <a:pt x="5001" y="3417"/>
                </a:lnTo>
                <a:lnTo>
                  <a:pt x="4834" y="3251"/>
                </a:lnTo>
                <a:cubicBezTo>
                  <a:pt x="4800" y="3225"/>
                  <a:pt x="4753" y="3205"/>
                  <a:pt x="4707" y="3205"/>
                </a:cubicBezTo>
                <a:cubicBezTo>
                  <a:pt x="4690" y="3205"/>
                  <a:pt x="4672" y="3208"/>
                  <a:pt x="4656" y="3215"/>
                </a:cubicBezTo>
                <a:cubicBezTo>
                  <a:pt x="4477" y="3274"/>
                  <a:pt x="4310" y="3298"/>
                  <a:pt x="4155" y="3298"/>
                </a:cubicBezTo>
                <a:lnTo>
                  <a:pt x="4048" y="3286"/>
                </a:lnTo>
                <a:cubicBezTo>
                  <a:pt x="3274" y="3227"/>
                  <a:pt x="2679" y="2584"/>
                  <a:pt x="2679" y="1822"/>
                </a:cubicBezTo>
                <a:cubicBezTo>
                  <a:pt x="2679" y="1691"/>
                  <a:pt x="2691" y="1560"/>
                  <a:pt x="2739" y="1429"/>
                </a:cubicBezTo>
                <a:lnTo>
                  <a:pt x="3644" y="2334"/>
                </a:lnTo>
                <a:cubicBezTo>
                  <a:pt x="3703" y="2405"/>
                  <a:pt x="3798" y="2453"/>
                  <a:pt x="3894" y="2501"/>
                </a:cubicBezTo>
                <a:cubicBezTo>
                  <a:pt x="3989" y="2524"/>
                  <a:pt x="4060" y="2536"/>
                  <a:pt x="4155" y="2536"/>
                </a:cubicBezTo>
                <a:cubicBezTo>
                  <a:pt x="4346" y="2536"/>
                  <a:pt x="4525" y="2465"/>
                  <a:pt x="4656" y="2334"/>
                </a:cubicBezTo>
                <a:cubicBezTo>
                  <a:pt x="4846" y="2143"/>
                  <a:pt x="4929" y="1846"/>
                  <a:pt x="4822" y="1572"/>
                </a:cubicBezTo>
                <a:lnTo>
                  <a:pt x="4822" y="1560"/>
                </a:lnTo>
                <a:cubicBezTo>
                  <a:pt x="4787" y="1489"/>
                  <a:pt x="4751" y="1393"/>
                  <a:pt x="4656" y="1310"/>
                </a:cubicBezTo>
                <a:lnTo>
                  <a:pt x="3751" y="393"/>
                </a:lnTo>
                <a:cubicBezTo>
                  <a:pt x="3882" y="357"/>
                  <a:pt x="4013" y="334"/>
                  <a:pt x="4144" y="334"/>
                </a:cubicBezTo>
                <a:cubicBezTo>
                  <a:pt x="4489" y="334"/>
                  <a:pt x="4798" y="441"/>
                  <a:pt x="5060" y="655"/>
                </a:cubicBezTo>
                <a:cubicBezTo>
                  <a:pt x="5088" y="678"/>
                  <a:pt x="5121" y="689"/>
                  <a:pt x="5155" y="689"/>
                </a:cubicBezTo>
                <a:cubicBezTo>
                  <a:pt x="5208" y="689"/>
                  <a:pt x="5262" y="663"/>
                  <a:pt x="5298" y="619"/>
                </a:cubicBezTo>
                <a:cubicBezTo>
                  <a:pt x="5358" y="548"/>
                  <a:pt x="5346" y="441"/>
                  <a:pt x="5263" y="381"/>
                </a:cubicBezTo>
                <a:cubicBezTo>
                  <a:pt x="4941" y="131"/>
                  <a:pt x="4548" y="0"/>
                  <a:pt x="4155" y="0"/>
                </a:cubicBezTo>
                <a:close/>
              </a:path>
            </a:pathLst>
          </a:custGeom>
          <a:solidFill>
            <a:srgbClr val="0C343D"/>
          </a:solidFill>
          <a:ln>
            <a:solidFill>
              <a:srgbClr val="18333C"/>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 name="TextBox 85">
            <a:extLst>
              <a:ext uri="{FF2B5EF4-FFF2-40B4-BE49-F238E27FC236}">
                <a16:creationId xmlns:a16="http://schemas.microsoft.com/office/drawing/2014/main" id="{5872BF74-9B44-4994-81B9-BA74C97A4035}"/>
              </a:ext>
            </a:extLst>
          </p:cNvPr>
          <p:cNvSpPr txBox="1"/>
          <p:nvPr/>
        </p:nvSpPr>
        <p:spPr>
          <a:xfrm>
            <a:off x="3687931" y="3462982"/>
            <a:ext cx="1858622" cy="738664"/>
          </a:xfrm>
          <a:prstGeom prst="rect">
            <a:avLst/>
          </a:prstGeom>
          <a:noFill/>
        </p:spPr>
        <p:txBody>
          <a:bodyPr wrap="square">
            <a:spAutoFit/>
          </a:bodyPr>
          <a:lstStyle/>
          <a:p>
            <a:pPr algn="ctr"/>
            <a:r>
              <a:rPr lang="en-US" dirty="0">
                <a:solidFill>
                  <a:schemeClr val="bg1"/>
                </a:solidFill>
                <a:latin typeface="Maven Pro" panose="020B0604020202020204" charset="0"/>
              </a:rPr>
              <a:t> </a:t>
            </a:r>
            <a:r>
              <a:rPr lang="en-US" dirty="0">
                <a:solidFill>
                  <a:schemeClr val="bg1"/>
                </a:solidFill>
              </a:rPr>
              <a:t>Elaborates </a:t>
            </a:r>
            <a:r>
              <a:rPr lang="en-US" dirty="0">
                <a:solidFill>
                  <a:schemeClr val="bg1"/>
                </a:solidFill>
                <a:latin typeface="Maven Pro" panose="020B0604020202020204" charset="0"/>
              </a:rPr>
              <a:t>short run and long run package</a:t>
            </a:r>
          </a:p>
        </p:txBody>
      </p:sp>
      <p:sp>
        <p:nvSpPr>
          <p:cNvPr id="87" name="TextBox 86">
            <a:extLst>
              <a:ext uri="{FF2B5EF4-FFF2-40B4-BE49-F238E27FC236}">
                <a16:creationId xmlns:a16="http://schemas.microsoft.com/office/drawing/2014/main" id="{610C6608-A41B-4672-81E1-D09EFA07F50D}"/>
              </a:ext>
            </a:extLst>
          </p:cNvPr>
          <p:cNvSpPr txBox="1"/>
          <p:nvPr/>
        </p:nvSpPr>
        <p:spPr>
          <a:xfrm>
            <a:off x="5079745" y="653779"/>
            <a:ext cx="1568051" cy="738664"/>
          </a:xfrm>
          <a:prstGeom prst="rect">
            <a:avLst/>
          </a:prstGeom>
          <a:noFill/>
        </p:spPr>
        <p:txBody>
          <a:bodyPr wrap="square">
            <a:spAutoFit/>
          </a:bodyPr>
          <a:lstStyle/>
          <a:p>
            <a:pPr algn="ctr"/>
            <a:r>
              <a:rPr lang="en-US" dirty="0">
                <a:solidFill>
                  <a:schemeClr val="bg1"/>
                </a:solidFill>
                <a:latin typeface="Maven Pro" panose="020B0604020202020204" charset="0"/>
              </a:rPr>
              <a:t>Draws up continuity plan for ministry</a:t>
            </a:r>
          </a:p>
        </p:txBody>
      </p:sp>
      <p:sp>
        <p:nvSpPr>
          <p:cNvPr id="88" name="TextBox 87">
            <a:extLst>
              <a:ext uri="{FF2B5EF4-FFF2-40B4-BE49-F238E27FC236}">
                <a16:creationId xmlns:a16="http://schemas.microsoft.com/office/drawing/2014/main" id="{B9BBAEAA-BCD2-47A3-BB39-2E73EA43409E}"/>
              </a:ext>
            </a:extLst>
          </p:cNvPr>
          <p:cNvSpPr txBox="1"/>
          <p:nvPr/>
        </p:nvSpPr>
        <p:spPr>
          <a:xfrm>
            <a:off x="6219987" y="3452045"/>
            <a:ext cx="1988920" cy="738664"/>
          </a:xfrm>
          <a:prstGeom prst="rect">
            <a:avLst/>
          </a:prstGeom>
          <a:noFill/>
        </p:spPr>
        <p:txBody>
          <a:bodyPr wrap="square">
            <a:spAutoFit/>
          </a:bodyPr>
          <a:lstStyle/>
          <a:p>
            <a:pPr algn="ctr"/>
            <a:r>
              <a:rPr lang="en-US" dirty="0">
                <a:solidFill>
                  <a:schemeClr val="bg1"/>
                </a:solidFill>
                <a:latin typeface="Maven Pro" panose="020B0604020202020204" charset="0"/>
              </a:rPr>
              <a:t>Develop plans</a:t>
            </a:r>
          </a:p>
          <a:p>
            <a:pPr algn="ctr"/>
            <a:r>
              <a:rPr lang="en-US" dirty="0">
                <a:solidFill>
                  <a:schemeClr val="bg1"/>
                </a:solidFill>
                <a:latin typeface="Maven Pro" panose="020B0604020202020204" charset="0"/>
              </a:rPr>
              <a:t> to recover the international market</a:t>
            </a:r>
          </a:p>
        </p:txBody>
      </p:sp>
      <p:sp>
        <p:nvSpPr>
          <p:cNvPr id="89" name="TextBox 88">
            <a:extLst>
              <a:ext uri="{FF2B5EF4-FFF2-40B4-BE49-F238E27FC236}">
                <a16:creationId xmlns:a16="http://schemas.microsoft.com/office/drawing/2014/main" id="{4E80353A-D7EA-4577-8AFD-C1E999CC2C28}"/>
              </a:ext>
            </a:extLst>
          </p:cNvPr>
          <p:cNvSpPr txBox="1"/>
          <p:nvPr/>
        </p:nvSpPr>
        <p:spPr>
          <a:xfrm>
            <a:off x="2443388" y="643206"/>
            <a:ext cx="1511452" cy="738664"/>
          </a:xfrm>
          <a:prstGeom prst="rect">
            <a:avLst/>
          </a:prstGeom>
          <a:noFill/>
          <a:ln>
            <a:noFill/>
          </a:ln>
        </p:spPr>
        <p:txBody>
          <a:bodyPr wrap="square">
            <a:spAutoFit/>
          </a:bodyPr>
          <a:lstStyle/>
          <a:p>
            <a:pPr algn="ctr"/>
            <a:r>
              <a:rPr lang="en-US" dirty="0">
                <a:solidFill>
                  <a:schemeClr val="bg1"/>
                </a:solidFill>
                <a:latin typeface="Maven Pro" panose="020B0604020202020204" charset="0"/>
              </a:rPr>
              <a:t>Promote safe destination programs</a:t>
            </a:r>
          </a:p>
        </p:txBody>
      </p:sp>
      <p:sp>
        <p:nvSpPr>
          <p:cNvPr id="90" name="TextBox 89">
            <a:extLst>
              <a:ext uri="{FF2B5EF4-FFF2-40B4-BE49-F238E27FC236}">
                <a16:creationId xmlns:a16="http://schemas.microsoft.com/office/drawing/2014/main" id="{73B6AD26-5EAD-4D3C-B253-2B6A145AC327}"/>
              </a:ext>
            </a:extLst>
          </p:cNvPr>
          <p:cNvSpPr txBox="1"/>
          <p:nvPr/>
        </p:nvSpPr>
        <p:spPr>
          <a:xfrm>
            <a:off x="1216431" y="3446129"/>
            <a:ext cx="1270872" cy="738664"/>
          </a:xfrm>
          <a:prstGeom prst="rect">
            <a:avLst/>
          </a:prstGeom>
          <a:noFill/>
        </p:spPr>
        <p:txBody>
          <a:bodyPr wrap="square">
            <a:spAutoFit/>
          </a:bodyPr>
          <a:lstStyle/>
          <a:p>
            <a:pPr algn="ctr"/>
            <a:r>
              <a:rPr lang="en-US" dirty="0">
                <a:solidFill>
                  <a:schemeClr val="bg1"/>
                </a:solidFill>
                <a:latin typeface="Maven Pro" panose="020B0604020202020204" charset="0"/>
              </a:rPr>
              <a:t>Provides </a:t>
            </a:r>
          </a:p>
          <a:p>
            <a:pPr algn="ctr"/>
            <a:r>
              <a:rPr lang="en-US" dirty="0">
                <a:solidFill>
                  <a:schemeClr val="bg1"/>
                </a:solidFill>
                <a:latin typeface="Maven Pro" panose="020B0604020202020204" charset="0"/>
              </a:rPr>
              <a:t>up to date information</a:t>
            </a:r>
          </a:p>
        </p:txBody>
      </p:sp>
      <p:grpSp>
        <p:nvGrpSpPr>
          <p:cNvPr id="91" name="Group 90">
            <a:extLst>
              <a:ext uri="{FF2B5EF4-FFF2-40B4-BE49-F238E27FC236}">
                <a16:creationId xmlns:a16="http://schemas.microsoft.com/office/drawing/2014/main" id="{C758A73E-1818-41D6-8F3C-31C9EEAE8893}"/>
              </a:ext>
            </a:extLst>
          </p:cNvPr>
          <p:cNvGrpSpPr/>
          <p:nvPr/>
        </p:nvGrpSpPr>
        <p:grpSpPr>
          <a:xfrm>
            <a:off x="6449822" y="104466"/>
            <a:ext cx="2907058" cy="626829"/>
            <a:chOff x="6122897" y="3238689"/>
            <a:chExt cx="2958064" cy="732804"/>
          </a:xfrm>
        </p:grpSpPr>
        <p:sp>
          <p:nvSpPr>
            <p:cNvPr id="92" name="TextBox 91">
              <a:extLst>
                <a:ext uri="{FF2B5EF4-FFF2-40B4-BE49-F238E27FC236}">
                  <a16:creationId xmlns:a16="http://schemas.microsoft.com/office/drawing/2014/main" id="{7175E96D-40E6-4418-827B-52CC30201314}"/>
                </a:ext>
              </a:extLst>
            </p:cNvPr>
            <p:cNvSpPr txBox="1"/>
            <p:nvPr/>
          </p:nvSpPr>
          <p:spPr>
            <a:xfrm>
              <a:off x="6166957" y="3287853"/>
              <a:ext cx="2914004" cy="683640"/>
            </a:xfrm>
            <a:prstGeom prst="rect">
              <a:avLst/>
            </a:prstGeom>
            <a:noFill/>
            <a:ln>
              <a:noFill/>
            </a:ln>
          </p:spPr>
          <p:txBody>
            <a:bodyPr wrap="square" rtlCol="0">
              <a:spAutoFit/>
            </a:bodyPr>
            <a:lstStyle/>
            <a:p>
              <a:pPr algn="l"/>
              <a:r>
                <a:rPr lang="en-US" sz="1600" b="0" i="0" dirty="0">
                  <a:solidFill>
                    <a:srgbClr val="92D050"/>
                  </a:solidFill>
                  <a:effectLst/>
                  <a:latin typeface="Maven Pro" panose="020B0604020202020204" charset="0"/>
                </a:rPr>
                <a:t>    SDG Goal 8 : Target 8.9</a:t>
              </a:r>
            </a:p>
          </p:txBody>
        </p:sp>
        <p:sp>
          <p:nvSpPr>
            <p:cNvPr id="93" name="Google Shape;10858;p60">
              <a:extLst>
                <a:ext uri="{FF2B5EF4-FFF2-40B4-BE49-F238E27FC236}">
                  <a16:creationId xmlns:a16="http://schemas.microsoft.com/office/drawing/2014/main" id="{50C9D6E3-98DE-4A5B-BDB1-9C2A70D69A19}"/>
                </a:ext>
              </a:extLst>
            </p:cNvPr>
            <p:cNvSpPr/>
            <p:nvPr/>
          </p:nvSpPr>
          <p:spPr>
            <a:xfrm>
              <a:off x="6122897" y="3238689"/>
              <a:ext cx="390985" cy="390983"/>
            </a:xfrm>
            <a:custGeom>
              <a:avLst/>
              <a:gdLst/>
              <a:ahLst/>
              <a:cxnLst/>
              <a:rect l="l" t="t" r="r" b="b"/>
              <a:pathLst>
                <a:path w="11693" h="11693" extrusionOk="0">
                  <a:moveTo>
                    <a:pt x="10252" y="584"/>
                  </a:moveTo>
                  <a:lnTo>
                    <a:pt x="10252" y="1263"/>
                  </a:lnTo>
                  <a:cubicBezTo>
                    <a:pt x="10252" y="1358"/>
                    <a:pt x="10323" y="1429"/>
                    <a:pt x="10406" y="1429"/>
                  </a:cubicBezTo>
                  <a:lnTo>
                    <a:pt x="11097" y="1429"/>
                  </a:lnTo>
                  <a:lnTo>
                    <a:pt x="9609" y="2918"/>
                  </a:lnTo>
                  <a:lnTo>
                    <a:pt x="9001" y="2918"/>
                  </a:lnTo>
                  <a:lnTo>
                    <a:pt x="9978" y="1941"/>
                  </a:lnTo>
                  <a:cubicBezTo>
                    <a:pt x="10037" y="1882"/>
                    <a:pt x="10037" y="1751"/>
                    <a:pt x="9978" y="1691"/>
                  </a:cubicBezTo>
                  <a:cubicBezTo>
                    <a:pt x="9948" y="1667"/>
                    <a:pt x="9903" y="1656"/>
                    <a:pt x="9859" y="1656"/>
                  </a:cubicBezTo>
                  <a:cubicBezTo>
                    <a:pt x="9814" y="1656"/>
                    <a:pt x="9769" y="1667"/>
                    <a:pt x="9740" y="1691"/>
                  </a:cubicBezTo>
                  <a:lnTo>
                    <a:pt x="8763" y="2679"/>
                  </a:lnTo>
                  <a:lnTo>
                    <a:pt x="8763" y="2072"/>
                  </a:lnTo>
                  <a:lnTo>
                    <a:pt x="10252" y="584"/>
                  </a:lnTo>
                  <a:close/>
                  <a:moveTo>
                    <a:pt x="4739" y="2537"/>
                  </a:moveTo>
                  <a:cubicBezTo>
                    <a:pt x="5894" y="2537"/>
                    <a:pt x="6942" y="2977"/>
                    <a:pt x="7739" y="3703"/>
                  </a:cubicBezTo>
                  <a:lnTo>
                    <a:pt x="4620" y="6811"/>
                  </a:lnTo>
                  <a:cubicBezTo>
                    <a:pt x="4560" y="6870"/>
                    <a:pt x="4560" y="7001"/>
                    <a:pt x="4620" y="7049"/>
                  </a:cubicBezTo>
                  <a:cubicBezTo>
                    <a:pt x="4656" y="7085"/>
                    <a:pt x="4703" y="7097"/>
                    <a:pt x="4739" y="7097"/>
                  </a:cubicBezTo>
                  <a:cubicBezTo>
                    <a:pt x="4787" y="7097"/>
                    <a:pt x="4834" y="7085"/>
                    <a:pt x="4858" y="7049"/>
                  </a:cubicBezTo>
                  <a:lnTo>
                    <a:pt x="5632" y="6275"/>
                  </a:lnTo>
                  <a:cubicBezTo>
                    <a:pt x="5775" y="6478"/>
                    <a:pt x="5846" y="6692"/>
                    <a:pt x="5846" y="6930"/>
                  </a:cubicBezTo>
                  <a:cubicBezTo>
                    <a:pt x="5846" y="7549"/>
                    <a:pt x="5358" y="8037"/>
                    <a:pt x="4739" y="8037"/>
                  </a:cubicBezTo>
                  <a:cubicBezTo>
                    <a:pt x="4132" y="8037"/>
                    <a:pt x="3644" y="7549"/>
                    <a:pt x="3644" y="6930"/>
                  </a:cubicBezTo>
                  <a:cubicBezTo>
                    <a:pt x="3644" y="6323"/>
                    <a:pt x="4132" y="5835"/>
                    <a:pt x="4739" y="5835"/>
                  </a:cubicBezTo>
                  <a:cubicBezTo>
                    <a:pt x="4822" y="5835"/>
                    <a:pt x="4882" y="5835"/>
                    <a:pt x="4953" y="5847"/>
                  </a:cubicBezTo>
                  <a:cubicBezTo>
                    <a:pt x="4962" y="5848"/>
                    <a:pt x="4970" y="5848"/>
                    <a:pt x="4979" y="5848"/>
                  </a:cubicBezTo>
                  <a:cubicBezTo>
                    <a:pt x="5055" y="5848"/>
                    <a:pt x="5133" y="5801"/>
                    <a:pt x="5144" y="5716"/>
                  </a:cubicBezTo>
                  <a:cubicBezTo>
                    <a:pt x="5156" y="5620"/>
                    <a:pt x="5096" y="5537"/>
                    <a:pt x="5013" y="5525"/>
                  </a:cubicBezTo>
                  <a:cubicBezTo>
                    <a:pt x="4918" y="5513"/>
                    <a:pt x="4834" y="5489"/>
                    <a:pt x="4739" y="5489"/>
                  </a:cubicBezTo>
                  <a:cubicBezTo>
                    <a:pt x="3941" y="5489"/>
                    <a:pt x="3298" y="6144"/>
                    <a:pt x="3298" y="6942"/>
                  </a:cubicBezTo>
                  <a:cubicBezTo>
                    <a:pt x="3298" y="7740"/>
                    <a:pt x="3953" y="8383"/>
                    <a:pt x="4739" y="8383"/>
                  </a:cubicBezTo>
                  <a:cubicBezTo>
                    <a:pt x="5549" y="8383"/>
                    <a:pt x="6192" y="7728"/>
                    <a:pt x="6192" y="6942"/>
                  </a:cubicBezTo>
                  <a:cubicBezTo>
                    <a:pt x="6192" y="6609"/>
                    <a:pt x="6084" y="6299"/>
                    <a:pt x="5870" y="6049"/>
                  </a:cubicBezTo>
                  <a:lnTo>
                    <a:pt x="6406" y="5513"/>
                  </a:lnTo>
                  <a:cubicBezTo>
                    <a:pt x="6751" y="5906"/>
                    <a:pt x="6942" y="6418"/>
                    <a:pt x="6942" y="6942"/>
                  </a:cubicBezTo>
                  <a:cubicBezTo>
                    <a:pt x="6942" y="8156"/>
                    <a:pt x="5965" y="9133"/>
                    <a:pt x="4739" y="9133"/>
                  </a:cubicBezTo>
                  <a:cubicBezTo>
                    <a:pt x="3525" y="9133"/>
                    <a:pt x="2536" y="8156"/>
                    <a:pt x="2536" y="6942"/>
                  </a:cubicBezTo>
                  <a:cubicBezTo>
                    <a:pt x="2536" y="5716"/>
                    <a:pt x="3525" y="4739"/>
                    <a:pt x="4739" y="4739"/>
                  </a:cubicBezTo>
                  <a:cubicBezTo>
                    <a:pt x="5120" y="4739"/>
                    <a:pt x="5477" y="4823"/>
                    <a:pt x="5787" y="5001"/>
                  </a:cubicBezTo>
                  <a:cubicBezTo>
                    <a:pt x="5812" y="5016"/>
                    <a:pt x="5840" y="5022"/>
                    <a:pt x="5868" y="5022"/>
                  </a:cubicBezTo>
                  <a:cubicBezTo>
                    <a:pt x="5930" y="5022"/>
                    <a:pt x="5992" y="4988"/>
                    <a:pt x="6025" y="4930"/>
                  </a:cubicBezTo>
                  <a:cubicBezTo>
                    <a:pt x="6073" y="4834"/>
                    <a:pt x="6037" y="4739"/>
                    <a:pt x="5953" y="4692"/>
                  </a:cubicBezTo>
                  <a:cubicBezTo>
                    <a:pt x="5572" y="4501"/>
                    <a:pt x="5156" y="4370"/>
                    <a:pt x="4739" y="4370"/>
                  </a:cubicBezTo>
                  <a:cubicBezTo>
                    <a:pt x="3346" y="4370"/>
                    <a:pt x="2203" y="5525"/>
                    <a:pt x="2203" y="6918"/>
                  </a:cubicBezTo>
                  <a:cubicBezTo>
                    <a:pt x="2203" y="8323"/>
                    <a:pt x="3346" y="9466"/>
                    <a:pt x="4739" y="9466"/>
                  </a:cubicBezTo>
                  <a:cubicBezTo>
                    <a:pt x="6144" y="9466"/>
                    <a:pt x="7287" y="8323"/>
                    <a:pt x="7287" y="6918"/>
                  </a:cubicBezTo>
                  <a:cubicBezTo>
                    <a:pt x="7287" y="6299"/>
                    <a:pt x="7061" y="5716"/>
                    <a:pt x="6668" y="5239"/>
                  </a:cubicBezTo>
                  <a:lnTo>
                    <a:pt x="7204" y="4704"/>
                  </a:lnTo>
                  <a:cubicBezTo>
                    <a:pt x="7751" y="5311"/>
                    <a:pt x="8049" y="6085"/>
                    <a:pt x="8049" y="6918"/>
                  </a:cubicBezTo>
                  <a:cubicBezTo>
                    <a:pt x="8049" y="8740"/>
                    <a:pt x="6561" y="10228"/>
                    <a:pt x="4739" y="10228"/>
                  </a:cubicBezTo>
                  <a:cubicBezTo>
                    <a:pt x="2929" y="10228"/>
                    <a:pt x="1441" y="8740"/>
                    <a:pt x="1441" y="6918"/>
                  </a:cubicBezTo>
                  <a:cubicBezTo>
                    <a:pt x="1441" y="5108"/>
                    <a:pt x="2929" y="3620"/>
                    <a:pt x="4739" y="3620"/>
                  </a:cubicBezTo>
                  <a:cubicBezTo>
                    <a:pt x="5382" y="3620"/>
                    <a:pt x="5989" y="3799"/>
                    <a:pt x="6525" y="4132"/>
                  </a:cubicBezTo>
                  <a:cubicBezTo>
                    <a:pt x="6558" y="4151"/>
                    <a:pt x="6594" y="4161"/>
                    <a:pt x="6628" y="4161"/>
                  </a:cubicBezTo>
                  <a:cubicBezTo>
                    <a:pt x="6679" y="4161"/>
                    <a:pt x="6727" y="4139"/>
                    <a:pt x="6763" y="4096"/>
                  </a:cubicBezTo>
                  <a:cubicBezTo>
                    <a:pt x="6811" y="4025"/>
                    <a:pt x="6799" y="3918"/>
                    <a:pt x="6727" y="3858"/>
                  </a:cubicBezTo>
                  <a:cubicBezTo>
                    <a:pt x="6144" y="3477"/>
                    <a:pt x="5453" y="3275"/>
                    <a:pt x="4763" y="3275"/>
                  </a:cubicBezTo>
                  <a:cubicBezTo>
                    <a:pt x="2751" y="3275"/>
                    <a:pt x="1108" y="4918"/>
                    <a:pt x="1108" y="6918"/>
                  </a:cubicBezTo>
                  <a:cubicBezTo>
                    <a:pt x="1108" y="8930"/>
                    <a:pt x="2751" y="10573"/>
                    <a:pt x="4763" y="10573"/>
                  </a:cubicBezTo>
                  <a:cubicBezTo>
                    <a:pt x="6763" y="10573"/>
                    <a:pt x="8406" y="8930"/>
                    <a:pt x="8406" y="6918"/>
                  </a:cubicBezTo>
                  <a:cubicBezTo>
                    <a:pt x="8406" y="6013"/>
                    <a:pt x="8061" y="5132"/>
                    <a:pt x="7454" y="4465"/>
                  </a:cubicBezTo>
                  <a:lnTo>
                    <a:pt x="7989" y="3930"/>
                  </a:lnTo>
                  <a:cubicBezTo>
                    <a:pt x="8704" y="4739"/>
                    <a:pt x="9144" y="5775"/>
                    <a:pt x="9144" y="6942"/>
                  </a:cubicBezTo>
                  <a:cubicBezTo>
                    <a:pt x="9144" y="9359"/>
                    <a:pt x="7168" y="11347"/>
                    <a:pt x="4739" y="11347"/>
                  </a:cubicBezTo>
                  <a:cubicBezTo>
                    <a:pt x="2322" y="11347"/>
                    <a:pt x="334" y="9359"/>
                    <a:pt x="334" y="6942"/>
                  </a:cubicBezTo>
                  <a:cubicBezTo>
                    <a:pt x="334" y="4513"/>
                    <a:pt x="2322" y="2537"/>
                    <a:pt x="4739" y="2537"/>
                  </a:cubicBezTo>
                  <a:close/>
                  <a:moveTo>
                    <a:pt x="10403" y="1"/>
                  </a:moveTo>
                  <a:cubicBezTo>
                    <a:pt x="10360" y="1"/>
                    <a:pt x="10315" y="16"/>
                    <a:pt x="10275" y="48"/>
                  </a:cubicBezTo>
                  <a:lnTo>
                    <a:pt x="8466" y="1882"/>
                  </a:lnTo>
                  <a:cubicBezTo>
                    <a:pt x="8430" y="1906"/>
                    <a:pt x="8418" y="1953"/>
                    <a:pt x="8418" y="1989"/>
                  </a:cubicBezTo>
                  <a:lnTo>
                    <a:pt x="8418" y="3025"/>
                  </a:lnTo>
                  <a:lnTo>
                    <a:pt x="7978" y="3465"/>
                  </a:lnTo>
                  <a:cubicBezTo>
                    <a:pt x="7120" y="2679"/>
                    <a:pt x="5989" y="2203"/>
                    <a:pt x="4739" y="2203"/>
                  </a:cubicBezTo>
                  <a:cubicBezTo>
                    <a:pt x="2120" y="2203"/>
                    <a:pt x="0" y="4334"/>
                    <a:pt x="0" y="6954"/>
                  </a:cubicBezTo>
                  <a:cubicBezTo>
                    <a:pt x="0" y="9573"/>
                    <a:pt x="2120" y="11692"/>
                    <a:pt x="4739" y="11692"/>
                  </a:cubicBezTo>
                  <a:cubicBezTo>
                    <a:pt x="7358" y="11692"/>
                    <a:pt x="9490" y="9573"/>
                    <a:pt x="9490" y="6954"/>
                  </a:cubicBezTo>
                  <a:cubicBezTo>
                    <a:pt x="9490" y="5704"/>
                    <a:pt x="9013" y="4573"/>
                    <a:pt x="8228" y="3715"/>
                  </a:cubicBezTo>
                  <a:lnTo>
                    <a:pt x="8668" y="3275"/>
                  </a:lnTo>
                  <a:lnTo>
                    <a:pt x="9704" y="3275"/>
                  </a:lnTo>
                  <a:cubicBezTo>
                    <a:pt x="9740" y="3275"/>
                    <a:pt x="9787" y="3263"/>
                    <a:pt x="9823" y="3227"/>
                  </a:cubicBezTo>
                  <a:lnTo>
                    <a:pt x="11645" y="1394"/>
                  </a:lnTo>
                  <a:cubicBezTo>
                    <a:pt x="11680" y="1346"/>
                    <a:pt x="11692" y="1263"/>
                    <a:pt x="11668" y="1203"/>
                  </a:cubicBezTo>
                  <a:cubicBezTo>
                    <a:pt x="11633" y="1144"/>
                    <a:pt x="11573" y="1096"/>
                    <a:pt x="11502" y="1096"/>
                  </a:cubicBezTo>
                  <a:lnTo>
                    <a:pt x="10573" y="1096"/>
                  </a:lnTo>
                  <a:lnTo>
                    <a:pt x="10573" y="179"/>
                  </a:lnTo>
                  <a:cubicBezTo>
                    <a:pt x="10573" y="108"/>
                    <a:pt x="10537" y="48"/>
                    <a:pt x="10466" y="12"/>
                  </a:cubicBezTo>
                  <a:cubicBezTo>
                    <a:pt x="10446" y="5"/>
                    <a:pt x="10425" y="1"/>
                    <a:pt x="10403" y="1"/>
                  </a:cubicBezTo>
                  <a:close/>
                </a:path>
              </a:pathLst>
            </a:custGeom>
            <a:solidFill>
              <a:srgbClr val="92D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cxnSp>
        <p:nvCxnSpPr>
          <p:cNvPr id="94" name="Straight Connector 93">
            <a:extLst>
              <a:ext uri="{FF2B5EF4-FFF2-40B4-BE49-F238E27FC236}">
                <a16:creationId xmlns:a16="http://schemas.microsoft.com/office/drawing/2014/main" id="{F451A216-972F-3447-8737-2188B4A362B6}"/>
              </a:ext>
            </a:extLst>
          </p:cNvPr>
          <p:cNvCxnSpPr>
            <a:cxnSpLocks/>
          </p:cNvCxnSpPr>
          <p:nvPr/>
        </p:nvCxnSpPr>
        <p:spPr>
          <a:xfrm>
            <a:off x="159252" y="505654"/>
            <a:ext cx="5556922" cy="0"/>
          </a:xfrm>
          <a:prstGeom prst="line">
            <a:avLst/>
          </a:prstGeom>
        </p:spPr>
        <p:style>
          <a:lnRef idx="2">
            <a:schemeClr val="accent6"/>
          </a:lnRef>
          <a:fillRef idx="0">
            <a:schemeClr val="accent6"/>
          </a:fillRef>
          <a:effectRef idx="1">
            <a:schemeClr val="accent6"/>
          </a:effectRef>
          <a:fontRef idx="minor">
            <a:schemeClr val="tx1"/>
          </a:fontRef>
        </p:style>
      </p:cxnSp>
      <p:sp>
        <p:nvSpPr>
          <p:cNvPr id="95" name="Rounded Rectangle 15">
            <a:extLst>
              <a:ext uri="{FF2B5EF4-FFF2-40B4-BE49-F238E27FC236}">
                <a16:creationId xmlns:a16="http://schemas.microsoft.com/office/drawing/2014/main" id="{5DF7896E-4759-DC40-95C5-B6E86B1B9D0D}"/>
              </a:ext>
            </a:extLst>
          </p:cNvPr>
          <p:cNvSpPr/>
          <p:nvPr/>
        </p:nvSpPr>
        <p:spPr>
          <a:xfrm>
            <a:off x="82963" y="4451277"/>
            <a:ext cx="8976731" cy="522262"/>
          </a:xfrm>
          <a:prstGeom prst="roundRect">
            <a:avLst>
              <a:gd name="adj" fmla="val 5677"/>
            </a:avLst>
          </a:prstGeom>
          <a:solidFill>
            <a:schemeClr val="bg1">
              <a:lumMod val="95000"/>
              <a:alpha val="3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000" dirty="0">
              <a:solidFill>
                <a:schemeClr val="accent2">
                  <a:lumMod val="60000"/>
                  <a:lumOff val="40000"/>
                </a:schemeClr>
              </a:solidFill>
              <a:latin typeface="Roboto"/>
            </a:endParaRPr>
          </a:p>
          <a:p>
            <a:pPr algn="ctr"/>
            <a:r>
              <a:rPr lang="en-SG" sz="1000" dirty="0">
                <a:solidFill>
                  <a:schemeClr val="accent2">
                    <a:lumMod val="60000"/>
                    <a:lumOff val="40000"/>
                  </a:schemeClr>
                </a:solidFill>
                <a:latin typeface="Roboto"/>
              </a:rPr>
              <a:t>Our aim is to provide up to date info about safety &amp; security for tourists and to help people working in those communities which are mainly depended on tourisms with finance and special programs from respective governments</a:t>
            </a:r>
            <a:r>
              <a:rPr lang="en-US" sz="1000" dirty="0">
                <a:solidFill>
                  <a:schemeClr val="accent2">
                    <a:lumMod val="60000"/>
                    <a:lumOff val="40000"/>
                  </a:schemeClr>
                </a:solidFill>
                <a:latin typeface="Roboto"/>
              </a:rPr>
              <a:t>.</a:t>
            </a:r>
            <a:endParaRPr lang="en-US" sz="1000" dirty="0"/>
          </a:p>
          <a:p>
            <a:pPr algn="ctr"/>
            <a:endParaRPr lang="en-US" sz="1000" dirty="0">
              <a:solidFill>
                <a:schemeClr val="accent2">
                  <a:lumMod val="60000"/>
                  <a:lumOff val="40000"/>
                </a:schemeClr>
              </a:solidFill>
            </a:endParaRPr>
          </a:p>
        </p:txBody>
      </p:sp>
    </p:spTree>
    <p:extLst>
      <p:ext uri="{BB962C8B-B14F-4D97-AF65-F5344CB8AC3E}">
        <p14:creationId xmlns:p14="http://schemas.microsoft.com/office/powerpoint/2010/main" val="31565849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Shape 1132"/>
        <p:cNvGrpSpPr/>
        <p:nvPr/>
      </p:nvGrpSpPr>
      <p:grpSpPr>
        <a:xfrm>
          <a:off x="0" y="0"/>
          <a:ext cx="0" cy="0"/>
          <a:chOff x="0" y="0"/>
          <a:chExt cx="0" cy="0"/>
        </a:xfrm>
      </p:grpSpPr>
      <p:grpSp>
        <p:nvGrpSpPr>
          <p:cNvPr id="8" name="Group 7">
            <a:extLst>
              <a:ext uri="{FF2B5EF4-FFF2-40B4-BE49-F238E27FC236}">
                <a16:creationId xmlns:a16="http://schemas.microsoft.com/office/drawing/2014/main" id="{6D407F89-BE9F-8B4D-9941-6B34D659EB20}"/>
              </a:ext>
            </a:extLst>
          </p:cNvPr>
          <p:cNvGrpSpPr/>
          <p:nvPr/>
        </p:nvGrpSpPr>
        <p:grpSpPr>
          <a:xfrm>
            <a:off x="83632" y="694245"/>
            <a:ext cx="9444111" cy="4228390"/>
            <a:chOff x="83632" y="859355"/>
            <a:chExt cx="9444111" cy="4228390"/>
          </a:xfrm>
        </p:grpSpPr>
        <p:sp>
          <p:nvSpPr>
            <p:cNvPr id="121" name="TextBox 120">
              <a:extLst>
                <a:ext uri="{FF2B5EF4-FFF2-40B4-BE49-F238E27FC236}">
                  <a16:creationId xmlns:a16="http://schemas.microsoft.com/office/drawing/2014/main" id="{E6D03154-1AAF-4880-8B09-D85C660F90DB}"/>
                </a:ext>
              </a:extLst>
            </p:cNvPr>
            <p:cNvSpPr txBox="1"/>
            <p:nvPr/>
          </p:nvSpPr>
          <p:spPr>
            <a:xfrm>
              <a:off x="83632" y="2539460"/>
              <a:ext cx="5072711" cy="707886"/>
            </a:xfrm>
            <a:prstGeom prst="rect">
              <a:avLst/>
            </a:prstGeom>
            <a:solidFill>
              <a:schemeClr val="accent2">
                <a:lumMod val="40000"/>
                <a:lumOff val="60000"/>
              </a:schemeClr>
            </a:solidFill>
          </p:spPr>
          <p:txBody>
            <a:bodyPr wrap="square" rtlCol="0">
              <a:spAutoFit/>
            </a:bodyPr>
            <a:lstStyle/>
            <a:p>
              <a:r>
                <a:rPr lang="en-US" sz="2000" dirty="0">
                  <a:solidFill>
                    <a:srgbClr val="0C343D"/>
                  </a:solidFill>
                </a:rPr>
                <a:t>Build ASEAN Economy better with 4IR through Digital Economy</a:t>
              </a:r>
              <a:endParaRPr lang="en-MM" sz="2000" dirty="0">
                <a:solidFill>
                  <a:srgbClr val="0C343D"/>
                </a:solidFill>
              </a:endParaRPr>
            </a:p>
          </p:txBody>
        </p:sp>
        <p:sp>
          <p:nvSpPr>
            <p:cNvPr id="122" name="TextBox 121">
              <a:extLst>
                <a:ext uri="{FF2B5EF4-FFF2-40B4-BE49-F238E27FC236}">
                  <a16:creationId xmlns:a16="http://schemas.microsoft.com/office/drawing/2014/main" id="{FF60078D-6324-4918-9D9C-764B845A045D}"/>
                </a:ext>
              </a:extLst>
            </p:cNvPr>
            <p:cNvSpPr txBox="1"/>
            <p:nvPr/>
          </p:nvSpPr>
          <p:spPr>
            <a:xfrm>
              <a:off x="83633" y="1700796"/>
              <a:ext cx="5507457" cy="707886"/>
            </a:xfrm>
            <a:prstGeom prst="rect">
              <a:avLst/>
            </a:prstGeom>
            <a:solidFill>
              <a:schemeClr val="accent5">
                <a:lumMod val="50000"/>
              </a:schemeClr>
            </a:solidFill>
          </p:spPr>
          <p:txBody>
            <a:bodyPr wrap="square" rtlCol="0">
              <a:spAutoFit/>
            </a:bodyPr>
            <a:lstStyle/>
            <a:p>
              <a:r>
                <a:rPr lang="en-SG" sz="2000" dirty="0">
                  <a:solidFill>
                    <a:srgbClr val="0C343D"/>
                  </a:solidFill>
                </a:rPr>
                <a:t>The Global Economy is entering</a:t>
              </a:r>
            </a:p>
            <a:p>
              <a:r>
                <a:rPr lang="en-SG" sz="2000" dirty="0">
                  <a:solidFill>
                    <a:srgbClr val="0C343D"/>
                  </a:solidFill>
                </a:rPr>
                <a:t>the Fourth Industrial Revolution (4IR)</a:t>
              </a:r>
              <a:endParaRPr lang="en-MM" sz="2000" dirty="0">
                <a:solidFill>
                  <a:srgbClr val="0C343D"/>
                </a:solidFill>
              </a:endParaRPr>
            </a:p>
          </p:txBody>
        </p:sp>
        <p:sp>
          <p:nvSpPr>
            <p:cNvPr id="4" name="Rounded Rectangle 15">
              <a:extLst>
                <a:ext uri="{FF2B5EF4-FFF2-40B4-BE49-F238E27FC236}">
                  <a16:creationId xmlns:a16="http://schemas.microsoft.com/office/drawing/2014/main" id="{06BD0435-6AAB-4CAE-9BA4-476E65ED25B1}"/>
                </a:ext>
              </a:extLst>
            </p:cNvPr>
            <p:cNvSpPr/>
            <p:nvPr/>
          </p:nvSpPr>
          <p:spPr>
            <a:xfrm>
              <a:off x="83634" y="4497480"/>
              <a:ext cx="8976731" cy="590265"/>
            </a:xfrm>
            <a:prstGeom prst="roundRect">
              <a:avLst>
                <a:gd name="adj" fmla="val 5677"/>
              </a:avLst>
            </a:prstGeom>
            <a:solidFill>
              <a:schemeClr val="bg1">
                <a:lumMod val="95000"/>
                <a:alpha val="3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b="0" i="0" dirty="0">
                  <a:solidFill>
                    <a:schemeClr val="accent2">
                      <a:lumMod val="60000"/>
                      <a:lumOff val="40000"/>
                    </a:schemeClr>
                  </a:solidFill>
                  <a:effectLst/>
                  <a:latin typeface="Roboto"/>
                </a:rPr>
                <a:t>The vision for ASEAN economy in 2025 is for an economically-integrated, business-friendly, trade facilitative economic region, which encourages innovation. </a:t>
              </a:r>
              <a:endParaRPr lang="en-US" dirty="0">
                <a:solidFill>
                  <a:schemeClr val="accent2">
                    <a:lumMod val="60000"/>
                    <a:lumOff val="40000"/>
                  </a:schemeClr>
                </a:solidFill>
              </a:endParaRPr>
            </a:p>
          </p:txBody>
        </p:sp>
        <p:sp>
          <p:nvSpPr>
            <p:cNvPr id="10" name="Google Shape;9682;p57">
              <a:extLst>
                <a:ext uri="{FF2B5EF4-FFF2-40B4-BE49-F238E27FC236}">
                  <a16:creationId xmlns:a16="http://schemas.microsoft.com/office/drawing/2014/main" id="{241C0D7B-43D7-4A45-9872-89595FC089BA}"/>
                </a:ext>
              </a:extLst>
            </p:cNvPr>
            <p:cNvSpPr/>
            <p:nvPr/>
          </p:nvSpPr>
          <p:spPr>
            <a:xfrm>
              <a:off x="4162941" y="3692214"/>
              <a:ext cx="3344207" cy="679098"/>
            </a:xfrm>
            <a:custGeom>
              <a:avLst/>
              <a:gdLst/>
              <a:ahLst/>
              <a:cxnLst/>
              <a:rect l="l" t="t" r="r" b="b"/>
              <a:pathLst>
                <a:path w="174802" h="40278" extrusionOk="0">
                  <a:moveTo>
                    <a:pt x="22750" y="1"/>
                  </a:moveTo>
                  <a:lnTo>
                    <a:pt x="0" y="40278"/>
                  </a:lnTo>
                  <a:lnTo>
                    <a:pt x="174802" y="40278"/>
                  </a:lnTo>
                  <a:lnTo>
                    <a:pt x="152053" y="1"/>
                  </a:lnTo>
                  <a:close/>
                </a:path>
              </a:pathLst>
            </a:custGeom>
            <a:solidFill>
              <a:schemeClr val="tx1">
                <a:lumMod val="75000"/>
              </a:schemeClr>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98" name="Google Shape;13532;p64">
              <a:extLst>
                <a:ext uri="{FF2B5EF4-FFF2-40B4-BE49-F238E27FC236}">
                  <a16:creationId xmlns:a16="http://schemas.microsoft.com/office/drawing/2014/main" id="{CD465DE3-3BE1-45AC-8286-F4C3EFFCD168}"/>
                </a:ext>
              </a:extLst>
            </p:cNvPr>
            <p:cNvGrpSpPr/>
            <p:nvPr/>
          </p:nvGrpSpPr>
          <p:grpSpPr>
            <a:xfrm>
              <a:off x="6784892" y="3876298"/>
              <a:ext cx="255086" cy="301685"/>
              <a:chOff x="8065100" y="2000174"/>
              <a:chExt cx="255086" cy="301685"/>
            </a:xfrm>
            <a:solidFill>
              <a:schemeClr val="bg1"/>
            </a:solidFill>
          </p:grpSpPr>
          <p:sp>
            <p:nvSpPr>
              <p:cNvPr id="99" name="Google Shape;13533;p64">
                <a:extLst>
                  <a:ext uri="{FF2B5EF4-FFF2-40B4-BE49-F238E27FC236}">
                    <a16:creationId xmlns:a16="http://schemas.microsoft.com/office/drawing/2014/main" id="{681232AE-63EC-4A89-9ED2-1990530C2BC0}"/>
                  </a:ext>
                </a:extLst>
              </p:cNvPr>
              <p:cNvSpPr/>
              <p:nvPr/>
            </p:nvSpPr>
            <p:spPr>
              <a:xfrm>
                <a:off x="8085185" y="2151016"/>
                <a:ext cx="65220" cy="150842"/>
              </a:xfrm>
              <a:custGeom>
                <a:avLst/>
                <a:gdLst/>
                <a:ahLst/>
                <a:cxnLst/>
                <a:rect l="l" t="t" r="r" b="b"/>
                <a:pathLst>
                  <a:path w="2049" h="4739" extrusionOk="0">
                    <a:moveTo>
                      <a:pt x="1144" y="274"/>
                    </a:moveTo>
                    <a:cubicBezTo>
                      <a:pt x="1299" y="274"/>
                      <a:pt x="1453" y="405"/>
                      <a:pt x="1453" y="583"/>
                    </a:cubicBezTo>
                    <a:lnTo>
                      <a:pt x="1453" y="881"/>
                    </a:lnTo>
                    <a:cubicBezTo>
                      <a:pt x="1453" y="1155"/>
                      <a:pt x="1251" y="1345"/>
                      <a:pt x="989" y="1345"/>
                    </a:cubicBezTo>
                    <a:cubicBezTo>
                      <a:pt x="739" y="1345"/>
                      <a:pt x="537" y="1131"/>
                      <a:pt x="537" y="881"/>
                    </a:cubicBezTo>
                    <a:lnTo>
                      <a:pt x="537" y="583"/>
                    </a:lnTo>
                    <a:cubicBezTo>
                      <a:pt x="537" y="417"/>
                      <a:pt x="668" y="274"/>
                      <a:pt x="846" y="274"/>
                    </a:cubicBezTo>
                    <a:close/>
                    <a:moveTo>
                      <a:pt x="1144" y="1631"/>
                    </a:moveTo>
                    <a:lnTo>
                      <a:pt x="1144" y="1691"/>
                    </a:lnTo>
                    <a:cubicBezTo>
                      <a:pt x="1144" y="1726"/>
                      <a:pt x="1156" y="1786"/>
                      <a:pt x="1180" y="1834"/>
                    </a:cubicBezTo>
                    <a:lnTo>
                      <a:pt x="989" y="2024"/>
                    </a:lnTo>
                    <a:lnTo>
                      <a:pt x="787" y="1834"/>
                    </a:lnTo>
                    <a:cubicBezTo>
                      <a:pt x="810" y="1786"/>
                      <a:pt x="822" y="1738"/>
                      <a:pt x="822" y="1691"/>
                    </a:cubicBezTo>
                    <a:lnTo>
                      <a:pt x="822" y="1631"/>
                    </a:lnTo>
                    <a:close/>
                    <a:moveTo>
                      <a:pt x="858" y="0"/>
                    </a:moveTo>
                    <a:cubicBezTo>
                      <a:pt x="537" y="0"/>
                      <a:pt x="275" y="274"/>
                      <a:pt x="275" y="583"/>
                    </a:cubicBezTo>
                    <a:lnTo>
                      <a:pt x="275" y="881"/>
                    </a:lnTo>
                    <a:cubicBezTo>
                      <a:pt x="275" y="1119"/>
                      <a:pt x="394" y="1345"/>
                      <a:pt x="572" y="1476"/>
                    </a:cubicBezTo>
                    <a:lnTo>
                      <a:pt x="572" y="1691"/>
                    </a:lnTo>
                    <a:lnTo>
                      <a:pt x="572" y="1703"/>
                    </a:lnTo>
                    <a:lnTo>
                      <a:pt x="239" y="1881"/>
                    </a:lnTo>
                    <a:cubicBezTo>
                      <a:pt x="84" y="1953"/>
                      <a:pt x="1" y="2107"/>
                      <a:pt x="1" y="2262"/>
                    </a:cubicBezTo>
                    <a:lnTo>
                      <a:pt x="1" y="3572"/>
                    </a:lnTo>
                    <a:cubicBezTo>
                      <a:pt x="1" y="3691"/>
                      <a:pt x="25" y="3798"/>
                      <a:pt x="96" y="3905"/>
                    </a:cubicBezTo>
                    <a:lnTo>
                      <a:pt x="251" y="4132"/>
                    </a:lnTo>
                    <a:cubicBezTo>
                      <a:pt x="275" y="4167"/>
                      <a:pt x="298" y="4227"/>
                      <a:pt x="298" y="4286"/>
                    </a:cubicBezTo>
                    <a:lnTo>
                      <a:pt x="298" y="4608"/>
                    </a:lnTo>
                    <a:cubicBezTo>
                      <a:pt x="298" y="4679"/>
                      <a:pt x="358" y="4739"/>
                      <a:pt x="429" y="4739"/>
                    </a:cubicBezTo>
                    <a:cubicBezTo>
                      <a:pt x="501" y="4739"/>
                      <a:pt x="560" y="4679"/>
                      <a:pt x="560" y="4608"/>
                    </a:cubicBezTo>
                    <a:lnTo>
                      <a:pt x="560" y="4286"/>
                    </a:lnTo>
                    <a:cubicBezTo>
                      <a:pt x="560" y="4167"/>
                      <a:pt x="537" y="4072"/>
                      <a:pt x="453" y="3965"/>
                    </a:cubicBezTo>
                    <a:lnTo>
                      <a:pt x="310" y="3739"/>
                    </a:lnTo>
                    <a:cubicBezTo>
                      <a:pt x="275" y="3691"/>
                      <a:pt x="263" y="3631"/>
                      <a:pt x="263" y="3572"/>
                    </a:cubicBezTo>
                    <a:lnTo>
                      <a:pt x="263" y="2262"/>
                    </a:lnTo>
                    <a:cubicBezTo>
                      <a:pt x="263" y="2203"/>
                      <a:pt x="298" y="2143"/>
                      <a:pt x="358" y="2119"/>
                    </a:cubicBezTo>
                    <a:lnTo>
                      <a:pt x="596" y="2000"/>
                    </a:lnTo>
                    <a:lnTo>
                      <a:pt x="810" y="2227"/>
                    </a:lnTo>
                    <a:cubicBezTo>
                      <a:pt x="870" y="2286"/>
                      <a:pt x="953" y="2310"/>
                      <a:pt x="1025" y="2310"/>
                    </a:cubicBezTo>
                    <a:cubicBezTo>
                      <a:pt x="1096" y="2310"/>
                      <a:pt x="1168" y="2286"/>
                      <a:pt x="1227" y="2227"/>
                    </a:cubicBezTo>
                    <a:lnTo>
                      <a:pt x="1453" y="2000"/>
                    </a:lnTo>
                    <a:lnTo>
                      <a:pt x="1692" y="2119"/>
                    </a:lnTo>
                    <a:cubicBezTo>
                      <a:pt x="1751" y="2143"/>
                      <a:pt x="1787" y="2191"/>
                      <a:pt x="1787" y="2262"/>
                    </a:cubicBezTo>
                    <a:lnTo>
                      <a:pt x="1787" y="3572"/>
                    </a:lnTo>
                    <a:cubicBezTo>
                      <a:pt x="1787" y="3631"/>
                      <a:pt x="1763" y="3691"/>
                      <a:pt x="1739" y="3739"/>
                    </a:cubicBezTo>
                    <a:lnTo>
                      <a:pt x="1584" y="3965"/>
                    </a:lnTo>
                    <a:cubicBezTo>
                      <a:pt x="1525" y="4048"/>
                      <a:pt x="1489" y="4167"/>
                      <a:pt x="1489" y="4286"/>
                    </a:cubicBezTo>
                    <a:lnTo>
                      <a:pt x="1489" y="4608"/>
                    </a:lnTo>
                    <a:cubicBezTo>
                      <a:pt x="1489" y="4679"/>
                      <a:pt x="1549" y="4739"/>
                      <a:pt x="1620" y="4739"/>
                    </a:cubicBezTo>
                    <a:cubicBezTo>
                      <a:pt x="1692" y="4739"/>
                      <a:pt x="1751" y="4679"/>
                      <a:pt x="1751" y="4608"/>
                    </a:cubicBezTo>
                    <a:lnTo>
                      <a:pt x="1751" y="4286"/>
                    </a:lnTo>
                    <a:cubicBezTo>
                      <a:pt x="1751" y="4227"/>
                      <a:pt x="1763" y="4167"/>
                      <a:pt x="1799" y="4132"/>
                    </a:cubicBezTo>
                    <a:lnTo>
                      <a:pt x="1942" y="3905"/>
                    </a:lnTo>
                    <a:cubicBezTo>
                      <a:pt x="2001" y="3810"/>
                      <a:pt x="2049" y="3691"/>
                      <a:pt x="2049" y="3572"/>
                    </a:cubicBezTo>
                    <a:lnTo>
                      <a:pt x="2049" y="2262"/>
                    </a:lnTo>
                    <a:cubicBezTo>
                      <a:pt x="2025" y="2107"/>
                      <a:pt x="1930" y="1953"/>
                      <a:pt x="1787" y="1881"/>
                    </a:cubicBezTo>
                    <a:lnTo>
                      <a:pt x="1441" y="1703"/>
                    </a:lnTo>
                    <a:lnTo>
                      <a:pt x="1441" y="1691"/>
                    </a:lnTo>
                    <a:lnTo>
                      <a:pt x="1441" y="1476"/>
                    </a:lnTo>
                    <a:cubicBezTo>
                      <a:pt x="1620" y="1345"/>
                      <a:pt x="1739" y="1131"/>
                      <a:pt x="1739" y="881"/>
                    </a:cubicBezTo>
                    <a:lnTo>
                      <a:pt x="1739" y="583"/>
                    </a:lnTo>
                    <a:cubicBezTo>
                      <a:pt x="1739" y="262"/>
                      <a:pt x="1465" y="0"/>
                      <a:pt x="115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 name="Google Shape;13534;p64">
                <a:extLst>
                  <a:ext uri="{FF2B5EF4-FFF2-40B4-BE49-F238E27FC236}">
                    <a16:creationId xmlns:a16="http://schemas.microsoft.com/office/drawing/2014/main" id="{2D2F2096-6195-439D-9FF8-E1A3A28D172D}"/>
                  </a:ext>
                </a:extLst>
              </p:cNvPr>
              <p:cNvSpPr/>
              <p:nvPr/>
            </p:nvSpPr>
            <p:spPr>
              <a:xfrm>
                <a:off x="8161004" y="2151016"/>
                <a:ext cx="65188" cy="150842"/>
              </a:xfrm>
              <a:custGeom>
                <a:avLst/>
                <a:gdLst/>
                <a:ahLst/>
                <a:cxnLst/>
                <a:rect l="l" t="t" r="r" b="b"/>
                <a:pathLst>
                  <a:path w="2048" h="4739" extrusionOk="0">
                    <a:moveTo>
                      <a:pt x="1143" y="274"/>
                    </a:moveTo>
                    <a:cubicBezTo>
                      <a:pt x="1298" y="274"/>
                      <a:pt x="1453" y="405"/>
                      <a:pt x="1453" y="583"/>
                    </a:cubicBezTo>
                    <a:lnTo>
                      <a:pt x="1453" y="881"/>
                    </a:lnTo>
                    <a:cubicBezTo>
                      <a:pt x="1441" y="1155"/>
                      <a:pt x="1250" y="1345"/>
                      <a:pt x="988" y="1345"/>
                    </a:cubicBezTo>
                    <a:cubicBezTo>
                      <a:pt x="738" y="1345"/>
                      <a:pt x="536" y="1131"/>
                      <a:pt x="536" y="881"/>
                    </a:cubicBezTo>
                    <a:lnTo>
                      <a:pt x="536" y="583"/>
                    </a:lnTo>
                    <a:cubicBezTo>
                      <a:pt x="536" y="417"/>
                      <a:pt x="667" y="274"/>
                      <a:pt x="845" y="274"/>
                    </a:cubicBezTo>
                    <a:close/>
                    <a:moveTo>
                      <a:pt x="1143" y="1631"/>
                    </a:moveTo>
                    <a:lnTo>
                      <a:pt x="1143" y="1691"/>
                    </a:lnTo>
                    <a:cubicBezTo>
                      <a:pt x="1143" y="1726"/>
                      <a:pt x="1155" y="1786"/>
                      <a:pt x="1179" y="1834"/>
                    </a:cubicBezTo>
                    <a:lnTo>
                      <a:pt x="988" y="2024"/>
                    </a:lnTo>
                    <a:lnTo>
                      <a:pt x="786" y="1834"/>
                    </a:lnTo>
                    <a:cubicBezTo>
                      <a:pt x="810" y="1786"/>
                      <a:pt x="822" y="1738"/>
                      <a:pt x="822" y="1691"/>
                    </a:cubicBezTo>
                    <a:lnTo>
                      <a:pt x="822" y="1631"/>
                    </a:lnTo>
                    <a:close/>
                    <a:moveTo>
                      <a:pt x="857" y="0"/>
                    </a:moveTo>
                    <a:cubicBezTo>
                      <a:pt x="536" y="0"/>
                      <a:pt x="274" y="274"/>
                      <a:pt x="274" y="583"/>
                    </a:cubicBezTo>
                    <a:lnTo>
                      <a:pt x="274" y="881"/>
                    </a:lnTo>
                    <a:cubicBezTo>
                      <a:pt x="274" y="1119"/>
                      <a:pt x="393" y="1345"/>
                      <a:pt x="572" y="1476"/>
                    </a:cubicBezTo>
                    <a:lnTo>
                      <a:pt x="572" y="1691"/>
                    </a:lnTo>
                    <a:lnTo>
                      <a:pt x="572" y="1703"/>
                    </a:lnTo>
                    <a:lnTo>
                      <a:pt x="238" y="1881"/>
                    </a:lnTo>
                    <a:cubicBezTo>
                      <a:pt x="83" y="1953"/>
                      <a:pt x="0" y="2107"/>
                      <a:pt x="0" y="2262"/>
                    </a:cubicBezTo>
                    <a:lnTo>
                      <a:pt x="0" y="3572"/>
                    </a:lnTo>
                    <a:cubicBezTo>
                      <a:pt x="0" y="3691"/>
                      <a:pt x="24" y="3798"/>
                      <a:pt x="95" y="3905"/>
                    </a:cubicBezTo>
                    <a:lnTo>
                      <a:pt x="250" y="4132"/>
                    </a:lnTo>
                    <a:cubicBezTo>
                      <a:pt x="274" y="4167"/>
                      <a:pt x="298" y="4227"/>
                      <a:pt x="298" y="4286"/>
                    </a:cubicBezTo>
                    <a:lnTo>
                      <a:pt x="298" y="4608"/>
                    </a:lnTo>
                    <a:cubicBezTo>
                      <a:pt x="298" y="4679"/>
                      <a:pt x="357" y="4739"/>
                      <a:pt x="429" y="4739"/>
                    </a:cubicBezTo>
                    <a:cubicBezTo>
                      <a:pt x="500" y="4739"/>
                      <a:pt x="560" y="4679"/>
                      <a:pt x="560" y="4608"/>
                    </a:cubicBezTo>
                    <a:lnTo>
                      <a:pt x="560" y="4286"/>
                    </a:lnTo>
                    <a:cubicBezTo>
                      <a:pt x="560" y="4167"/>
                      <a:pt x="536" y="4072"/>
                      <a:pt x="453" y="3965"/>
                    </a:cubicBezTo>
                    <a:lnTo>
                      <a:pt x="310" y="3739"/>
                    </a:lnTo>
                    <a:cubicBezTo>
                      <a:pt x="274" y="3691"/>
                      <a:pt x="262" y="3631"/>
                      <a:pt x="262" y="3572"/>
                    </a:cubicBezTo>
                    <a:lnTo>
                      <a:pt x="262" y="2262"/>
                    </a:lnTo>
                    <a:cubicBezTo>
                      <a:pt x="262" y="2203"/>
                      <a:pt x="298" y="2143"/>
                      <a:pt x="357" y="2119"/>
                    </a:cubicBezTo>
                    <a:lnTo>
                      <a:pt x="595" y="2000"/>
                    </a:lnTo>
                    <a:lnTo>
                      <a:pt x="810" y="2227"/>
                    </a:lnTo>
                    <a:cubicBezTo>
                      <a:pt x="869" y="2286"/>
                      <a:pt x="953" y="2310"/>
                      <a:pt x="1024" y="2310"/>
                    </a:cubicBezTo>
                    <a:cubicBezTo>
                      <a:pt x="1095" y="2310"/>
                      <a:pt x="1167" y="2286"/>
                      <a:pt x="1226" y="2227"/>
                    </a:cubicBezTo>
                    <a:lnTo>
                      <a:pt x="1453" y="2000"/>
                    </a:lnTo>
                    <a:lnTo>
                      <a:pt x="1691" y="2119"/>
                    </a:lnTo>
                    <a:cubicBezTo>
                      <a:pt x="1750" y="2143"/>
                      <a:pt x="1786" y="2191"/>
                      <a:pt x="1786" y="2262"/>
                    </a:cubicBezTo>
                    <a:lnTo>
                      <a:pt x="1786" y="3572"/>
                    </a:lnTo>
                    <a:cubicBezTo>
                      <a:pt x="1786" y="3631"/>
                      <a:pt x="1762" y="3691"/>
                      <a:pt x="1738" y="3739"/>
                    </a:cubicBezTo>
                    <a:lnTo>
                      <a:pt x="1584" y="3965"/>
                    </a:lnTo>
                    <a:cubicBezTo>
                      <a:pt x="1524" y="4048"/>
                      <a:pt x="1488" y="4167"/>
                      <a:pt x="1488" y="4286"/>
                    </a:cubicBezTo>
                    <a:lnTo>
                      <a:pt x="1488" y="4608"/>
                    </a:lnTo>
                    <a:cubicBezTo>
                      <a:pt x="1488" y="4679"/>
                      <a:pt x="1548" y="4739"/>
                      <a:pt x="1619" y="4739"/>
                    </a:cubicBezTo>
                    <a:cubicBezTo>
                      <a:pt x="1691" y="4739"/>
                      <a:pt x="1750" y="4679"/>
                      <a:pt x="1750" y="4608"/>
                    </a:cubicBezTo>
                    <a:lnTo>
                      <a:pt x="1750" y="4286"/>
                    </a:lnTo>
                    <a:cubicBezTo>
                      <a:pt x="1750" y="4227"/>
                      <a:pt x="1762" y="4167"/>
                      <a:pt x="1798" y="4132"/>
                    </a:cubicBezTo>
                    <a:lnTo>
                      <a:pt x="1941" y="3905"/>
                    </a:lnTo>
                    <a:cubicBezTo>
                      <a:pt x="2000" y="3810"/>
                      <a:pt x="2048" y="3691"/>
                      <a:pt x="2048" y="3572"/>
                    </a:cubicBezTo>
                    <a:lnTo>
                      <a:pt x="2048" y="2262"/>
                    </a:lnTo>
                    <a:cubicBezTo>
                      <a:pt x="2024" y="2107"/>
                      <a:pt x="1929" y="1953"/>
                      <a:pt x="1786" y="1881"/>
                    </a:cubicBezTo>
                    <a:lnTo>
                      <a:pt x="1441" y="1703"/>
                    </a:lnTo>
                    <a:lnTo>
                      <a:pt x="1441" y="1691"/>
                    </a:lnTo>
                    <a:lnTo>
                      <a:pt x="1441" y="1476"/>
                    </a:lnTo>
                    <a:cubicBezTo>
                      <a:pt x="1619" y="1345"/>
                      <a:pt x="1738" y="1131"/>
                      <a:pt x="1738" y="881"/>
                    </a:cubicBezTo>
                    <a:lnTo>
                      <a:pt x="1738" y="583"/>
                    </a:lnTo>
                    <a:cubicBezTo>
                      <a:pt x="1738" y="262"/>
                      <a:pt x="1465" y="0"/>
                      <a:pt x="115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 name="Google Shape;13535;p64">
                <a:extLst>
                  <a:ext uri="{FF2B5EF4-FFF2-40B4-BE49-F238E27FC236}">
                    <a16:creationId xmlns:a16="http://schemas.microsoft.com/office/drawing/2014/main" id="{F03C2279-2E93-423F-B9AE-76A2A3B49B40}"/>
                  </a:ext>
                </a:extLst>
              </p:cNvPr>
              <p:cNvSpPr/>
              <p:nvPr/>
            </p:nvSpPr>
            <p:spPr>
              <a:xfrm>
                <a:off x="8236791" y="2151016"/>
                <a:ext cx="65220" cy="150842"/>
              </a:xfrm>
              <a:custGeom>
                <a:avLst/>
                <a:gdLst/>
                <a:ahLst/>
                <a:cxnLst/>
                <a:rect l="l" t="t" r="r" b="b"/>
                <a:pathLst>
                  <a:path w="2049" h="4739" extrusionOk="0">
                    <a:moveTo>
                      <a:pt x="1143" y="274"/>
                    </a:moveTo>
                    <a:cubicBezTo>
                      <a:pt x="1298" y="274"/>
                      <a:pt x="1453" y="405"/>
                      <a:pt x="1453" y="583"/>
                    </a:cubicBezTo>
                    <a:lnTo>
                      <a:pt x="1453" y="881"/>
                    </a:lnTo>
                    <a:cubicBezTo>
                      <a:pt x="1441" y="1155"/>
                      <a:pt x="1250" y="1345"/>
                      <a:pt x="989" y="1345"/>
                    </a:cubicBezTo>
                    <a:cubicBezTo>
                      <a:pt x="739" y="1345"/>
                      <a:pt x="536" y="1131"/>
                      <a:pt x="536" y="881"/>
                    </a:cubicBezTo>
                    <a:lnTo>
                      <a:pt x="536" y="583"/>
                    </a:lnTo>
                    <a:cubicBezTo>
                      <a:pt x="536" y="417"/>
                      <a:pt x="667" y="274"/>
                      <a:pt x="846" y="274"/>
                    </a:cubicBezTo>
                    <a:close/>
                    <a:moveTo>
                      <a:pt x="1143" y="1631"/>
                    </a:moveTo>
                    <a:lnTo>
                      <a:pt x="1143" y="1691"/>
                    </a:lnTo>
                    <a:cubicBezTo>
                      <a:pt x="1143" y="1726"/>
                      <a:pt x="1155" y="1786"/>
                      <a:pt x="1179" y="1834"/>
                    </a:cubicBezTo>
                    <a:lnTo>
                      <a:pt x="989" y="2024"/>
                    </a:lnTo>
                    <a:lnTo>
                      <a:pt x="786" y="1834"/>
                    </a:lnTo>
                    <a:cubicBezTo>
                      <a:pt x="810" y="1786"/>
                      <a:pt x="822" y="1738"/>
                      <a:pt x="822" y="1691"/>
                    </a:cubicBezTo>
                    <a:lnTo>
                      <a:pt x="822" y="1631"/>
                    </a:lnTo>
                    <a:close/>
                    <a:moveTo>
                      <a:pt x="858" y="0"/>
                    </a:moveTo>
                    <a:cubicBezTo>
                      <a:pt x="536" y="0"/>
                      <a:pt x="274" y="274"/>
                      <a:pt x="274" y="583"/>
                    </a:cubicBezTo>
                    <a:lnTo>
                      <a:pt x="274" y="881"/>
                    </a:lnTo>
                    <a:cubicBezTo>
                      <a:pt x="274" y="1119"/>
                      <a:pt x="393" y="1345"/>
                      <a:pt x="572" y="1476"/>
                    </a:cubicBezTo>
                    <a:lnTo>
                      <a:pt x="572" y="1691"/>
                    </a:lnTo>
                    <a:lnTo>
                      <a:pt x="572" y="1703"/>
                    </a:lnTo>
                    <a:lnTo>
                      <a:pt x="238" y="1881"/>
                    </a:lnTo>
                    <a:cubicBezTo>
                      <a:pt x="84" y="1953"/>
                      <a:pt x="0" y="2107"/>
                      <a:pt x="0" y="2262"/>
                    </a:cubicBezTo>
                    <a:lnTo>
                      <a:pt x="0" y="3572"/>
                    </a:lnTo>
                    <a:cubicBezTo>
                      <a:pt x="0" y="3691"/>
                      <a:pt x="24" y="3798"/>
                      <a:pt x="96" y="3905"/>
                    </a:cubicBezTo>
                    <a:lnTo>
                      <a:pt x="250" y="4132"/>
                    </a:lnTo>
                    <a:cubicBezTo>
                      <a:pt x="274" y="4167"/>
                      <a:pt x="298" y="4227"/>
                      <a:pt x="298" y="4286"/>
                    </a:cubicBezTo>
                    <a:lnTo>
                      <a:pt x="298" y="4608"/>
                    </a:lnTo>
                    <a:cubicBezTo>
                      <a:pt x="298" y="4679"/>
                      <a:pt x="358" y="4739"/>
                      <a:pt x="429" y="4739"/>
                    </a:cubicBezTo>
                    <a:cubicBezTo>
                      <a:pt x="500" y="4739"/>
                      <a:pt x="560" y="4679"/>
                      <a:pt x="560" y="4608"/>
                    </a:cubicBezTo>
                    <a:lnTo>
                      <a:pt x="560" y="4286"/>
                    </a:lnTo>
                    <a:cubicBezTo>
                      <a:pt x="560" y="4167"/>
                      <a:pt x="536" y="4072"/>
                      <a:pt x="453" y="3965"/>
                    </a:cubicBezTo>
                    <a:lnTo>
                      <a:pt x="310" y="3739"/>
                    </a:lnTo>
                    <a:cubicBezTo>
                      <a:pt x="274" y="3691"/>
                      <a:pt x="262" y="3631"/>
                      <a:pt x="262" y="3572"/>
                    </a:cubicBezTo>
                    <a:lnTo>
                      <a:pt x="262" y="2262"/>
                    </a:lnTo>
                    <a:cubicBezTo>
                      <a:pt x="262" y="2203"/>
                      <a:pt x="298" y="2143"/>
                      <a:pt x="358" y="2119"/>
                    </a:cubicBezTo>
                    <a:lnTo>
                      <a:pt x="596" y="2000"/>
                    </a:lnTo>
                    <a:lnTo>
                      <a:pt x="810" y="2227"/>
                    </a:lnTo>
                    <a:cubicBezTo>
                      <a:pt x="869" y="2286"/>
                      <a:pt x="953" y="2310"/>
                      <a:pt x="1024" y="2310"/>
                    </a:cubicBezTo>
                    <a:cubicBezTo>
                      <a:pt x="1096" y="2310"/>
                      <a:pt x="1167" y="2286"/>
                      <a:pt x="1227" y="2227"/>
                    </a:cubicBezTo>
                    <a:lnTo>
                      <a:pt x="1453" y="2000"/>
                    </a:lnTo>
                    <a:lnTo>
                      <a:pt x="1691" y="2119"/>
                    </a:lnTo>
                    <a:cubicBezTo>
                      <a:pt x="1751" y="2143"/>
                      <a:pt x="1786" y="2191"/>
                      <a:pt x="1786" y="2262"/>
                    </a:cubicBezTo>
                    <a:lnTo>
                      <a:pt x="1786" y="3572"/>
                    </a:lnTo>
                    <a:cubicBezTo>
                      <a:pt x="1786" y="3631"/>
                      <a:pt x="1762" y="3691"/>
                      <a:pt x="1739" y="3739"/>
                    </a:cubicBezTo>
                    <a:lnTo>
                      <a:pt x="1584" y="3965"/>
                    </a:lnTo>
                    <a:cubicBezTo>
                      <a:pt x="1524" y="4048"/>
                      <a:pt x="1489" y="4167"/>
                      <a:pt x="1489" y="4286"/>
                    </a:cubicBezTo>
                    <a:lnTo>
                      <a:pt x="1489" y="4608"/>
                    </a:lnTo>
                    <a:cubicBezTo>
                      <a:pt x="1489" y="4679"/>
                      <a:pt x="1548" y="4739"/>
                      <a:pt x="1620" y="4739"/>
                    </a:cubicBezTo>
                    <a:cubicBezTo>
                      <a:pt x="1691" y="4739"/>
                      <a:pt x="1751" y="4679"/>
                      <a:pt x="1751" y="4608"/>
                    </a:cubicBezTo>
                    <a:lnTo>
                      <a:pt x="1751" y="4286"/>
                    </a:lnTo>
                    <a:cubicBezTo>
                      <a:pt x="1751" y="4227"/>
                      <a:pt x="1762" y="4167"/>
                      <a:pt x="1798" y="4132"/>
                    </a:cubicBezTo>
                    <a:lnTo>
                      <a:pt x="1941" y="3905"/>
                    </a:lnTo>
                    <a:cubicBezTo>
                      <a:pt x="2001" y="3810"/>
                      <a:pt x="2048" y="3691"/>
                      <a:pt x="2048" y="3572"/>
                    </a:cubicBezTo>
                    <a:lnTo>
                      <a:pt x="2048" y="2262"/>
                    </a:lnTo>
                    <a:cubicBezTo>
                      <a:pt x="2024" y="2107"/>
                      <a:pt x="1929" y="1953"/>
                      <a:pt x="1786" y="1881"/>
                    </a:cubicBezTo>
                    <a:lnTo>
                      <a:pt x="1441" y="1703"/>
                    </a:lnTo>
                    <a:lnTo>
                      <a:pt x="1441" y="1691"/>
                    </a:lnTo>
                    <a:lnTo>
                      <a:pt x="1441" y="1476"/>
                    </a:lnTo>
                    <a:cubicBezTo>
                      <a:pt x="1620" y="1345"/>
                      <a:pt x="1739" y="1131"/>
                      <a:pt x="1739" y="881"/>
                    </a:cubicBezTo>
                    <a:lnTo>
                      <a:pt x="1739" y="583"/>
                    </a:lnTo>
                    <a:cubicBezTo>
                      <a:pt x="1739" y="262"/>
                      <a:pt x="1465" y="0"/>
                      <a:pt x="115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 name="Google Shape;13536;p64">
                <a:extLst>
                  <a:ext uri="{FF2B5EF4-FFF2-40B4-BE49-F238E27FC236}">
                    <a16:creationId xmlns:a16="http://schemas.microsoft.com/office/drawing/2014/main" id="{67F00B83-4B5F-48E9-94B3-BFA268761CD1}"/>
                  </a:ext>
                </a:extLst>
              </p:cNvPr>
              <p:cNvSpPr/>
              <p:nvPr/>
            </p:nvSpPr>
            <p:spPr>
              <a:xfrm>
                <a:off x="8065100" y="2000174"/>
                <a:ext cx="255086" cy="178916"/>
              </a:xfrm>
              <a:custGeom>
                <a:avLst/>
                <a:gdLst/>
                <a:ahLst/>
                <a:cxnLst/>
                <a:rect l="l" t="t" r="r" b="b"/>
                <a:pathLst>
                  <a:path w="8014" h="5621" extrusionOk="0">
                    <a:moveTo>
                      <a:pt x="2680" y="512"/>
                    </a:moveTo>
                    <a:lnTo>
                      <a:pt x="2680" y="512"/>
                    </a:lnTo>
                    <a:cubicBezTo>
                      <a:pt x="2477" y="691"/>
                      <a:pt x="2275" y="917"/>
                      <a:pt x="2096" y="1191"/>
                    </a:cubicBezTo>
                    <a:cubicBezTo>
                      <a:pt x="1977" y="1370"/>
                      <a:pt x="1882" y="1572"/>
                      <a:pt x="1787" y="1786"/>
                    </a:cubicBezTo>
                    <a:lnTo>
                      <a:pt x="1013" y="1786"/>
                    </a:lnTo>
                    <a:cubicBezTo>
                      <a:pt x="1430" y="1215"/>
                      <a:pt x="2013" y="774"/>
                      <a:pt x="2680" y="512"/>
                    </a:cubicBezTo>
                    <a:close/>
                    <a:moveTo>
                      <a:pt x="3870" y="274"/>
                    </a:moveTo>
                    <a:lnTo>
                      <a:pt x="3870" y="1786"/>
                    </a:lnTo>
                    <a:lnTo>
                      <a:pt x="2096" y="1786"/>
                    </a:lnTo>
                    <a:cubicBezTo>
                      <a:pt x="2513" y="917"/>
                      <a:pt x="3156" y="346"/>
                      <a:pt x="3870" y="274"/>
                    </a:cubicBezTo>
                    <a:close/>
                    <a:moveTo>
                      <a:pt x="4144" y="274"/>
                    </a:moveTo>
                    <a:cubicBezTo>
                      <a:pt x="4870" y="334"/>
                      <a:pt x="5513" y="917"/>
                      <a:pt x="5906" y="1786"/>
                    </a:cubicBezTo>
                    <a:lnTo>
                      <a:pt x="4144" y="1786"/>
                    </a:lnTo>
                    <a:lnTo>
                      <a:pt x="4144" y="274"/>
                    </a:lnTo>
                    <a:close/>
                    <a:moveTo>
                      <a:pt x="5335" y="512"/>
                    </a:moveTo>
                    <a:lnTo>
                      <a:pt x="5335" y="512"/>
                    </a:lnTo>
                    <a:cubicBezTo>
                      <a:pt x="6002" y="774"/>
                      <a:pt x="6561" y="1215"/>
                      <a:pt x="7002" y="1786"/>
                    </a:cubicBezTo>
                    <a:lnTo>
                      <a:pt x="6228" y="1786"/>
                    </a:lnTo>
                    <a:cubicBezTo>
                      <a:pt x="6133" y="1572"/>
                      <a:pt x="6025" y="1382"/>
                      <a:pt x="5906" y="1191"/>
                    </a:cubicBezTo>
                    <a:cubicBezTo>
                      <a:pt x="5728" y="917"/>
                      <a:pt x="5537" y="691"/>
                      <a:pt x="5335" y="512"/>
                    </a:cubicBezTo>
                    <a:close/>
                    <a:moveTo>
                      <a:pt x="1680" y="2048"/>
                    </a:moveTo>
                    <a:cubicBezTo>
                      <a:pt x="1465" y="2596"/>
                      <a:pt x="1358" y="3215"/>
                      <a:pt x="1346" y="3846"/>
                    </a:cubicBezTo>
                    <a:lnTo>
                      <a:pt x="287" y="3846"/>
                    </a:lnTo>
                    <a:cubicBezTo>
                      <a:pt x="310" y="3191"/>
                      <a:pt x="513" y="2572"/>
                      <a:pt x="834" y="2048"/>
                    </a:cubicBezTo>
                    <a:close/>
                    <a:moveTo>
                      <a:pt x="3870" y="2048"/>
                    </a:moveTo>
                    <a:lnTo>
                      <a:pt x="3870" y="3846"/>
                    </a:lnTo>
                    <a:lnTo>
                      <a:pt x="1620" y="3846"/>
                    </a:lnTo>
                    <a:cubicBezTo>
                      <a:pt x="1644" y="3191"/>
                      <a:pt x="1763" y="2572"/>
                      <a:pt x="1965" y="2048"/>
                    </a:cubicBezTo>
                    <a:close/>
                    <a:moveTo>
                      <a:pt x="6049" y="2048"/>
                    </a:moveTo>
                    <a:cubicBezTo>
                      <a:pt x="6252" y="2584"/>
                      <a:pt x="6371" y="3191"/>
                      <a:pt x="6383" y="3846"/>
                    </a:cubicBezTo>
                    <a:lnTo>
                      <a:pt x="4144" y="3846"/>
                    </a:lnTo>
                    <a:lnTo>
                      <a:pt x="4144" y="2048"/>
                    </a:lnTo>
                    <a:close/>
                    <a:moveTo>
                      <a:pt x="7192" y="2048"/>
                    </a:moveTo>
                    <a:cubicBezTo>
                      <a:pt x="7514" y="2584"/>
                      <a:pt x="7716" y="3191"/>
                      <a:pt x="7740" y="3846"/>
                    </a:cubicBezTo>
                    <a:lnTo>
                      <a:pt x="6668" y="3846"/>
                    </a:lnTo>
                    <a:cubicBezTo>
                      <a:pt x="6656" y="3215"/>
                      <a:pt x="6537" y="2596"/>
                      <a:pt x="6347" y="2048"/>
                    </a:cubicBezTo>
                    <a:close/>
                    <a:moveTo>
                      <a:pt x="4001" y="0"/>
                    </a:moveTo>
                    <a:cubicBezTo>
                      <a:pt x="2930" y="0"/>
                      <a:pt x="1930" y="417"/>
                      <a:pt x="1180" y="1167"/>
                    </a:cubicBezTo>
                    <a:cubicBezTo>
                      <a:pt x="418" y="1929"/>
                      <a:pt x="1" y="2929"/>
                      <a:pt x="1" y="4001"/>
                    </a:cubicBezTo>
                    <a:cubicBezTo>
                      <a:pt x="1" y="4537"/>
                      <a:pt x="108" y="5061"/>
                      <a:pt x="310" y="5537"/>
                    </a:cubicBezTo>
                    <a:cubicBezTo>
                      <a:pt x="337" y="5590"/>
                      <a:pt x="384" y="5617"/>
                      <a:pt x="436" y="5617"/>
                    </a:cubicBezTo>
                    <a:cubicBezTo>
                      <a:pt x="453" y="5617"/>
                      <a:pt x="471" y="5614"/>
                      <a:pt x="489" y="5608"/>
                    </a:cubicBezTo>
                    <a:cubicBezTo>
                      <a:pt x="560" y="5573"/>
                      <a:pt x="596" y="5501"/>
                      <a:pt x="560" y="5430"/>
                    </a:cubicBezTo>
                    <a:cubicBezTo>
                      <a:pt x="382" y="5013"/>
                      <a:pt x="298" y="4584"/>
                      <a:pt x="287" y="4132"/>
                    </a:cubicBezTo>
                    <a:lnTo>
                      <a:pt x="1334" y="4132"/>
                    </a:lnTo>
                    <a:lnTo>
                      <a:pt x="1334" y="4299"/>
                    </a:lnTo>
                    <a:cubicBezTo>
                      <a:pt x="1334" y="4370"/>
                      <a:pt x="1418" y="4430"/>
                      <a:pt x="1489" y="4430"/>
                    </a:cubicBezTo>
                    <a:cubicBezTo>
                      <a:pt x="1561" y="4430"/>
                      <a:pt x="1620" y="4358"/>
                      <a:pt x="1620" y="4287"/>
                    </a:cubicBezTo>
                    <a:lnTo>
                      <a:pt x="1620" y="4132"/>
                    </a:lnTo>
                    <a:lnTo>
                      <a:pt x="3870" y="4132"/>
                    </a:lnTo>
                    <a:lnTo>
                      <a:pt x="3870" y="4299"/>
                    </a:lnTo>
                    <a:cubicBezTo>
                      <a:pt x="3870" y="4370"/>
                      <a:pt x="3930" y="4430"/>
                      <a:pt x="4001" y="4430"/>
                    </a:cubicBezTo>
                    <a:cubicBezTo>
                      <a:pt x="4073" y="4430"/>
                      <a:pt x="4132" y="4370"/>
                      <a:pt x="4132" y="4299"/>
                    </a:cubicBezTo>
                    <a:lnTo>
                      <a:pt x="4132" y="4132"/>
                    </a:lnTo>
                    <a:lnTo>
                      <a:pt x="6383" y="4132"/>
                    </a:lnTo>
                    <a:lnTo>
                      <a:pt x="6383" y="4287"/>
                    </a:lnTo>
                    <a:cubicBezTo>
                      <a:pt x="6383" y="4358"/>
                      <a:pt x="6442" y="4430"/>
                      <a:pt x="6514" y="4430"/>
                    </a:cubicBezTo>
                    <a:cubicBezTo>
                      <a:pt x="6597" y="4430"/>
                      <a:pt x="6656" y="4370"/>
                      <a:pt x="6656" y="4299"/>
                    </a:cubicBezTo>
                    <a:lnTo>
                      <a:pt x="6656" y="4132"/>
                    </a:lnTo>
                    <a:lnTo>
                      <a:pt x="7704" y="4132"/>
                    </a:lnTo>
                    <a:cubicBezTo>
                      <a:pt x="7692" y="4584"/>
                      <a:pt x="7609" y="5013"/>
                      <a:pt x="7430" y="5430"/>
                    </a:cubicBezTo>
                    <a:cubicBezTo>
                      <a:pt x="7395" y="5501"/>
                      <a:pt x="7430" y="5573"/>
                      <a:pt x="7502" y="5608"/>
                    </a:cubicBezTo>
                    <a:cubicBezTo>
                      <a:pt x="7514" y="5608"/>
                      <a:pt x="7526" y="5620"/>
                      <a:pt x="7561" y="5620"/>
                    </a:cubicBezTo>
                    <a:cubicBezTo>
                      <a:pt x="7621" y="5620"/>
                      <a:pt x="7668" y="5596"/>
                      <a:pt x="7692" y="5537"/>
                    </a:cubicBezTo>
                    <a:cubicBezTo>
                      <a:pt x="7907" y="5037"/>
                      <a:pt x="8002" y="4525"/>
                      <a:pt x="8002" y="4001"/>
                    </a:cubicBezTo>
                    <a:cubicBezTo>
                      <a:pt x="8014" y="2929"/>
                      <a:pt x="7597" y="1917"/>
                      <a:pt x="6835" y="1167"/>
                    </a:cubicBezTo>
                    <a:cubicBezTo>
                      <a:pt x="6073" y="417"/>
                      <a:pt x="5073" y="0"/>
                      <a:pt x="400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03" name="Google Shape;12593;p62">
              <a:extLst>
                <a:ext uri="{FF2B5EF4-FFF2-40B4-BE49-F238E27FC236}">
                  <a16:creationId xmlns:a16="http://schemas.microsoft.com/office/drawing/2014/main" id="{F5602A41-F646-4F4B-AD66-B85DB1330E3D}"/>
                </a:ext>
              </a:extLst>
            </p:cNvPr>
            <p:cNvGrpSpPr/>
            <p:nvPr/>
          </p:nvGrpSpPr>
          <p:grpSpPr>
            <a:xfrm>
              <a:off x="5360373" y="3798867"/>
              <a:ext cx="396131" cy="355612"/>
              <a:chOff x="1865381" y="4277506"/>
              <a:chExt cx="396131" cy="355612"/>
            </a:xfrm>
            <a:solidFill>
              <a:schemeClr val="bg1"/>
            </a:solidFill>
          </p:grpSpPr>
          <p:sp>
            <p:nvSpPr>
              <p:cNvPr id="104" name="Google Shape;12594;p62">
                <a:extLst>
                  <a:ext uri="{FF2B5EF4-FFF2-40B4-BE49-F238E27FC236}">
                    <a16:creationId xmlns:a16="http://schemas.microsoft.com/office/drawing/2014/main" id="{9F1DF2DB-DF59-40B8-87A2-AB1169BA09E2}"/>
                  </a:ext>
                </a:extLst>
              </p:cNvPr>
              <p:cNvSpPr/>
              <p:nvPr/>
            </p:nvSpPr>
            <p:spPr>
              <a:xfrm>
                <a:off x="1865381" y="4277506"/>
                <a:ext cx="396131" cy="355612"/>
              </a:xfrm>
              <a:custGeom>
                <a:avLst/>
                <a:gdLst/>
                <a:ahLst/>
                <a:cxnLst/>
                <a:rect l="l" t="t" r="r" b="b"/>
                <a:pathLst>
                  <a:path w="12455" h="11181" extrusionOk="0">
                    <a:moveTo>
                      <a:pt x="6240" y="322"/>
                    </a:moveTo>
                    <a:cubicBezTo>
                      <a:pt x="6883" y="322"/>
                      <a:pt x="7395" y="846"/>
                      <a:pt x="7395" y="1489"/>
                    </a:cubicBezTo>
                    <a:cubicBezTo>
                      <a:pt x="7395" y="2132"/>
                      <a:pt x="6883" y="2644"/>
                      <a:pt x="6240" y="2644"/>
                    </a:cubicBezTo>
                    <a:cubicBezTo>
                      <a:pt x="5597" y="2644"/>
                      <a:pt x="5073" y="2132"/>
                      <a:pt x="5073" y="1489"/>
                    </a:cubicBezTo>
                    <a:cubicBezTo>
                      <a:pt x="5073" y="834"/>
                      <a:pt x="5597" y="322"/>
                      <a:pt x="6240" y="322"/>
                    </a:cubicBezTo>
                    <a:close/>
                    <a:moveTo>
                      <a:pt x="8621" y="3703"/>
                    </a:moveTo>
                    <a:cubicBezTo>
                      <a:pt x="8943" y="3703"/>
                      <a:pt x="9276" y="3751"/>
                      <a:pt x="9585" y="3834"/>
                    </a:cubicBezTo>
                    <a:cubicBezTo>
                      <a:pt x="9657" y="4156"/>
                      <a:pt x="9705" y="4477"/>
                      <a:pt x="9705" y="4811"/>
                    </a:cubicBezTo>
                    <a:cubicBezTo>
                      <a:pt x="9705" y="6239"/>
                      <a:pt x="8847" y="7466"/>
                      <a:pt x="7609" y="7990"/>
                    </a:cubicBezTo>
                    <a:cubicBezTo>
                      <a:pt x="7669" y="7728"/>
                      <a:pt x="7692" y="7454"/>
                      <a:pt x="7692" y="7192"/>
                    </a:cubicBezTo>
                    <a:cubicBezTo>
                      <a:pt x="7692" y="6382"/>
                      <a:pt x="7454" y="5620"/>
                      <a:pt x="7002" y="4965"/>
                    </a:cubicBezTo>
                    <a:cubicBezTo>
                      <a:pt x="6859" y="4775"/>
                      <a:pt x="6704" y="4584"/>
                      <a:pt x="6526" y="4418"/>
                    </a:cubicBezTo>
                    <a:cubicBezTo>
                      <a:pt x="7097" y="3977"/>
                      <a:pt x="7835" y="3703"/>
                      <a:pt x="8621" y="3703"/>
                    </a:cubicBezTo>
                    <a:close/>
                    <a:moveTo>
                      <a:pt x="10478" y="7918"/>
                    </a:moveTo>
                    <a:lnTo>
                      <a:pt x="10598" y="8168"/>
                    </a:lnTo>
                    <a:lnTo>
                      <a:pt x="10359" y="8168"/>
                    </a:lnTo>
                    <a:lnTo>
                      <a:pt x="10478" y="7918"/>
                    </a:lnTo>
                    <a:close/>
                    <a:moveTo>
                      <a:pt x="6240" y="4656"/>
                    </a:moveTo>
                    <a:cubicBezTo>
                      <a:pt x="6407" y="4823"/>
                      <a:pt x="6561" y="4989"/>
                      <a:pt x="6704" y="5180"/>
                    </a:cubicBezTo>
                    <a:cubicBezTo>
                      <a:pt x="7121" y="5775"/>
                      <a:pt x="7335" y="6454"/>
                      <a:pt x="7335" y="7192"/>
                    </a:cubicBezTo>
                    <a:cubicBezTo>
                      <a:pt x="7335" y="7513"/>
                      <a:pt x="7299" y="7847"/>
                      <a:pt x="7204" y="8144"/>
                    </a:cubicBezTo>
                    <a:cubicBezTo>
                      <a:pt x="6907" y="8228"/>
                      <a:pt x="6585" y="8275"/>
                      <a:pt x="6252" y="8275"/>
                    </a:cubicBezTo>
                    <a:cubicBezTo>
                      <a:pt x="5930" y="8275"/>
                      <a:pt x="5597" y="8228"/>
                      <a:pt x="5299" y="8144"/>
                    </a:cubicBezTo>
                    <a:cubicBezTo>
                      <a:pt x="5180" y="7847"/>
                      <a:pt x="5133" y="7513"/>
                      <a:pt x="5133" y="7192"/>
                    </a:cubicBezTo>
                    <a:cubicBezTo>
                      <a:pt x="5133" y="6192"/>
                      <a:pt x="5549" y="5299"/>
                      <a:pt x="6240" y="4656"/>
                    </a:cubicBezTo>
                    <a:close/>
                    <a:moveTo>
                      <a:pt x="5430" y="8561"/>
                    </a:moveTo>
                    <a:lnTo>
                      <a:pt x="5430" y="8561"/>
                    </a:lnTo>
                    <a:cubicBezTo>
                      <a:pt x="5704" y="8621"/>
                      <a:pt x="5966" y="8644"/>
                      <a:pt x="6252" y="8644"/>
                    </a:cubicBezTo>
                    <a:cubicBezTo>
                      <a:pt x="6537" y="8644"/>
                      <a:pt x="6799" y="8621"/>
                      <a:pt x="7061" y="8561"/>
                    </a:cubicBezTo>
                    <a:lnTo>
                      <a:pt x="7061" y="8561"/>
                    </a:lnTo>
                    <a:cubicBezTo>
                      <a:pt x="6847" y="8990"/>
                      <a:pt x="6585" y="9395"/>
                      <a:pt x="6240" y="9716"/>
                    </a:cubicBezTo>
                    <a:cubicBezTo>
                      <a:pt x="5895" y="9395"/>
                      <a:pt x="5609" y="9002"/>
                      <a:pt x="5430" y="8561"/>
                    </a:cubicBezTo>
                    <a:close/>
                    <a:moveTo>
                      <a:pt x="2470" y="7643"/>
                    </a:moveTo>
                    <a:cubicBezTo>
                      <a:pt x="2693" y="7643"/>
                      <a:pt x="2903" y="7736"/>
                      <a:pt x="3049" y="7882"/>
                    </a:cubicBezTo>
                    <a:cubicBezTo>
                      <a:pt x="3216" y="8049"/>
                      <a:pt x="3323" y="8263"/>
                      <a:pt x="3323" y="8502"/>
                    </a:cubicBezTo>
                    <a:cubicBezTo>
                      <a:pt x="3323" y="8692"/>
                      <a:pt x="3263" y="8859"/>
                      <a:pt x="3144" y="9002"/>
                    </a:cubicBezTo>
                    <a:cubicBezTo>
                      <a:pt x="2954" y="9275"/>
                      <a:pt x="2799" y="9549"/>
                      <a:pt x="2739" y="9847"/>
                    </a:cubicBezTo>
                    <a:lnTo>
                      <a:pt x="2192" y="9847"/>
                    </a:lnTo>
                    <a:cubicBezTo>
                      <a:pt x="2132" y="9537"/>
                      <a:pt x="2001" y="9252"/>
                      <a:pt x="1799" y="9002"/>
                    </a:cubicBezTo>
                    <a:cubicBezTo>
                      <a:pt x="1680" y="8835"/>
                      <a:pt x="1620" y="8656"/>
                      <a:pt x="1620" y="8454"/>
                    </a:cubicBezTo>
                    <a:cubicBezTo>
                      <a:pt x="1644" y="8025"/>
                      <a:pt x="2001" y="7668"/>
                      <a:pt x="2430" y="7644"/>
                    </a:cubicBezTo>
                    <a:cubicBezTo>
                      <a:pt x="2443" y="7644"/>
                      <a:pt x="2457" y="7643"/>
                      <a:pt x="2470" y="7643"/>
                    </a:cubicBezTo>
                    <a:close/>
                    <a:moveTo>
                      <a:pt x="10300" y="8525"/>
                    </a:moveTo>
                    <a:lnTo>
                      <a:pt x="10300" y="10145"/>
                    </a:lnTo>
                    <a:lnTo>
                      <a:pt x="10109" y="10145"/>
                    </a:lnTo>
                    <a:lnTo>
                      <a:pt x="10109" y="8585"/>
                    </a:lnTo>
                    <a:cubicBezTo>
                      <a:pt x="10109" y="8561"/>
                      <a:pt x="10133" y="8525"/>
                      <a:pt x="10169" y="8525"/>
                    </a:cubicBezTo>
                    <a:close/>
                    <a:moveTo>
                      <a:pt x="10788" y="8525"/>
                    </a:moveTo>
                    <a:cubicBezTo>
                      <a:pt x="10824" y="8525"/>
                      <a:pt x="10848" y="8561"/>
                      <a:pt x="10848" y="8585"/>
                    </a:cubicBezTo>
                    <a:lnTo>
                      <a:pt x="10848" y="10145"/>
                    </a:lnTo>
                    <a:lnTo>
                      <a:pt x="10657" y="10145"/>
                    </a:lnTo>
                    <a:lnTo>
                      <a:pt x="10657" y="8525"/>
                    </a:lnTo>
                    <a:close/>
                    <a:moveTo>
                      <a:pt x="2847" y="10252"/>
                    </a:moveTo>
                    <a:lnTo>
                      <a:pt x="2847" y="10323"/>
                    </a:lnTo>
                    <a:lnTo>
                      <a:pt x="2073" y="10323"/>
                    </a:lnTo>
                    <a:lnTo>
                      <a:pt x="2073" y="10252"/>
                    </a:lnTo>
                    <a:close/>
                    <a:moveTo>
                      <a:pt x="2489" y="4013"/>
                    </a:moveTo>
                    <a:lnTo>
                      <a:pt x="2489" y="4013"/>
                    </a:lnTo>
                    <a:cubicBezTo>
                      <a:pt x="2430" y="4287"/>
                      <a:pt x="2394" y="4549"/>
                      <a:pt x="2394" y="4823"/>
                    </a:cubicBezTo>
                    <a:cubicBezTo>
                      <a:pt x="2394" y="6501"/>
                      <a:pt x="3489" y="7930"/>
                      <a:pt x="4990" y="8454"/>
                    </a:cubicBezTo>
                    <a:cubicBezTo>
                      <a:pt x="5180" y="9025"/>
                      <a:pt x="5525" y="9549"/>
                      <a:pt x="5954" y="9966"/>
                    </a:cubicBezTo>
                    <a:cubicBezTo>
                      <a:pt x="5371" y="10383"/>
                      <a:pt x="4644" y="10657"/>
                      <a:pt x="3859" y="10657"/>
                    </a:cubicBezTo>
                    <a:cubicBezTo>
                      <a:pt x="3644" y="10657"/>
                      <a:pt x="3430" y="10645"/>
                      <a:pt x="3216" y="10597"/>
                    </a:cubicBezTo>
                    <a:lnTo>
                      <a:pt x="3216" y="10192"/>
                    </a:lnTo>
                    <a:cubicBezTo>
                      <a:pt x="3216" y="10085"/>
                      <a:pt x="3168" y="10002"/>
                      <a:pt x="3097" y="9942"/>
                    </a:cubicBezTo>
                    <a:cubicBezTo>
                      <a:pt x="3156" y="9680"/>
                      <a:pt x="3263" y="9454"/>
                      <a:pt x="3430" y="9240"/>
                    </a:cubicBezTo>
                    <a:cubicBezTo>
                      <a:pt x="3585" y="9025"/>
                      <a:pt x="3680" y="8775"/>
                      <a:pt x="3680" y="8513"/>
                    </a:cubicBezTo>
                    <a:cubicBezTo>
                      <a:pt x="3680" y="8180"/>
                      <a:pt x="3549" y="7871"/>
                      <a:pt x="3311" y="7632"/>
                    </a:cubicBezTo>
                    <a:cubicBezTo>
                      <a:pt x="3072" y="7416"/>
                      <a:pt x="2769" y="7298"/>
                      <a:pt x="2462" y="7298"/>
                    </a:cubicBezTo>
                    <a:cubicBezTo>
                      <a:pt x="2447" y="7298"/>
                      <a:pt x="2433" y="7298"/>
                      <a:pt x="2418" y="7299"/>
                    </a:cubicBezTo>
                    <a:cubicBezTo>
                      <a:pt x="1787" y="7335"/>
                      <a:pt x="1275" y="7835"/>
                      <a:pt x="1263" y="8466"/>
                    </a:cubicBezTo>
                    <a:cubicBezTo>
                      <a:pt x="1251" y="8752"/>
                      <a:pt x="1346" y="9025"/>
                      <a:pt x="1525" y="9252"/>
                    </a:cubicBezTo>
                    <a:cubicBezTo>
                      <a:pt x="1680" y="9466"/>
                      <a:pt x="1787" y="9704"/>
                      <a:pt x="1846" y="9954"/>
                    </a:cubicBezTo>
                    <a:lnTo>
                      <a:pt x="1799" y="10002"/>
                    </a:lnTo>
                    <a:cubicBezTo>
                      <a:pt x="906" y="9347"/>
                      <a:pt x="382" y="8311"/>
                      <a:pt x="382" y="7204"/>
                    </a:cubicBezTo>
                    <a:cubicBezTo>
                      <a:pt x="382" y="5775"/>
                      <a:pt x="1251" y="4537"/>
                      <a:pt x="2489" y="4013"/>
                    </a:cubicBezTo>
                    <a:close/>
                    <a:moveTo>
                      <a:pt x="2847" y="10680"/>
                    </a:moveTo>
                    <a:lnTo>
                      <a:pt x="2847" y="10788"/>
                    </a:lnTo>
                    <a:lnTo>
                      <a:pt x="2073" y="10788"/>
                    </a:lnTo>
                    <a:lnTo>
                      <a:pt x="2073" y="10680"/>
                    </a:lnTo>
                    <a:close/>
                    <a:moveTo>
                      <a:pt x="10848" y="10526"/>
                    </a:moveTo>
                    <a:lnTo>
                      <a:pt x="10848" y="10728"/>
                    </a:lnTo>
                    <a:cubicBezTo>
                      <a:pt x="10848" y="10764"/>
                      <a:pt x="10824" y="10788"/>
                      <a:pt x="10788" y="10788"/>
                    </a:cubicBezTo>
                    <a:lnTo>
                      <a:pt x="10169" y="10788"/>
                    </a:lnTo>
                    <a:cubicBezTo>
                      <a:pt x="10133" y="10788"/>
                      <a:pt x="10109" y="10764"/>
                      <a:pt x="10109" y="10728"/>
                    </a:cubicBezTo>
                    <a:lnTo>
                      <a:pt x="10109" y="10526"/>
                    </a:lnTo>
                    <a:close/>
                    <a:moveTo>
                      <a:pt x="6228" y="0"/>
                    </a:moveTo>
                    <a:cubicBezTo>
                      <a:pt x="5454" y="0"/>
                      <a:pt x="4823" y="584"/>
                      <a:pt x="4716" y="1310"/>
                    </a:cubicBezTo>
                    <a:cubicBezTo>
                      <a:pt x="4049" y="1596"/>
                      <a:pt x="3466" y="2072"/>
                      <a:pt x="3049" y="2667"/>
                    </a:cubicBezTo>
                    <a:cubicBezTo>
                      <a:pt x="2858" y="2941"/>
                      <a:pt x="2692" y="3263"/>
                      <a:pt x="2597" y="3584"/>
                    </a:cubicBezTo>
                    <a:cubicBezTo>
                      <a:pt x="1084" y="4108"/>
                      <a:pt x="1" y="5537"/>
                      <a:pt x="1" y="7216"/>
                    </a:cubicBezTo>
                    <a:cubicBezTo>
                      <a:pt x="1" y="8502"/>
                      <a:pt x="632" y="9692"/>
                      <a:pt x="1704" y="10407"/>
                    </a:cubicBezTo>
                    <a:lnTo>
                      <a:pt x="1704" y="10847"/>
                    </a:lnTo>
                    <a:cubicBezTo>
                      <a:pt x="1704" y="11026"/>
                      <a:pt x="1846" y="11180"/>
                      <a:pt x="2025" y="11180"/>
                    </a:cubicBezTo>
                    <a:lnTo>
                      <a:pt x="2858" y="11180"/>
                    </a:lnTo>
                    <a:cubicBezTo>
                      <a:pt x="2989" y="11180"/>
                      <a:pt x="3108" y="11097"/>
                      <a:pt x="3156" y="10978"/>
                    </a:cubicBezTo>
                    <a:cubicBezTo>
                      <a:pt x="3382" y="11026"/>
                      <a:pt x="3609" y="11038"/>
                      <a:pt x="3823" y="11038"/>
                    </a:cubicBezTo>
                    <a:cubicBezTo>
                      <a:pt x="4716" y="11038"/>
                      <a:pt x="5549" y="10728"/>
                      <a:pt x="6204" y="10204"/>
                    </a:cubicBezTo>
                    <a:cubicBezTo>
                      <a:pt x="6764" y="10645"/>
                      <a:pt x="7419" y="10919"/>
                      <a:pt x="8157" y="11014"/>
                    </a:cubicBezTo>
                    <a:lnTo>
                      <a:pt x="8169" y="11014"/>
                    </a:lnTo>
                    <a:cubicBezTo>
                      <a:pt x="8264" y="11014"/>
                      <a:pt x="8335" y="10942"/>
                      <a:pt x="8347" y="10847"/>
                    </a:cubicBezTo>
                    <a:cubicBezTo>
                      <a:pt x="8371" y="10740"/>
                      <a:pt x="8288" y="10657"/>
                      <a:pt x="8192" y="10645"/>
                    </a:cubicBezTo>
                    <a:cubicBezTo>
                      <a:pt x="7550" y="10561"/>
                      <a:pt x="6966" y="10323"/>
                      <a:pt x="6490" y="9954"/>
                    </a:cubicBezTo>
                    <a:cubicBezTo>
                      <a:pt x="6918" y="9537"/>
                      <a:pt x="7264" y="9014"/>
                      <a:pt x="7454" y="8442"/>
                    </a:cubicBezTo>
                    <a:cubicBezTo>
                      <a:pt x="8966" y="7918"/>
                      <a:pt x="10050" y="6489"/>
                      <a:pt x="10050" y="4811"/>
                    </a:cubicBezTo>
                    <a:cubicBezTo>
                      <a:pt x="10050" y="4525"/>
                      <a:pt x="10014" y="4251"/>
                      <a:pt x="9955" y="4001"/>
                    </a:cubicBezTo>
                    <a:lnTo>
                      <a:pt x="9955" y="4001"/>
                    </a:lnTo>
                    <a:cubicBezTo>
                      <a:pt x="11193" y="4537"/>
                      <a:pt x="12062" y="5763"/>
                      <a:pt x="12062" y="7192"/>
                    </a:cubicBezTo>
                    <a:cubicBezTo>
                      <a:pt x="12062" y="8037"/>
                      <a:pt x="11741" y="8859"/>
                      <a:pt x="11181" y="9490"/>
                    </a:cubicBezTo>
                    <a:lnTo>
                      <a:pt x="11181" y="8597"/>
                    </a:lnTo>
                    <a:cubicBezTo>
                      <a:pt x="11181" y="8466"/>
                      <a:pt x="11109" y="8335"/>
                      <a:pt x="11002" y="8263"/>
                    </a:cubicBezTo>
                    <a:lnTo>
                      <a:pt x="10717" y="7644"/>
                    </a:lnTo>
                    <a:cubicBezTo>
                      <a:pt x="10669" y="7549"/>
                      <a:pt x="10574" y="7466"/>
                      <a:pt x="10455" y="7466"/>
                    </a:cubicBezTo>
                    <a:cubicBezTo>
                      <a:pt x="10336" y="7466"/>
                      <a:pt x="10228" y="7525"/>
                      <a:pt x="10181" y="7644"/>
                    </a:cubicBezTo>
                    <a:lnTo>
                      <a:pt x="9895" y="8263"/>
                    </a:lnTo>
                    <a:cubicBezTo>
                      <a:pt x="9800" y="8335"/>
                      <a:pt x="9716" y="8466"/>
                      <a:pt x="9716" y="8597"/>
                    </a:cubicBezTo>
                    <a:lnTo>
                      <a:pt x="9716" y="10478"/>
                    </a:lnTo>
                    <a:cubicBezTo>
                      <a:pt x="9466" y="10561"/>
                      <a:pt x="9216" y="10621"/>
                      <a:pt x="8943" y="10645"/>
                    </a:cubicBezTo>
                    <a:cubicBezTo>
                      <a:pt x="8847" y="10657"/>
                      <a:pt x="8764" y="10740"/>
                      <a:pt x="8788" y="10835"/>
                    </a:cubicBezTo>
                    <a:cubicBezTo>
                      <a:pt x="8800" y="10919"/>
                      <a:pt x="8871" y="11002"/>
                      <a:pt x="8966" y="11002"/>
                    </a:cubicBezTo>
                    <a:lnTo>
                      <a:pt x="8978" y="11002"/>
                    </a:lnTo>
                    <a:cubicBezTo>
                      <a:pt x="9228" y="10966"/>
                      <a:pt x="9478" y="10919"/>
                      <a:pt x="9740" y="10847"/>
                    </a:cubicBezTo>
                    <a:cubicBezTo>
                      <a:pt x="9776" y="11026"/>
                      <a:pt x="9943" y="11157"/>
                      <a:pt x="10133" y="11157"/>
                    </a:cubicBezTo>
                    <a:lnTo>
                      <a:pt x="10764" y="11157"/>
                    </a:lnTo>
                    <a:cubicBezTo>
                      <a:pt x="11002" y="11157"/>
                      <a:pt x="11193" y="10966"/>
                      <a:pt x="11193" y="10728"/>
                    </a:cubicBezTo>
                    <a:lnTo>
                      <a:pt x="11193" y="10014"/>
                    </a:lnTo>
                    <a:cubicBezTo>
                      <a:pt x="12002" y="9287"/>
                      <a:pt x="12455" y="8263"/>
                      <a:pt x="12455" y="7192"/>
                    </a:cubicBezTo>
                    <a:cubicBezTo>
                      <a:pt x="12455" y="5501"/>
                      <a:pt x="11371" y="4072"/>
                      <a:pt x="9871" y="3560"/>
                    </a:cubicBezTo>
                    <a:cubicBezTo>
                      <a:pt x="9740" y="3168"/>
                      <a:pt x="9538" y="2798"/>
                      <a:pt x="9276" y="2465"/>
                    </a:cubicBezTo>
                    <a:cubicBezTo>
                      <a:pt x="9242" y="2425"/>
                      <a:pt x="9189" y="2403"/>
                      <a:pt x="9137" y="2403"/>
                    </a:cubicBezTo>
                    <a:cubicBezTo>
                      <a:pt x="9097" y="2403"/>
                      <a:pt x="9057" y="2416"/>
                      <a:pt x="9026" y="2441"/>
                    </a:cubicBezTo>
                    <a:cubicBezTo>
                      <a:pt x="8943" y="2501"/>
                      <a:pt x="8931" y="2620"/>
                      <a:pt x="8990" y="2691"/>
                    </a:cubicBezTo>
                    <a:cubicBezTo>
                      <a:pt x="9169" y="2929"/>
                      <a:pt x="9324" y="3168"/>
                      <a:pt x="9443" y="3441"/>
                    </a:cubicBezTo>
                    <a:cubicBezTo>
                      <a:pt x="9169" y="3382"/>
                      <a:pt x="8907" y="3346"/>
                      <a:pt x="8621" y="3346"/>
                    </a:cubicBezTo>
                    <a:cubicBezTo>
                      <a:pt x="7728" y="3346"/>
                      <a:pt x="6895" y="3656"/>
                      <a:pt x="6240" y="4180"/>
                    </a:cubicBezTo>
                    <a:cubicBezTo>
                      <a:pt x="5930" y="3930"/>
                      <a:pt x="5573" y="3739"/>
                      <a:pt x="5192" y="3584"/>
                    </a:cubicBezTo>
                    <a:cubicBezTo>
                      <a:pt x="5175" y="3580"/>
                      <a:pt x="5158" y="3577"/>
                      <a:pt x="5140" y="3577"/>
                    </a:cubicBezTo>
                    <a:cubicBezTo>
                      <a:pt x="5068" y="3577"/>
                      <a:pt x="4992" y="3615"/>
                      <a:pt x="4954" y="3691"/>
                    </a:cubicBezTo>
                    <a:cubicBezTo>
                      <a:pt x="4930" y="3775"/>
                      <a:pt x="4978" y="3882"/>
                      <a:pt x="5061" y="3930"/>
                    </a:cubicBezTo>
                    <a:cubicBezTo>
                      <a:pt x="5394" y="4049"/>
                      <a:pt x="5692" y="4215"/>
                      <a:pt x="5954" y="4418"/>
                    </a:cubicBezTo>
                    <a:cubicBezTo>
                      <a:pt x="5228" y="5120"/>
                      <a:pt x="4775" y="6096"/>
                      <a:pt x="4775" y="7192"/>
                    </a:cubicBezTo>
                    <a:cubicBezTo>
                      <a:pt x="4775" y="7466"/>
                      <a:pt x="4811" y="7740"/>
                      <a:pt x="4871" y="7990"/>
                    </a:cubicBezTo>
                    <a:cubicBezTo>
                      <a:pt x="3632" y="7454"/>
                      <a:pt x="2775" y="6239"/>
                      <a:pt x="2775" y="4811"/>
                    </a:cubicBezTo>
                    <a:cubicBezTo>
                      <a:pt x="2775" y="4477"/>
                      <a:pt x="2811" y="4156"/>
                      <a:pt x="2906" y="3858"/>
                    </a:cubicBezTo>
                    <a:cubicBezTo>
                      <a:pt x="3204" y="3763"/>
                      <a:pt x="3525" y="3715"/>
                      <a:pt x="3859" y="3715"/>
                    </a:cubicBezTo>
                    <a:cubicBezTo>
                      <a:pt x="4025" y="3715"/>
                      <a:pt x="4168" y="3739"/>
                      <a:pt x="4335" y="3751"/>
                    </a:cubicBezTo>
                    <a:cubicBezTo>
                      <a:pt x="4342" y="3752"/>
                      <a:pt x="4349" y="3752"/>
                      <a:pt x="4356" y="3752"/>
                    </a:cubicBezTo>
                    <a:cubicBezTo>
                      <a:pt x="4444" y="3752"/>
                      <a:pt x="4526" y="3684"/>
                      <a:pt x="4537" y="3596"/>
                    </a:cubicBezTo>
                    <a:cubicBezTo>
                      <a:pt x="4549" y="3501"/>
                      <a:pt x="4478" y="3406"/>
                      <a:pt x="4394" y="3394"/>
                    </a:cubicBezTo>
                    <a:cubicBezTo>
                      <a:pt x="4216" y="3358"/>
                      <a:pt x="4049" y="3358"/>
                      <a:pt x="3870" y="3358"/>
                    </a:cubicBezTo>
                    <a:cubicBezTo>
                      <a:pt x="3585" y="3358"/>
                      <a:pt x="3323" y="3394"/>
                      <a:pt x="3049" y="3453"/>
                    </a:cubicBezTo>
                    <a:cubicBezTo>
                      <a:pt x="3144" y="3239"/>
                      <a:pt x="3239" y="3048"/>
                      <a:pt x="3382" y="2858"/>
                    </a:cubicBezTo>
                    <a:cubicBezTo>
                      <a:pt x="3716" y="2346"/>
                      <a:pt x="4192" y="1953"/>
                      <a:pt x="4728" y="1691"/>
                    </a:cubicBezTo>
                    <a:cubicBezTo>
                      <a:pt x="4835" y="2441"/>
                      <a:pt x="5466" y="3025"/>
                      <a:pt x="6240" y="3025"/>
                    </a:cubicBezTo>
                    <a:cubicBezTo>
                      <a:pt x="7014" y="3025"/>
                      <a:pt x="7657" y="2441"/>
                      <a:pt x="7740" y="1691"/>
                    </a:cubicBezTo>
                    <a:cubicBezTo>
                      <a:pt x="7990" y="1810"/>
                      <a:pt x="8228" y="1977"/>
                      <a:pt x="8454" y="2156"/>
                    </a:cubicBezTo>
                    <a:cubicBezTo>
                      <a:pt x="8490" y="2191"/>
                      <a:pt x="8526" y="2203"/>
                      <a:pt x="8573" y="2203"/>
                    </a:cubicBezTo>
                    <a:cubicBezTo>
                      <a:pt x="8633" y="2203"/>
                      <a:pt x="8681" y="2191"/>
                      <a:pt x="8704" y="2144"/>
                    </a:cubicBezTo>
                    <a:cubicBezTo>
                      <a:pt x="8764" y="2072"/>
                      <a:pt x="8764" y="1953"/>
                      <a:pt x="8681" y="1894"/>
                    </a:cubicBezTo>
                    <a:cubicBezTo>
                      <a:pt x="8395" y="1655"/>
                      <a:pt x="8073" y="1453"/>
                      <a:pt x="7728" y="1310"/>
                    </a:cubicBezTo>
                    <a:cubicBezTo>
                      <a:pt x="7621" y="560"/>
                      <a:pt x="7002" y="0"/>
                      <a:pt x="622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 name="Google Shape;12595;p62">
                <a:extLst>
                  <a:ext uri="{FF2B5EF4-FFF2-40B4-BE49-F238E27FC236}">
                    <a16:creationId xmlns:a16="http://schemas.microsoft.com/office/drawing/2014/main" id="{8F739869-7942-47D4-A734-F6AA14C1C364}"/>
                  </a:ext>
                </a:extLst>
              </p:cNvPr>
              <p:cNvSpPr/>
              <p:nvPr/>
            </p:nvSpPr>
            <p:spPr>
              <a:xfrm>
                <a:off x="2057770" y="4294553"/>
                <a:ext cx="22741" cy="35622"/>
              </a:xfrm>
              <a:custGeom>
                <a:avLst/>
                <a:gdLst/>
                <a:ahLst/>
                <a:cxnLst/>
                <a:rect l="l" t="t" r="r" b="b"/>
                <a:pathLst>
                  <a:path w="715" h="1120" extrusionOk="0">
                    <a:moveTo>
                      <a:pt x="191" y="0"/>
                    </a:moveTo>
                    <a:cubicBezTo>
                      <a:pt x="84" y="0"/>
                      <a:pt x="12" y="72"/>
                      <a:pt x="12" y="179"/>
                    </a:cubicBezTo>
                    <a:lnTo>
                      <a:pt x="12" y="941"/>
                    </a:lnTo>
                    <a:cubicBezTo>
                      <a:pt x="0" y="1036"/>
                      <a:pt x="84" y="1119"/>
                      <a:pt x="191" y="1119"/>
                    </a:cubicBezTo>
                    <a:lnTo>
                      <a:pt x="536" y="1119"/>
                    </a:lnTo>
                    <a:cubicBezTo>
                      <a:pt x="631" y="1119"/>
                      <a:pt x="715" y="1036"/>
                      <a:pt x="715" y="941"/>
                    </a:cubicBezTo>
                    <a:cubicBezTo>
                      <a:pt x="715" y="834"/>
                      <a:pt x="631" y="750"/>
                      <a:pt x="536" y="750"/>
                    </a:cubicBezTo>
                    <a:lnTo>
                      <a:pt x="369" y="750"/>
                    </a:lnTo>
                    <a:lnTo>
                      <a:pt x="369" y="179"/>
                    </a:lnTo>
                    <a:cubicBezTo>
                      <a:pt x="369" y="72"/>
                      <a:pt x="298" y="0"/>
                      <a:pt x="19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 name="Google Shape;12596;p62">
                <a:extLst>
                  <a:ext uri="{FF2B5EF4-FFF2-40B4-BE49-F238E27FC236}">
                    <a16:creationId xmlns:a16="http://schemas.microsoft.com/office/drawing/2014/main" id="{5EC8173D-1C62-47A4-BE0D-EFB128E9C021}"/>
                  </a:ext>
                </a:extLst>
              </p:cNvPr>
              <p:cNvSpPr/>
              <p:nvPr/>
            </p:nvSpPr>
            <p:spPr>
              <a:xfrm>
                <a:off x="2048292" y="4456250"/>
                <a:ext cx="30724" cy="64055"/>
              </a:xfrm>
              <a:custGeom>
                <a:avLst/>
                <a:gdLst/>
                <a:ahLst/>
                <a:cxnLst/>
                <a:rect l="l" t="t" r="r" b="b"/>
                <a:pathLst>
                  <a:path w="966" h="2014" extrusionOk="0">
                    <a:moveTo>
                      <a:pt x="477" y="0"/>
                    </a:moveTo>
                    <a:cubicBezTo>
                      <a:pt x="370" y="0"/>
                      <a:pt x="298" y="84"/>
                      <a:pt x="298" y="179"/>
                    </a:cubicBezTo>
                    <a:lnTo>
                      <a:pt x="298" y="262"/>
                    </a:lnTo>
                    <a:cubicBezTo>
                      <a:pt x="120" y="334"/>
                      <a:pt x="1" y="512"/>
                      <a:pt x="1" y="703"/>
                    </a:cubicBezTo>
                    <a:cubicBezTo>
                      <a:pt x="1" y="977"/>
                      <a:pt x="215" y="1191"/>
                      <a:pt x="489" y="1191"/>
                    </a:cubicBezTo>
                    <a:cubicBezTo>
                      <a:pt x="560" y="1191"/>
                      <a:pt x="608" y="1250"/>
                      <a:pt x="608" y="1310"/>
                    </a:cubicBezTo>
                    <a:cubicBezTo>
                      <a:pt x="608" y="1381"/>
                      <a:pt x="548" y="1429"/>
                      <a:pt x="489" y="1429"/>
                    </a:cubicBezTo>
                    <a:cubicBezTo>
                      <a:pt x="441" y="1429"/>
                      <a:pt x="394" y="1405"/>
                      <a:pt x="382" y="1358"/>
                    </a:cubicBezTo>
                    <a:cubicBezTo>
                      <a:pt x="346" y="1287"/>
                      <a:pt x="284" y="1249"/>
                      <a:pt x="216" y="1249"/>
                    </a:cubicBezTo>
                    <a:cubicBezTo>
                      <a:pt x="192" y="1249"/>
                      <a:pt x="168" y="1253"/>
                      <a:pt x="144" y="1262"/>
                    </a:cubicBezTo>
                    <a:cubicBezTo>
                      <a:pt x="60" y="1310"/>
                      <a:pt x="13" y="1417"/>
                      <a:pt x="60" y="1500"/>
                    </a:cubicBezTo>
                    <a:cubicBezTo>
                      <a:pt x="120" y="1608"/>
                      <a:pt x="203" y="1703"/>
                      <a:pt x="310" y="1739"/>
                    </a:cubicBezTo>
                    <a:lnTo>
                      <a:pt x="310" y="1834"/>
                    </a:lnTo>
                    <a:cubicBezTo>
                      <a:pt x="310" y="1941"/>
                      <a:pt x="382" y="2012"/>
                      <a:pt x="489" y="2012"/>
                    </a:cubicBezTo>
                    <a:cubicBezTo>
                      <a:pt x="495" y="2013"/>
                      <a:pt x="501" y="2014"/>
                      <a:pt x="507" y="2014"/>
                    </a:cubicBezTo>
                    <a:cubicBezTo>
                      <a:pt x="586" y="2014"/>
                      <a:pt x="667" y="1945"/>
                      <a:pt x="667" y="1846"/>
                    </a:cubicBezTo>
                    <a:lnTo>
                      <a:pt x="667" y="1762"/>
                    </a:lnTo>
                    <a:cubicBezTo>
                      <a:pt x="846" y="1691"/>
                      <a:pt x="965" y="1512"/>
                      <a:pt x="965" y="1310"/>
                    </a:cubicBezTo>
                    <a:cubicBezTo>
                      <a:pt x="965" y="1048"/>
                      <a:pt x="739" y="822"/>
                      <a:pt x="477" y="822"/>
                    </a:cubicBezTo>
                    <a:cubicBezTo>
                      <a:pt x="394" y="822"/>
                      <a:pt x="358" y="762"/>
                      <a:pt x="358" y="703"/>
                    </a:cubicBezTo>
                    <a:cubicBezTo>
                      <a:pt x="358" y="631"/>
                      <a:pt x="417" y="584"/>
                      <a:pt x="477" y="584"/>
                    </a:cubicBezTo>
                    <a:cubicBezTo>
                      <a:pt x="513" y="584"/>
                      <a:pt x="548" y="596"/>
                      <a:pt x="572" y="643"/>
                    </a:cubicBezTo>
                    <a:cubicBezTo>
                      <a:pt x="608" y="700"/>
                      <a:pt x="660" y="727"/>
                      <a:pt x="717" y="727"/>
                    </a:cubicBezTo>
                    <a:cubicBezTo>
                      <a:pt x="755" y="727"/>
                      <a:pt x="796" y="715"/>
                      <a:pt x="834" y="691"/>
                    </a:cubicBezTo>
                    <a:cubicBezTo>
                      <a:pt x="917" y="631"/>
                      <a:pt x="929" y="524"/>
                      <a:pt x="870" y="441"/>
                    </a:cubicBezTo>
                    <a:cubicBezTo>
                      <a:pt x="810" y="357"/>
                      <a:pt x="739" y="286"/>
                      <a:pt x="656" y="262"/>
                    </a:cubicBezTo>
                    <a:lnTo>
                      <a:pt x="656" y="179"/>
                    </a:lnTo>
                    <a:cubicBezTo>
                      <a:pt x="656" y="84"/>
                      <a:pt x="572" y="0"/>
                      <a:pt x="47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 name="Google Shape;12597;p62">
                <a:extLst>
                  <a:ext uri="{FF2B5EF4-FFF2-40B4-BE49-F238E27FC236}">
                    <a16:creationId xmlns:a16="http://schemas.microsoft.com/office/drawing/2014/main" id="{D9361E81-58E8-48A7-9DFA-AB701C035C21}"/>
                  </a:ext>
                </a:extLst>
              </p:cNvPr>
              <p:cNvSpPr/>
              <p:nvPr/>
            </p:nvSpPr>
            <p:spPr>
              <a:xfrm>
                <a:off x="1898713" y="4487196"/>
                <a:ext cx="17461" cy="16030"/>
              </a:xfrm>
              <a:custGeom>
                <a:avLst/>
                <a:gdLst/>
                <a:ahLst/>
                <a:cxnLst/>
                <a:rect l="l" t="t" r="r" b="b"/>
                <a:pathLst>
                  <a:path w="549" h="504" extrusionOk="0">
                    <a:moveTo>
                      <a:pt x="193" y="1"/>
                    </a:moveTo>
                    <a:cubicBezTo>
                      <a:pt x="147" y="1"/>
                      <a:pt x="102" y="21"/>
                      <a:pt x="72" y="63"/>
                    </a:cubicBezTo>
                    <a:cubicBezTo>
                      <a:pt x="1" y="135"/>
                      <a:pt x="1" y="254"/>
                      <a:pt x="72" y="313"/>
                    </a:cubicBezTo>
                    <a:lnTo>
                      <a:pt x="203" y="444"/>
                    </a:lnTo>
                    <a:cubicBezTo>
                      <a:pt x="227" y="480"/>
                      <a:pt x="298" y="504"/>
                      <a:pt x="334" y="504"/>
                    </a:cubicBezTo>
                    <a:cubicBezTo>
                      <a:pt x="382" y="504"/>
                      <a:pt x="429" y="492"/>
                      <a:pt x="465" y="444"/>
                    </a:cubicBezTo>
                    <a:cubicBezTo>
                      <a:pt x="548" y="373"/>
                      <a:pt x="548" y="254"/>
                      <a:pt x="465" y="194"/>
                    </a:cubicBezTo>
                    <a:lnTo>
                      <a:pt x="322" y="63"/>
                    </a:lnTo>
                    <a:cubicBezTo>
                      <a:pt x="286" y="21"/>
                      <a:pt x="239" y="1"/>
                      <a:pt x="19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 name="Google Shape;12598;p62">
                <a:extLst>
                  <a:ext uri="{FF2B5EF4-FFF2-40B4-BE49-F238E27FC236}">
                    <a16:creationId xmlns:a16="http://schemas.microsoft.com/office/drawing/2014/main" id="{73643F0C-DB00-4AE8-98A7-46BB77681888}"/>
                  </a:ext>
                </a:extLst>
              </p:cNvPr>
              <p:cNvSpPr/>
              <p:nvPr/>
            </p:nvSpPr>
            <p:spPr>
              <a:xfrm>
                <a:off x="1887740" y="4502494"/>
                <a:ext cx="19337" cy="13231"/>
              </a:xfrm>
              <a:custGeom>
                <a:avLst/>
                <a:gdLst/>
                <a:ahLst/>
                <a:cxnLst/>
                <a:rect l="l" t="t" r="r" b="b"/>
                <a:pathLst>
                  <a:path w="608" h="416" extrusionOk="0">
                    <a:moveTo>
                      <a:pt x="190" y="0"/>
                    </a:moveTo>
                    <a:cubicBezTo>
                      <a:pt x="112" y="0"/>
                      <a:pt x="53" y="56"/>
                      <a:pt x="24" y="142"/>
                    </a:cubicBezTo>
                    <a:cubicBezTo>
                      <a:pt x="0" y="249"/>
                      <a:pt x="60" y="332"/>
                      <a:pt x="155" y="368"/>
                    </a:cubicBezTo>
                    <a:lnTo>
                      <a:pt x="358" y="416"/>
                    </a:lnTo>
                    <a:lnTo>
                      <a:pt x="405" y="416"/>
                    </a:lnTo>
                    <a:cubicBezTo>
                      <a:pt x="477" y="416"/>
                      <a:pt x="548" y="356"/>
                      <a:pt x="572" y="273"/>
                    </a:cubicBezTo>
                    <a:cubicBezTo>
                      <a:pt x="608" y="189"/>
                      <a:pt x="548" y="82"/>
                      <a:pt x="441" y="58"/>
                    </a:cubicBezTo>
                    <a:lnTo>
                      <a:pt x="250" y="11"/>
                    </a:lnTo>
                    <a:cubicBezTo>
                      <a:pt x="229" y="4"/>
                      <a:pt x="209" y="0"/>
                      <a:pt x="19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 name="Google Shape;12599;p62">
                <a:extLst>
                  <a:ext uri="{FF2B5EF4-FFF2-40B4-BE49-F238E27FC236}">
                    <a16:creationId xmlns:a16="http://schemas.microsoft.com/office/drawing/2014/main" id="{0002F437-1731-432D-9399-71C7EF06318A}"/>
                  </a:ext>
                </a:extLst>
              </p:cNvPr>
              <p:cNvSpPr/>
              <p:nvPr/>
            </p:nvSpPr>
            <p:spPr>
              <a:xfrm>
                <a:off x="1913852" y="4477019"/>
                <a:ext cx="13676" cy="17874"/>
              </a:xfrm>
              <a:custGeom>
                <a:avLst/>
                <a:gdLst/>
                <a:ahLst/>
                <a:cxnLst/>
                <a:rect l="l" t="t" r="r" b="b"/>
                <a:pathLst>
                  <a:path w="430" h="562" extrusionOk="0">
                    <a:moveTo>
                      <a:pt x="175" y="0"/>
                    </a:moveTo>
                    <a:cubicBezTo>
                      <a:pt x="165" y="0"/>
                      <a:pt x="155" y="1"/>
                      <a:pt x="144" y="2"/>
                    </a:cubicBezTo>
                    <a:cubicBezTo>
                      <a:pt x="37" y="38"/>
                      <a:pt x="1" y="121"/>
                      <a:pt x="13" y="228"/>
                    </a:cubicBezTo>
                    <a:lnTo>
                      <a:pt x="60" y="419"/>
                    </a:lnTo>
                    <a:cubicBezTo>
                      <a:pt x="72" y="502"/>
                      <a:pt x="144" y="562"/>
                      <a:pt x="239" y="562"/>
                    </a:cubicBezTo>
                    <a:lnTo>
                      <a:pt x="275" y="562"/>
                    </a:lnTo>
                    <a:cubicBezTo>
                      <a:pt x="382" y="526"/>
                      <a:pt x="430" y="443"/>
                      <a:pt x="418" y="335"/>
                    </a:cubicBezTo>
                    <a:lnTo>
                      <a:pt x="370" y="145"/>
                    </a:lnTo>
                    <a:cubicBezTo>
                      <a:pt x="338" y="49"/>
                      <a:pt x="267" y="0"/>
                      <a:pt x="17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10" name="Google Shape;11140;p60">
              <a:extLst>
                <a:ext uri="{FF2B5EF4-FFF2-40B4-BE49-F238E27FC236}">
                  <a16:creationId xmlns:a16="http://schemas.microsoft.com/office/drawing/2014/main" id="{DD9848AC-0F64-46C6-9463-278659037F51}"/>
                </a:ext>
              </a:extLst>
            </p:cNvPr>
            <p:cNvGrpSpPr/>
            <p:nvPr/>
          </p:nvGrpSpPr>
          <p:grpSpPr>
            <a:xfrm>
              <a:off x="6038834" y="3736381"/>
              <a:ext cx="365348" cy="364966"/>
              <a:chOff x="2640993" y="3357835"/>
              <a:chExt cx="365348" cy="364966"/>
            </a:xfrm>
          </p:grpSpPr>
          <p:sp>
            <p:nvSpPr>
              <p:cNvPr id="111" name="Google Shape;11141;p60">
                <a:extLst>
                  <a:ext uri="{FF2B5EF4-FFF2-40B4-BE49-F238E27FC236}">
                    <a16:creationId xmlns:a16="http://schemas.microsoft.com/office/drawing/2014/main" id="{6FE0653E-4B46-4FDE-9E51-7C1DC0792DD7}"/>
                  </a:ext>
                </a:extLst>
              </p:cNvPr>
              <p:cNvSpPr/>
              <p:nvPr/>
            </p:nvSpPr>
            <p:spPr>
              <a:xfrm>
                <a:off x="2640993" y="3455227"/>
                <a:ext cx="365348" cy="267574"/>
              </a:xfrm>
              <a:custGeom>
                <a:avLst/>
                <a:gdLst/>
                <a:ahLst/>
                <a:cxnLst/>
                <a:rect l="l" t="t" r="r" b="b"/>
                <a:pathLst>
                  <a:path w="11479" h="8407" extrusionOk="0">
                    <a:moveTo>
                      <a:pt x="5168" y="2311"/>
                    </a:moveTo>
                    <a:lnTo>
                      <a:pt x="5335" y="4859"/>
                    </a:lnTo>
                    <a:lnTo>
                      <a:pt x="4620" y="4859"/>
                    </a:lnTo>
                    <a:lnTo>
                      <a:pt x="4763" y="2311"/>
                    </a:lnTo>
                    <a:close/>
                    <a:moveTo>
                      <a:pt x="6966" y="2311"/>
                    </a:moveTo>
                    <a:lnTo>
                      <a:pt x="7133" y="4859"/>
                    </a:lnTo>
                    <a:lnTo>
                      <a:pt x="6418" y="4859"/>
                    </a:lnTo>
                    <a:lnTo>
                      <a:pt x="6561" y="2311"/>
                    </a:lnTo>
                    <a:close/>
                    <a:moveTo>
                      <a:pt x="8764" y="2311"/>
                    </a:moveTo>
                    <a:lnTo>
                      <a:pt x="8931" y="4859"/>
                    </a:lnTo>
                    <a:lnTo>
                      <a:pt x="8216" y="4859"/>
                    </a:lnTo>
                    <a:lnTo>
                      <a:pt x="8371" y="2311"/>
                    </a:lnTo>
                    <a:close/>
                    <a:moveTo>
                      <a:pt x="2156" y="5894"/>
                    </a:moveTo>
                    <a:lnTo>
                      <a:pt x="2144" y="6287"/>
                    </a:lnTo>
                    <a:lnTo>
                      <a:pt x="1549" y="6287"/>
                    </a:lnTo>
                    <a:cubicBezTo>
                      <a:pt x="1453" y="6287"/>
                      <a:pt x="1382" y="6359"/>
                      <a:pt x="1382" y="6442"/>
                    </a:cubicBezTo>
                    <a:cubicBezTo>
                      <a:pt x="1382" y="6537"/>
                      <a:pt x="1453" y="6609"/>
                      <a:pt x="1549" y="6609"/>
                    </a:cubicBezTo>
                    <a:lnTo>
                      <a:pt x="2132" y="6609"/>
                    </a:lnTo>
                    <a:lnTo>
                      <a:pt x="2096" y="8073"/>
                    </a:lnTo>
                    <a:lnTo>
                      <a:pt x="822" y="8073"/>
                    </a:lnTo>
                    <a:lnTo>
                      <a:pt x="822" y="6609"/>
                    </a:lnTo>
                    <a:lnTo>
                      <a:pt x="834" y="6609"/>
                    </a:lnTo>
                    <a:cubicBezTo>
                      <a:pt x="918" y="6609"/>
                      <a:pt x="1001" y="6537"/>
                      <a:pt x="1001" y="6442"/>
                    </a:cubicBezTo>
                    <a:cubicBezTo>
                      <a:pt x="1001" y="6359"/>
                      <a:pt x="918" y="6287"/>
                      <a:pt x="834" y="6287"/>
                    </a:cubicBezTo>
                    <a:cubicBezTo>
                      <a:pt x="727" y="6287"/>
                      <a:pt x="644" y="6192"/>
                      <a:pt x="644" y="6085"/>
                    </a:cubicBezTo>
                    <a:cubicBezTo>
                      <a:pt x="644" y="5990"/>
                      <a:pt x="727" y="5894"/>
                      <a:pt x="834" y="5894"/>
                    </a:cubicBezTo>
                    <a:close/>
                    <a:moveTo>
                      <a:pt x="3382" y="334"/>
                    </a:moveTo>
                    <a:lnTo>
                      <a:pt x="3489" y="4859"/>
                    </a:lnTo>
                    <a:lnTo>
                      <a:pt x="3192" y="4859"/>
                    </a:lnTo>
                    <a:cubicBezTo>
                      <a:pt x="2894" y="4859"/>
                      <a:pt x="2668" y="5097"/>
                      <a:pt x="2668" y="5371"/>
                    </a:cubicBezTo>
                    <a:cubicBezTo>
                      <a:pt x="2668" y="5537"/>
                      <a:pt x="2739" y="5668"/>
                      <a:pt x="2846" y="5775"/>
                    </a:cubicBezTo>
                    <a:lnTo>
                      <a:pt x="2846" y="8085"/>
                    </a:lnTo>
                    <a:lnTo>
                      <a:pt x="2454" y="8085"/>
                    </a:lnTo>
                    <a:lnTo>
                      <a:pt x="2632" y="334"/>
                    </a:lnTo>
                    <a:close/>
                    <a:moveTo>
                      <a:pt x="10359" y="5180"/>
                    </a:moveTo>
                    <a:cubicBezTo>
                      <a:pt x="10466" y="5180"/>
                      <a:pt x="10550" y="5275"/>
                      <a:pt x="10550" y="5371"/>
                    </a:cubicBezTo>
                    <a:cubicBezTo>
                      <a:pt x="10550" y="5478"/>
                      <a:pt x="10466" y="5573"/>
                      <a:pt x="10359" y="5573"/>
                    </a:cubicBezTo>
                    <a:lnTo>
                      <a:pt x="10002" y="5573"/>
                    </a:lnTo>
                    <a:cubicBezTo>
                      <a:pt x="9919" y="5573"/>
                      <a:pt x="9835" y="5644"/>
                      <a:pt x="9835" y="5728"/>
                    </a:cubicBezTo>
                    <a:cubicBezTo>
                      <a:pt x="9835" y="5823"/>
                      <a:pt x="9919" y="5894"/>
                      <a:pt x="10002" y="5894"/>
                    </a:cubicBezTo>
                    <a:lnTo>
                      <a:pt x="10371" y="5894"/>
                    </a:lnTo>
                    <a:lnTo>
                      <a:pt x="10371" y="8085"/>
                    </a:lnTo>
                    <a:lnTo>
                      <a:pt x="3156" y="8085"/>
                    </a:lnTo>
                    <a:lnTo>
                      <a:pt x="3156" y="5894"/>
                    </a:lnTo>
                    <a:lnTo>
                      <a:pt x="9288" y="5894"/>
                    </a:lnTo>
                    <a:cubicBezTo>
                      <a:pt x="9383" y="5894"/>
                      <a:pt x="9454" y="5823"/>
                      <a:pt x="9454" y="5728"/>
                    </a:cubicBezTo>
                    <a:cubicBezTo>
                      <a:pt x="9454" y="5644"/>
                      <a:pt x="9383" y="5573"/>
                      <a:pt x="9288" y="5573"/>
                    </a:cubicBezTo>
                    <a:lnTo>
                      <a:pt x="3168" y="5573"/>
                    </a:lnTo>
                    <a:cubicBezTo>
                      <a:pt x="3073" y="5573"/>
                      <a:pt x="2977" y="5478"/>
                      <a:pt x="2977" y="5371"/>
                    </a:cubicBezTo>
                    <a:cubicBezTo>
                      <a:pt x="2977" y="5275"/>
                      <a:pt x="3073" y="5180"/>
                      <a:pt x="3168" y="5180"/>
                    </a:cubicBezTo>
                    <a:close/>
                    <a:moveTo>
                      <a:pt x="2489" y="1"/>
                    </a:moveTo>
                    <a:cubicBezTo>
                      <a:pt x="2394" y="1"/>
                      <a:pt x="2323" y="72"/>
                      <a:pt x="2323" y="168"/>
                    </a:cubicBezTo>
                    <a:lnTo>
                      <a:pt x="2203" y="5561"/>
                    </a:lnTo>
                    <a:lnTo>
                      <a:pt x="882" y="5561"/>
                    </a:lnTo>
                    <a:cubicBezTo>
                      <a:pt x="584" y="5561"/>
                      <a:pt x="358" y="5799"/>
                      <a:pt x="358" y="6085"/>
                    </a:cubicBezTo>
                    <a:cubicBezTo>
                      <a:pt x="358" y="6252"/>
                      <a:pt x="429" y="6383"/>
                      <a:pt x="537" y="6490"/>
                    </a:cubicBezTo>
                    <a:lnTo>
                      <a:pt x="537" y="8085"/>
                    </a:lnTo>
                    <a:lnTo>
                      <a:pt x="168" y="8085"/>
                    </a:lnTo>
                    <a:cubicBezTo>
                      <a:pt x="72" y="8085"/>
                      <a:pt x="1" y="8157"/>
                      <a:pt x="1" y="8252"/>
                    </a:cubicBezTo>
                    <a:cubicBezTo>
                      <a:pt x="1" y="8335"/>
                      <a:pt x="72" y="8407"/>
                      <a:pt x="168" y="8407"/>
                    </a:cubicBezTo>
                    <a:lnTo>
                      <a:pt x="11312" y="8407"/>
                    </a:lnTo>
                    <a:cubicBezTo>
                      <a:pt x="11395" y="8407"/>
                      <a:pt x="11478" y="8335"/>
                      <a:pt x="11478" y="8252"/>
                    </a:cubicBezTo>
                    <a:cubicBezTo>
                      <a:pt x="11431" y="8157"/>
                      <a:pt x="11359" y="8085"/>
                      <a:pt x="11264" y="8085"/>
                    </a:cubicBezTo>
                    <a:lnTo>
                      <a:pt x="10716" y="8085"/>
                    </a:lnTo>
                    <a:lnTo>
                      <a:pt x="10716" y="5775"/>
                    </a:lnTo>
                    <a:cubicBezTo>
                      <a:pt x="10824" y="5668"/>
                      <a:pt x="10895" y="5537"/>
                      <a:pt x="10895" y="5371"/>
                    </a:cubicBezTo>
                    <a:cubicBezTo>
                      <a:pt x="10895" y="5073"/>
                      <a:pt x="10657" y="4859"/>
                      <a:pt x="10371" y="4859"/>
                    </a:cubicBezTo>
                    <a:lnTo>
                      <a:pt x="9276" y="4859"/>
                    </a:lnTo>
                    <a:lnTo>
                      <a:pt x="9109" y="2132"/>
                    </a:lnTo>
                    <a:cubicBezTo>
                      <a:pt x="9109" y="2037"/>
                      <a:pt x="9038" y="1965"/>
                      <a:pt x="8942" y="1965"/>
                    </a:cubicBezTo>
                    <a:lnTo>
                      <a:pt x="8228" y="1965"/>
                    </a:lnTo>
                    <a:cubicBezTo>
                      <a:pt x="8145" y="1965"/>
                      <a:pt x="8073" y="2037"/>
                      <a:pt x="8073" y="2132"/>
                    </a:cubicBezTo>
                    <a:lnTo>
                      <a:pt x="7907" y="4859"/>
                    </a:lnTo>
                    <a:lnTo>
                      <a:pt x="7502" y="4859"/>
                    </a:lnTo>
                    <a:lnTo>
                      <a:pt x="7335" y="2132"/>
                    </a:lnTo>
                    <a:cubicBezTo>
                      <a:pt x="7335" y="2037"/>
                      <a:pt x="7264" y="1965"/>
                      <a:pt x="7168" y="1965"/>
                    </a:cubicBezTo>
                    <a:lnTo>
                      <a:pt x="6466" y="1965"/>
                    </a:lnTo>
                    <a:cubicBezTo>
                      <a:pt x="6371" y="1965"/>
                      <a:pt x="6299" y="2037"/>
                      <a:pt x="6299" y="2132"/>
                    </a:cubicBezTo>
                    <a:lnTo>
                      <a:pt x="6133" y="4859"/>
                    </a:lnTo>
                    <a:lnTo>
                      <a:pt x="5728" y="4859"/>
                    </a:lnTo>
                    <a:lnTo>
                      <a:pt x="5561" y="2132"/>
                    </a:lnTo>
                    <a:cubicBezTo>
                      <a:pt x="5561" y="2037"/>
                      <a:pt x="5490" y="1965"/>
                      <a:pt x="5406" y="1965"/>
                    </a:cubicBezTo>
                    <a:lnTo>
                      <a:pt x="4620" y="1965"/>
                    </a:lnTo>
                    <a:cubicBezTo>
                      <a:pt x="4525" y="1965"/>
                      <a:pt x="4454" y="2037"/>
                      <a:pt x="4454" y="2132"/>
                    </a:cubicBezTo>
                    <a:lnTo>
                      <a:pt x="4287" y="4859"/>
                    </a:lnTo>
                    <a:lnTo>
                      <a:pt x="3823" y="4859"/>
                    </a:lnTo>
                    <a:lnTo>
                      <a:pt x="3716" y="168"/>
                    </a:lnTo>
                    <a:cubicBezTo>
                      <a:pt x="3716" y="72"/>
                      <a:pt x="3644" y="1"/>
                      <a:pt x="3561" y="1"/>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 name="Google Shape;11142;p60">
                <a:extLst>
                  <a:ext uri="{FF2B5EF4-FFF2-40B4-BE49-F238E27FC236}">
                    <a16:creationId xmlns:a16="http://schemas.microsoft.com/office/drawing/2014/main" id="{B15BC009-D91D-4CE9-97BE-878254B255D7}"/>
                  </a:ext>
                </a:extLst>
              </p:cNvPr>
              <p:cNvSpPr/>
              <p:nvPr/>
            </p:nvSpPr>
            <p:spPr>
              <a:xfrm>
                <a:off x="2724763" y="3357835"/>
                <a:ext cx="280050" cy="136476"/>
              </a:xfrm>
              <a:custGeom>
                <a:avLst/>
                <a:gdLst/>
                <a:ahLst/>
                <a:cxnLst/>
                <a:rect l="l" t="t" r="r" b="b"/>
                <a:pathLst>
                  <a:path w="8799" h="4288" extrusionOk="0">
                    <a:moveTo>
                      <a:pt x="6656" y="1"/>
                    </a:moveTo>
                    <a:cubicBezTo>
                      <a:pt x="6156" y="1"/>
                      <a:pt x="5656" y="180"/>
                      <a:pt x="5286" y="501"/>
                    </a:cubicBezTo>
                    <a:cubicBezTo>
                      <a:pt x="5001" y="299"/>
                      <a:pt x="4679" y="168"/>
                      <a:pt x="4322" y="168"/>
                    </a:cubicBezTo>
                    <a:cubicBezTo>
                      <a:pt x="3905" y="168"/>
                      <a:pt x="3501" y="334"/>
                      <a:pt x="3191" y="632"/>
                    </a:cubicBezTo>
                    <a:cubicBezTo>
                      <a:pt x="3036" y="561"/>
                      <a:pt x="2858" y="525"/>
                      <a:pt x="2691" y="525"/>
                    </a:cubicBezTo>
                    <a:cubicBezTo>
                      <a:pt x="2191" y="525"/>
                      <a:pt x="1750" y="822"/>
                      <a:pt x="1548" y="1275"/>
                    </a:cubicBezTo>
                    <a:cubicBezTo>
                      <a:pt x="1476" y="1263"/>
                      <a:pt x="1417" y="1239"/>
                      <a:pt x="1346" y="1239"/>
                    </a:cubicBezTo>
                    <a:cubicBezTo>
                      <a:pt x="1000" y="1239"/>
                      <a:pt x="703" y="1465"/>
                      <a:pt x="584" y="1775"/>
                    </a:cubicBezTo>
                    <a:lnTo>
                      <a:pt x="524" y="1775"/>
                    </a:lnTo>
                    <a:cubicBezTo>
                      <a:pt x="226" y="1775"/>
                      <a:pt x="0" y="2013"/>
                      <a:pt x="0" y="2299"/>
                    </a:cubicBezTo>
                    <a:cubicBezTo>
                      <a:pt x="0" y="2394"/>
                      <a:pt x="72" y="2466"/>
                      <a:pt x="167" y="2466"/>
                    </a:cubicBezTo>
                    <a:cubicBezTo>
                      <a:pt x="262" y="2466"/>
                      <a:pt x="333" y="2394"/>
                      <a:pt x="333" y="2299"/>
                    </a:cubicBezTo>
                    <a:cubicBezTo>
                      <a:pt x="333" y="2192"/>
                      <a:pt x="417" y="2108"/>
                      <a:pt x="524" y="2108"/>
                    </a:cubicBezTo>
                    <a:cubicBezTo>
                      <a:pt x="560" y="2108"/>
                      <a:pt x="584" y="2120"/>
                      <a:pt x="631" y="2144"/>
                    </a:cubicBezTo>
                    <a:cubicBezTo>
                      <a:pt x="649" y="2156"/>
                      <a:pt x="679" y="2162"/>
                      <a:pt x="710" y="2162"/>
                    </a:cubicBezTo>
                    <a:cubicBezTo>
                      <a:pt x="741" y="2162"/>
                      <a:pt x="774" y="2156"/>
                      <a:pt x="798" y="2144"/>
                    </a:cubicBezTo>
                    <a:cubicBezTo>
                      <a:pt x="834" y="2108"/>
                      <a:pt x="881" y="2061"/>
                      <a:pt x="881" y="2001"/>
                    </a:cubicBezTo>
                    <a:cubicBezTo>
                      <a:pt x="893" y="1763"/>
                      <a:pt x="1095" y="1573"/>
                      <a:pt x="1346" y="1573"/>
                    </a:cubicBezTo>
                    <a:cubicBezTo>
                      <a:pt x="1417" y="1573"/>
                      <a:pt x="1488" y="1584"/>
                      <a:pt x="1572" y="1632"/>
                    </a:cubicBezTo>
                    <a:cubicBezTo>
                      <a:pt x="1591" y="1652"/>
                      <a:pt x="1618" y="1661"/>
                      <a:pt x="1646" y="1661"/>
                    </a:cubicBezTo>
                    <a:cubicBezTo>
                      <a:pt x="1669" y="1661"/>
                      <a:pt x="1693" y="1655"/>
                      <a:pt x="1715" y="1644"/>
                    </a:cubicBezTo>
                    <a:cubicBezTo>
                      <a:pt x="1762" y="1632"/>
                      <a:pt x="1810" y="1584"/>
                      <a:pt x="1822" y="1525"/>
                    </a:cubicBezTo>
                    <a:cubicBezTo>
                      <a:pt x="1929" y="1132"/>
                      <a:pt x="2286" y="858"/>
                      <a:pt x="2703" y="858"/>
                    </a:cubicBezTo>
                    <a:cubicBezTo>
                      <a:pt x="2846" y="858"/>
                      <a:pt x="3012" y="906"/>
                      <a:pt x="3143" y="977"/>
                    </a:cubicBezTo>
                    <a:cubicBezTo>
                      <a:pt x="3173" y="997"/>
                      <a:pt x="3207" y="1007"/>
                      <a:pt x="3240" y="1007"/>
                    </a:cubicBezTo>
                    <a:cubicBezTo>
                      <a:pt x="3286" y="1007"/>
                      <a:pt x="3330" y="988"/>
                      <a:pt x="3358" y="953"/>
                    </a:cubicBezTo>
                    <a:cubicBezTo>
                      <a:pt x="3596" y="668"/>
                      <a:pt x="3953" y="501"/>
                      <a:pt x="4322" y="501"/>
                    </a:cubicBezTo>
                    <a:cubicBezTo>
                      <a:pt x="4632" y="501"/>
                      <a:pt x="4941" y="620"/>
                      <a:pt x="5167" y="834"/>
                    </a:cubicBezTo>
                    <a:cubicBezTo>
                      <a:pt x="5197" y="864"/>
                      <a:pt x="5239" y="879"/>
                      <a:pt x="5281" y="879"/>
                    </a:cubicBezTo>
                    <a:cubicBezTo>
                      <a:pt x="5322" y="879"/>
                      <a:pt x="5364" y="864"/>
                      <a:pt x="5394" y="834"/>
                    </a:cubicBezTo>
                    <a:cubicBezTo>
                      <a:pt x="5739" y="501"/>
                      <a:pt x="6179" y="322"/>
                      <a:pt x="6644" y="322"/>
                    </a:cubicBezTo>
                    <a:cubicBezTo>
                      <a:pt x="7644" y="322"/>
                      <a:pt x="8454" y="1144"/>
                      <a:pt x="8454" y="2144"/>
                    </a:cubicBezTo>
                    <a:cubicBezTo>
                      <a:pt x="8454" y="3132"/>
                      <a:pt x="7644" y="3954"/>
                      <a:pt x="6644" y="3954"/>
                    </a:cubicBezTo>
                    <a:cubicBezTo>
                      <a:pt x="5977" y="3954"/>
                      <a:pt x="5382" y="3597"/>
                      <a:pt x="5048" y="3013"/>
                    </a:cubicBezTo>
                    <a:cubicBezTo>
                      <a:pt x="5013" y="2960"/>
                      <a:pt x="4957" y="2933"/>
                      <a:pt x="4891" y="2933"/>
                    </a:cubicBezTo>
                    <a:cubicBezTo>
                      <a:pt x="4869" y="2933"/>
                      <a:pt x="4846" y="2936"/>
                      <a:pt x="4822" y="2942"/>
                    </a:cubicBezTo>
                    <a:cubicBezTo>
                      <a:pt x="4667" y="3013"/>
                      <a:pt x="4489" y="3061"/>
                      <a:pt x="4286" y="3061"/>
                    </a:cubicBezTo>
                    <a:cubicBezTo>
                      <a:pt x="3917" y="3061"/>
                      <a:pt x="3572" y="2894"/>
                      <a:pt x="3322" y="2620"/>
                    </a:cubicBezTo>
                    <a:cubicBezTo>
                      <a:pt x="3284" y="2583"/>
                      <a:pt x="3242" y="2559"/>
                      <a:pt x="3198" y="2559"/>
                    </a:cubicBezTo>
                    <a:cubicBezTo>
                      <a:pt x="3172" y="2559"/>
                      <a:pt x="3146" y="2567"/>
                      <a:pt x="3120" y="2585"/>
                    </a:cubicBezTo>
                    <a:cubicBezTo>
                      <a:pt x="2977" y="2656"/>
                      <a:pt x="2822" y="2704"/>
                      <a:pt x="2667" y="2704"/>
                    </a:cubicBezTo>
                    <a:cubicBezTo>
                      <a:pt x="2381" y="2704"/>
                      <a:pt x="2119" y="2573"/>
                      <a:pt x="1953" y="2346"/>
                    </a:cubicBezTo>
                    <a:cubicBezTo>
                      <a:pt x="1929" y="2299"/>
                      <a:pt x="1881" y="2287"/>
                      <a:pt x="1822" y="2287"/>
                    </a:cubicBezTo>
                    <a:cubicBezTo>
                      <a:pt x="1774" y="2287"/>
                      <a:pt x="1715" y="2323"/>
                      <a:pt x="1691" y="2346"/>
                    </a:cubicBezTo>
                    <a:cubicBezTo>
                      <a:pt x="1596" y="2466"/>
                      <a:pt x="1465" y="2525"/>
                      <a:pt x="1334" y="2525"/>
                    </a:cubicBezTo>
                    <a:cubicBezTo>
                      <a:pt x="1238" y="2525"/>
                      <a:pt x="1167" y="2596"/>
                      <a:pt x="1167" y="2692"/>
                    </a:cubicBezTo>
                    <a:cubicBezTo>
                      <a:pt x="1167" y="2775"/>
                      <a:pt x="1238" y="2858"/>
                      <a:pt x="1334" y="2858"/>
                    </a:cubicBezTo>
                    <a:cubicBezTo>
                      <a:pt x="1512" y="2858"/>
                      <a:pt x="1667" y="2799"/>
                      <a:pt x="1822" y="2692"/>
                    </a:cubicBezTo>
                    <a:cubicBezTo>
                      <a:pt x="2060" y="2918"/>
                      <a:pt x="2358" y="3037"/>
                      <a:pt x="2679" y="3037"/>
                    </a:cubicBezTo>
                    <a:cubicBezTo>
                      <a:pt x="2846" y="3037"/>
                      <a:pt x="3024" y="3001"/>
                      <a:pt x="3179" y="2930"/>
                    </a:cubicBezTo>
                    <a:cubicBezTo>
                      <a:pt x="3477" y="3228"/>
                      <a:pt x="3870" y="3394"/>
                      <a:pt x="4310" y="3394"/>
                    </a:cubicBezTo>
                    <a:cubicBezTo>
                      <a:pt x="4489" y="3394"/>
                      <a:pt x="4667" y="3358"/>
                      <a:pt x="4846" y="3299"/>
                    </a:cubicBezTo>
                    <a:cubicBezTo>
                      <a:pt x="5227" y="3906"/>
                      <a:pt x="5918" y="4287"/>
                      <a:pt x="6644" y="4287"/>
                    </a:cubicBezTo>
                    <a:cubicBezTo>
                      <a:pt x="7834" y="4287"/>
                      <a:pt x="8787" y="3311"/>
                      <a:pt x="8787" y="2144"/>
                    </a:cubicBezTo>
                    <a:cubicBezTo>
                      <a:pt x="8799" y="965"/>
                      <a:pt x="7834" y="1"/>
                      <a:pt x="6656" y="1"/>
                    </a:cubicBezTo>
                    <a:close/>
                  </a:path>
                </a:pathLst>
              </a:custGeom>
              <a:solidFill>
                <a:srgbClr val="1346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 name="Google Shape;11143;p60">
                <a:extLst>
                  <a:ext uri="{FF2B5EF4-FFF2-40B4-BE49-F238E27FC236}">
                    <a16:creationId xmlns:a16="http://schemas.microsoft.com/office/drawing/2014/main" id="{208D4F5D-5C18-4044-9257-056A2E108081}"/>
                  </a:ext>
                </a:extLst>
              </p:cNvPr>
              <p:cNvSpPr/>
              <p:nvPr/>
            </p:nvSpPr>
            <p:spPr>
              <a:xfrm>
                <a:off x="2771359" y="3655327"/>
                <a:ext cx="10280" cy="21611"/>
              </a:xfrm>
              <a:custGeom>
                <a:avLst/>
                <a:gdLst/>
                <a:ahLst/>
                <a:cxnLst/>
                <a:rect l="l" t="t" r="r" b="b"/>
                <a:pathLst>
                  <a:path w="323" h="679" extrusionOk="0">
                    <a:moveTo>
                      <a:pt x="167" y="0"/>
                    </a:moveTo>
                    <a:cubicBezTo>
                      <a:pt x="72" y="0"/>
                      <a:pt x="1" y="72"/>
                      <a:pt x="1" y="155"/>
                    </a:cubicBezTo>
                    <a:lnTo>
                      <a:pt x="1" y="512"/>
                    </a:lnTo>
                    <a:cubicBezTo>
                      <a:pt x="1" y="608"/>
                      <a:pt x="72" y="679"/>
                      <a:pt x="167" y="679"/>
                    </a:cubicBezTo>
                    <a:cubicBezTo>
                      <a:pt x="251" y="679"/>
                      <a:pt x="322" y="608"/>
                      <a:pt x="322" y="512"/>
                    </a:cubicBezTo>
                    <a:lnTo>
                      <a:pt x="322" y="179"/>
                    </a:lnTo>
                    <a:cubicBezTo>
                      <a:pt x="322" y="72"/>
                      <a:pt x="251"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 name="Google Shape;11144;p60">
                <a:extLst>
                  <a:ext uri="{FF2B5EF4-FFF2-40B4-BE49-F238E27FC236}">
                    <a16:creationId xmlns:a16="http://schemas.microsoft.com/office/drawing/2014/main" id="{83B709F2-1151-4C80-B4F0-2159DDBF8B6F}"/>
                  </a:ext>
                </a:extLst>
              </p:cNvPr>
              <p:cNvSpPr/>
              <p:nvPr/>
            </p:nvSpPr>
            <p:spPr>
              <a:xfrm>
                <a:off x="2794084" y="3655327"/>
                <a:ext cx="10280" cy="21611"/>
              </a:xfrm>
              <a:custGeom>
                <a:avLst/>
                <a:gdLst/>
                <a:ahLst/>
                <a:cxnLst/>
                <a:rect l="l" t="t" r="r" b="b"/>
                <a:pathLst>
                  <a:path w="323" h="679" extrusionOk="0">
                    <a:moveTo>
                      <a:pt x="168" y="0"/>
                    </a:moveTo>
                    <a:cubicBezTo>
                      <a:pt x="72" y="0"/>
                      <a:pt x="1" y="72"/>
                      <a:pt x="1" y="155"/>
                    </a:cubicBezTo>
                    <a:lnTo>
                      <a:pt x="1" y="512"/>
                    </a:lnTo>
                    <a:cubicBezTo>
                      <a:pt x="1" y="608"/>
                      <a:pt x="72" y="679"/>
                      <a:pt x="168" y="679"/>
                    </a:cubicBezTo>
                    <a:cubicBezTo>
                      <a:pt x="251" y="679"/>
                      <a:pt x="322" y="608"/>
                      <a:pt x="322" y="512"/>
                    </a:cubicBezTo>
                    <a:lnTo>
                      <a:pt x="322" y="179"/>
                    </a:lnTo>
                    <a:cubicBezTo>
                      <a:pt x="322" y="72"/>
                      <a:pt x="251" y="0"/>
                      <a:pt x="16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5" name="Google Shape;11145;p60">
                <a:extLst>
                  <a:ext uri="{FF2B5EF4-FFF2-40B4-BE49-F238E27FC236}">
                    <a16:creationId xmlns:a16="http://schemas.microsoft.com/office/drawing/2014/main" id="{E526B322-18C0-455B-9D63-C45240E468C8}"/>
                  </a:ext>
                </a:extLst>
              </p:cNvPr>
              <p:cNvSpPr/>
              <p:nvPr/>
            </p:nvSpPr>
            <p:spPr>
              <a:xfrm>
                <a:off x="2816840" y="3655327"/>
                <a:ext cx="11012" cy="21611"/>
              </a:xfrm>
              <a:custGeom>
                <a:avLst/>
                <a:gdLst/>
                <a:ahLst/>
                <a:cxnLst/>
                <a:rect l="l" t="t" r="r" b="b"/>
                <a:pathLst>
                  <a:path w="346" h="679" extrusionOk="0">
                    <a:moveTo>
                      <a:pt x="167" y="0"/>
                    </a:moveTo>
                    <a:cubicBezTo>
                      <a:pt x="72" y="0"/>
                      <a:pt x="0" y="72"/>
                      <a:pt x="0" y="155"/>
                    </a:cubicBezTo>
                    <a:lnTo>
                      <a:pt x="0" y="512"/>
                    </a:lnTo>
                    <a:cubicBezTo>
                      <a:pt x="0" y="608"/>
                      <a:pt x="72" y="679"/>
                      <a:pt x="167" y="679"/>
                    </a:cubicBezTo>
                    <a:cubicBezTo>
                      <a:pt x="250" y="679"/>
                      <a:pt x="322" y="608"/>
                      <a:pt x="322" y="512"/>
                    </a:cubicBezTo>
                    <a:lnTo>
                      <a:pt x="322" y="179"/>
                    </a:lnTo>
                    <a:cubicBezTo>
                      <a:pt x="346" y="72"/>
                      <a:pt x="262"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6" name="Google Shape;11146;p60">
                <a:extLst>
                  <a:ext uri="{FF2B5EF4-FFF2-40B4-BE49-F238E27FC236}">
                    <a16:creationId xmlns:a16="http://schemas.microsoft.com/office/drawing/2014/main" id="{9E60F3E4-316F-43C6-82A0-D55EEC3CAA9A}"/>
                  </a:ext>
                </a:extLst>
              </p:cNvPr>
              <p:cNvSpPr/>
              <p:nvPr/>
            </p:nvSpPr>
            <p:spPr>
              <a:xfrm>
                <a:off x="2839947" y="3655327"/>
                <a:ext cx="10630" cy="21611"/>
              </a:xfrm>
              <a:custGeom>
                <a:avLst/>
                <a:gdLst/>
                <a:ahLst/>
                <a:cxnLst/>
                <a:rect l="l" t="t" r="r" b="b"/>
                <a:pathLst>
                  <a:path w="334" h="679" extrusionOk="0">
                    <a:moveTo>
                      <a:pt x="167" y="0"/>
                    </a:moveTo>
                    <a:cubicBezTo>
                      <a:pt x="72" y="0"/>
                      <a:pt x="1" y="72"/>
                      <a:pt x="1" y="155"/>
                    </a:cubicBezTo>
                    <a:lnTo>
                      <a:pt x="1" y="512"/>
                    </a:lnTo>
                    <a:cubicBezTo>
                      <a:pt x="1" y="608"/>
                      <a:pt x="72" y="679"/>
                      <a:pt x="167" y="679"/>
                    </a:cubicBezTo>
                    <a:cubicBezTo>
                      <a:pt x="251" y="679"/>
                      <a:pt x="334" y="608"/>
                      <a:pt x="334" y="512"/>
                    </a:cubicBezTo>
                    <a:lnTo>
                      <a:pt x="334" y="179"/>
                    </a:lnTo>
                    <a:cubicBezTo>
                      <a:pt x="334" y="72"/>
                      <a:pt x="251"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7" name="Google Shape;11147;p60">
                <a:extLst>
                  <a:ext uri="{FF2B5EF4-FFF2-40B4-BE49-F238E27FC236}">
                    <a16:creationId xmlns:a16="http://schemas.microsoft.com/office/drawing/2014/main" id="{37E0B8D4-D1FE-4523-B690-B84A16329BBA}"/>
                  </a:ext>
                </a:extLst>
              </p:cNvPr>
              <p:cNvSpPr/>
              <p:nvPr/>
            </p:nvSpPr>
            <p:spPr>
              <a:xfrm>
                <a:off x="2862672" y="3655327"/>
                <a:ext cx="10662" cy="21611"/>
              </a:xfrm>
              <a:custGeom>
                <a:avLst/>
                <a:gdLst/>
                <a:ahLst/>
                <a:cxnLst/>
                <a:rect l="l" t="t" r="r" b="b"/>
                <a:pathLst>
                  <a:path w="335" h="679" extrusionOk="0">
                    <a:moveTo>
                      <a:pt x="168" y="0"/>
                    </a:moveTo>
                    <a:cubicBezTo>
                      <a:pt x="72" y="0"/>
                      <a:pt x="1" y="72"/>
                      <a:pt x="1" y="155"/>
                    </a:cubicBezTo>
                    <a:lnTo>
                      <a:pt x="1" y="512"/>
                    </a:lnTo>
                    <a:cubicBezTo>
                      <a:pt x="1" y="608"/>
                      <a:pt x="72" y="679"/>
                      <a:pt x="168" y="679"/>
                    </a:cubicBezTo>
                    <a:cubicBezTo>
                      <a:pt x="251" y="679"/>
                      <a:pt x="334" y="608"/>
                      <a:pt x="334" y="512"/>
                    </a:cubicBezTo>
                    <a:lnTo>
                      <a:pt x="334" y="179"/>
                    </a:lnTo>
                    <a:cubicBezTo>
                      <a:pt x="334" y="72"/>
                      <a:pt x="251" y="0"/>
                      <a:pt x="16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8" name="Google Shape;11148;p60">
                <a:extLst>
                  <a:ext uri="{FF2B5EF4-FFF2-40B4-BE49-F238E27FC236}">
                    <a16:creationId xmlns:a16="http://schemas.microsoft.com/office/drawing/2014/main" id="{6B63215B-7E3E-42AF-AD3C-9CBBB05372B3}"/>
                  </a:ext>
                </a:extLst>
              </p:cNvPr>
              <p:cNvSpPr/>
              <p:nvPr/>
            </p:nvSpPr>
            <p:spPr>
              <a:xfrm>
                <a:off x="2885429" y="3655327"/>
                <a:ext cx="11012" cy="21611"/>
              </a:xfrm>
              <a:custGeom>
                <a:avLst/>
                <a:gdLst/>
                <a:ahLst/>
                <a:cxnLst/>
                <a:rect l="l" t="t" r="r" b="b"/>
                <a:pathLst>
                  <a:path w="346" h="679" extrusionOk="0">
                    <a:moveTo>
                      <a:pt x="167" y="0"/>
                    </a:moveTo>
                    <a:cubicBezTo>
                      <a:pt x="72" y="0"/>
                      <a:pt x="0" y="72"/>
                      <a:pt x="0" y="155"/>
                    </a:cubicBezTo>
                    <a:lnTo>
                      <a:pt x="0" y="512"/>
                    </a:lnTo>
                    <a:cubicBezTo>
                      <a:pt x="0" y="608"/>
                      <a:pt x="72" y="679"/>
                      <a:pt x="167" y="679"/>
                    </a:cubicBezTo>
                    <a:cubicBezTo>
                      <a:pt x="250" y="679"/>
                      <a:pt x="334" y="608"/>
                      <a:pt x="334" y="512"/>
                    </a:cubicBezTo>
                    <a:lnTo>
                      <a:pt x="334" y="179"/>
                    </a:lnTo>
                    <a:cubicBezTo>
                      <a:pt x="346" y="72"/>
                      <a:pt x="274"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9" name="Google Shape;11149;p60">
                <a:extLst>
                  <a:ext uri="{FF2B5EF4-FFF2-40B4-BE49-F238E27FC236}">
                    <a16:creationId xmlns:a16="http://schemas.microsoft.com/office/drawing/2014/main" id="{D0768C7E-F4F0-4C2D-B508-9F324B870196}"/>
                  </a:ext>
                </a:extLst>
              </p:cNvPr>
              <p:cNvSpPr/>
              <p:nvPr/>
            </p:nvSpPr>
            <p:spPr>
              <a:xfrm>
                <a:off x="2908535" y="3655327"/>
                <a:ext cx="10630" cy="21611"/>
              </a:xfrm>
              <a:custGeom>
                <a:avLst/>
                <a:gdLst/>
                <a:ahLst/>
                <a:cxnLst/>
                <a:rect l="l" t="t" r="r" b="b"/>
                <a:pathLst>
                  <a:path w="334" h="679" extrusionOk="0">
                    <a:moveTo>
                      <a:pt x="167" y="0"/>
                    </a:moveTo>
                    <a:cubicBezTo>
                      <a:pt x="84" y="0"/>
                      <a:pt x="1" y="72"/>
                      <a:pt x="1" y="155"/>
                    </a:cubicBezTo>
                    <a:lnTo>
                      <a:pt x="1" y="512"/>
                    </a:lnTo>
                    <a:cubicBezTo>
                      <a:pt x="1" y="608"/>
                      <a:pt x="84" y="679"/>
                      <a:pt x="167" y="679"/>
                    </a:cubicBezTo>
                    <a:cubicBezTo>
                      <a:pt x="263" y="679"/>
                      <a:pt x="334" y="608"/>
                      <a:pt x="334" y="512"/>
                    </a:cubicBezTo>
                    <a:lnTo>
                      <a:pt x="334" y="179"/>
                    </a:lnTo>
                    <a:cubicBezTo>
                      <a:pt x="334" y="72"/>
                      <a:pt x="263"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0" name="Google Shape;11150;p60">
                <a:extLst>
                  <a:ext uri="{FF2B5EF4-FFF2-40B4-BE49-F238E27FC236}">
                    <a16:creationId xmlns:a16="http://schemas.microsoft.com/office/drawing/2014/main" id="{BDF20AD3-AA7F-4DC6-B053-B1A80F45045F}"/>
                  </a:ext>
                </a:extLst>
              </p:cNvPr>
              <p:cNvSpPr/>
              <p:nvPr/>
            </p:nvSpPr>
            <p:spPr>
              <a:xfrm>
                <a:off x="2931292" y="3655327"/>
                <a:ext cx="10630" cy="21611"/>
              </a:xfrm>
              <a:custGeom>
                <a:avLst/>
                <a:gdLst/>
                <a:ahLst/>
                <a:cxnLst/>
                <a:rect l="l" t="t" r="r" b="b"/>
                <a:pathLst>
                  <a:path w="334" h="679" extrusionOk="0">
                    <a:moveTo>
                      <a:pt x="167" y="0"/>
                    </a:moveTo>
                    <a:cubicBezTo>
                      <a:pt x="71" y="0"/>
                      <a:pt x="0" y="72"/>
                      <a:pt x="0" y="155"/>
                    </a:cubicBezTo>
                    <a:lnTo>
                      <a:pt x="0" y="512"/>
                    </a:lnTo>
                    <a:cubicBezTo>
                      <a:pt x="0" y="608"/>
                      <a:pt x="71" y="679"/>
                      <a:pt x="167" y="679"/>
                    </a:cubicBezTo>
                    <a:cubicBezTo>
                      <a:pt x="262" y="679"/>
                      <a:pt x="333" y="608"/>
                      <a:pt x="333" y="512"/>
                    </a:cubicBezTo>
                    <a:lnTo>
                      <a:pt x="333" y="179"/>
                    </a:lnTo>
                    <a:cubicBezTo>
                      <a:pt x="333" y="72"/>
                      <a:pt x="262"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27" name="Google Shape;10345;p59">
              <a:extLst>
                <a:ext uri="{FF2B5EF4-FFF2-40B4-BE49-F238E27FC236}">
                  <a16:creationId xmlns:a16="http://schemas.microsoft.com/office/drawing/2014/main" id="{4CDC1231-CC6F-496F-8647-B0EC440D4B7B}"/>
                </a:ext>
              </a:extLst>
            </p:cNvPr>
            <p:cNvGrpSpPr/>
            <p:nvPr/>
          </p:nvGrpSpPr>
          <p:grpSpPr>
            <a:xfrm>
              <a:off x="4601467" y="3874356"/>
              <a:ext cx="379489" cy="366046"/>
              <a:chOff x="1284212" y="1963766"/>
              <a:chExt cx="379489" cy="366046"/>
            </a:xfrm>
            <a:solidFill>
              <a:schemeClr val="bg1"/>
            </a:solidFill>
          </p:grpSpPr>
          <p:sp>
            <p:nvSpPr>
              <p:cNvPr id="128" name="Google Shape;10346;p59">
                <a:extLst>
                  <a:ext uri="{FF2B5EF4-FFF2-40B4-BE49-F238E27FC236}">
                    <a16:creationId xmlns:a16="http://schemas.microsoft.com/office/drawing/2014/main" id="{0F17A23D-DDA2-46E3-BC42-D3AF179D199B}"/>
                  </a:ext>
                </a:extLst>
              </p:cNvPr>
              <p:cNvSpPr/>
              <p:nvPr/>
            </p:nvSpPr>
            <p:spPr>
              <a:xfrm>
                <a:off x="1436861" y="2112975"/>
                <a:ext cx="69444" cy="68902"/>
              </a:xfrm>
              <a:custGeom>
                <a:avLst/>
                <a:gdLst/>
                <a:ahLst/>
                <a:cxnLst/>
                <a:rect l="l" t="t" r="r" b="b"/>
                <a:pathLst>
                  <a:path w="2180" h="2163" extrusionOk="0">
                    <a:moveTo>
                      <a:pt x="1086" y="1"/>
                    </a:moveTo>
                    <a:cubicBezTo>
                      <a:pt x="526" y="1"/>
                      <a:pt x="0" y="443"/>
                      <a:pt x="0" y="1079"/>
                    </a:cubicBezTo>
                    <a:cubicBezTo>
                      <a:pt x="0" y="1675"/>
                      <a:pt x="501" y="2163"/>
                      <a:pt x="1096" y="2163"/>
                    </a:cubicBezTo>
                    <a:cubicBezTo>
                      <a:pt x="1703" y="2163"/>
                      <a:pt x="2179" y="1675"/>
                      <a:pt x="2179" y="1079"/>
                    </a:cubicBezTo>
                    <a:cubicBezTo>
                      <a:pt x="2144" y="1020"/>
                      <a:pt x="2144" y="960"/>
                      <a:pt x="2132" y="889"/>
                    </a:cubicBezTo>
                    <a:cubicBezTo>
                      <a:pt x="2121" y="802"/>
                      <a:pt x="2040" y="744"/>
                      <a:pt x="1963" y="744"/>
                    </a:cubicBezTo>
                    <a:cubicBezTo>
                      <a:pt x="1955" y="744"/>
                      <a:pt x="1948" y="745"/>
                      <a:pt x="1941" y="746"/>
                    </a:cubicBezTo>
                    <a:cubicBezTo>
                      <a:pt x="1846" y="770"/>
                      <a:pt x="1786" y="853"/>
                      <a:pt x="1810" y="948"/>
                    </a:cubicBezTo>
                    <a:cubicBezTo>
                      <a:pt x="1883" y="1428"/>
                      <a:pt x="1488" y="1811"/>
                      <a:pt x="1059" y="1811"/>
                    </a:cubicBezTo>
                    <a:cubicBezTo>
                      <a:pt x="923" y="1811"/>
                      <a:pt x="784" y="1772"/>
                      <a:pt x="655" y="1687"/>
                    </a:cubicBezTo>
                    <a:cubicBezTo>
                      <a:pt x="48" y="1282"/>
                      <a:pt x="346" y="329"/>
                      <a:pt x="1072" y="329"/>
                    </a:cubicBezTo>
                    <a:cubicBezTo>
                      <a:pt x="1239" y="329"/>
                      <a:pt x="1405" y="389"/>
                      <a:pt x="1536" y="496"/>
                    </a:cubicBezTo>
                    <a:cubicBezTo>
                      <a:pt x="1567" y="522"/>
                      <a:pt x="1605" y="534"/>
                      <a:pt x="1642" y="534"/>
                    </a:cubicBezTo>
                    <a:cubicBezTo>
                      <a:pt x="1692" y="534"/>
                      <a:pt x="1741" y="513"/>
                      <a:pt x="1774" y="472"/>
                    </a:cubicBezTo>
                    <a:cubicBezTo>
                      <a:pt x="1834" y="389"/>
                      <a:pt x="1822" y="294"/>
                      <a:pt x="1751" y="234"/>
                    </a:cubicBezTo>
                    <a:cubicBezTo>
                      <a:pt x="1545" y="73"/>
                      <a:pt x="1313" y="1"/>
                      <a:pt x="108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9" name="Google Shape;10347;p59">
                <a:extLst>
                  <a:ext uri="{FF2B5EF4-FFF2-40B4-BE49-F238E27FC236}">
                    <a16:creationId xmlns:a16="http://schemas.microsoft.com/office/drawing/2014/main" id="{3CFEA139-85CE-4B6F-B4EF-162C94F99E60}"/>
                  </a:ext>
                </a:extLst>
              </p:cNvPr>
              <p:cNvSpPr/>
              <p:nvPr/>
            </p:nvSpPr>
            <p:spPr>
              <a:xfrm>
                <a:off x="1284212" y="1963766"/>
                <a:ext cx="379489" cy="366046"/>
              </a:xfrm>
              <a:custGeom>
                <a:avLst/>
                <a:gdLst/>
                <a:ahLst/>
                <a:cxnLst/>
                <a:rect l="l" t="t" r="r" b="b"/>
                <a:pathLst>
                  <a:path w="11913" h="11491" extrusionOk="0">
                    <a:moveTo>
                      <a:pt x="1031" y="2185"/>
                    </a:moveTo>
                    <a:cubicBezTo>
                      <a:pt x="1151" y="2185"/>
                      <a:pt x="1275" y="2224"/>
                      <a:pt x="1387" y="2311"/>
                    </a:cubicBezTo>
                    <a:cubicBezTo>
                      <a:pt x="1625" y="2489"/>
                      <a:pt x="1673" y="2834"/>
                      <a:pt x="1506" y="3084"/>
                    </a:cubicBezTo>
                    <a:cubicBezTo>
                      <a:pt x="1389" y="3256"/>
                      <a:pt x="1207" y="3337"/>
                      <a:pt x="1026" y="3337"/>
                    </a:cubicBezTo>
                    <a:cubicBezTo>
                      <a:pt x="767" y="3337"/>
                      <a:pt x="510" y="3171"/>
                      <a:pt x="447" y="2870"/>
                    </a:cubicBezTo>
                    <a:cubicBezTo>
                      <a:pt x="376" y="2492"/>
                      <a:pt x="689" y="2185"/>
                      <a:pt x="1031" y="2185"/>
                    </a:cubicBezTo>
                    <a:close/>
                    <a:moveTo>
                      <a:pt x="4269" y="3025"/>
                    </a:moveTo>
                    <a:cubicBezTo>
                      <a:pt x="4364" y="3073"/>
                      <a:pt x="5435" y="3680"/>
                      <a:pt x="5519" y="3739"/>
                    </a:cubicBezTo>
                    <a:lnTo>
                      <a:pt x="4269" y="4454"/>
                    </a:lnTo>
                    <a:lnTo>
                      <a:pt x="4269" y="3025"/>
                    </a:lnTo>
                    <a:close/>
                    <a:moveTo>
                      <a:pt x="7448" y="3025"/>
                    </a:moveTo>
                    <a:lnTo>
                      <a:pt x="7448" y="4454"/>
                    </a:lnTo>
                    <a:lnTo>
                      <a:pt x="6197" y="3739"/>
                    </a:lnTo>
                    <a:lnTo>
                      <a:pt x="7448" y="3025"/>
                    </a:lnTo>
                    <a:close/>
                    <a:moveTo>
                      <a:pt x="2550" y="2268"/>
                    </a:moveTo>
                    <a:cubicBezTo>
                      <a:pt x="2817" y="2268"/>
                      <a:pt x="3085" y="2336"/>
                      <a:pt x="3328" y="2477"/>
                    </a:cubicBezTo>
                    <a:cubicBezTo>
                      <a:pt x="3697" y="2692"/>
                      <a:pt x="3566" y="2608"/>
                      <a:pt x="3935" y="2811"/>
                    </a:cubicBezTo>
                    <a:lnTo>
                      <a:pt x="3935" y="4644"/>
                    </a:lnTo>
                    <a:lnTo>
                      <a:pt x="2328" y="5573"/>
                    </a:lnTo>
                    <a:lnTo>
                      <a:pt x="1744" y="5240"/>
                    </a:lnTo>
                    <a:cubicBezTo>
                      <a:pt x="1375" y="5037"/>
                      <a:pt x="1125" y="4692"/>
                      <a:pt x="1006" y="4275"/>
                    </a:cubicBezTo>
                    <a:cubicBezTo>
                      <a:pt x="947" y="4085"/>
                      <a:pt x="923" y="3870"/>
                      <a:pt x="959" y="3680"/>
                    </a:cubicBezTo>
                    <a:lnTo>
                      <a:pt x="959" y="3680"/>
                    </a:lnTo>
                    <a:cubicBezTo>
                      <a:pt x="981" y="3681"/>
                      <a:pt x="1003" y="3682"/>
                      <a:pt x="1025" y="3682"/>
                    </a:cubicBezTo>
                    <a:cubicBezTo>
                      <a:pt x="1659" y="3682"/>
                      <a:pt x="2129" y="3028"/>
                      <a:pt x="1875" y="2418"/>
                    </a:cubicBezTo>
                    <a:cubicBezTo>
                      <a:pt x="2090" y="2319"/>
                      <a:pt x="2320" y="2268"/>
                      <a:pt x="2550" y="2268"/>
                    </a:cubicBezTo>
                    <a:close/>
                    <a:moveTo>
                      <a:pt x="9186" y="2275"/>
                    </a:moveTo>
                    <a:cubicBezTo>
                      <a:pt x="10067" y="2275"/>
                      <a:pt x="10781" y="2977"/>
                      <a:pt x="10781" y="3858"/>
                    </a:cubicBezTo>
                    <a:cubicBezTo>
                      <a:pt x="10781" y="4418"/>
                      <a:pt x="10460" y="4954"/>
                      <a:pt x="9972" y="5240"/>
                    </a:cubicBezTo>
                    <a:lnTo>
                      <a:pt x="9400" y="5573"/>
                    </a:lnTo>
                    <a:cubicBezTo>
                      <a:pt x="9186" y="5454"/>
                      <a:pt x="7983" y="4751"/>
                      <a:pt x="7793" y="4644"/>
                    </a:cubicBezTo>
                    <a:lnTo>
                      <a:pt x="7793" y="2834"/>
                    </a:lnTo>
                    <a:cubicBezTo>
                      <a:pt x="8245" y="2596"/>
                      <a:pt x="8567" y="2275"/>
                      <a:pt x="9186" y="2275"/>
                    </a:cubicBezTo>
                    <a:close/>
                    <a:moveTo>
                      <a:pt x="3935" y="5013"/>
                    </a:moveTo>
                    <a:lnTo>
                      <a:pt x="3935" y="6478"/>
                    </a:lnTo>
                    <a:lnTo>
                      <a:pt x="2673" y="5751"/>
                    </a:lnTo>
                    <a:lnTo>
                      <a:pt x="3935" y="5013"/>
                    </a:lnTo>
                    <a:close/>
                    <a:moveTo>
                      <a:pt x="7793" y="5037"/>
                    </a:moveTo>
                    <a:cubicBezTo>
                      <a:pt x="7948" y="5120"/>
                      <a:pt x="8900" y="5668"/>
                      <a:pt x="9055" y="5763"/>
                    </a:cubicBezTo>
                    <a:lnTo>
                      <a:pt x="7793" y="6490"/>
                    </a:lnTo>
                    <a:lnTo>
                      <a:pt x="7793" y="5037"/>
                    </a:lnTo>
                    <a:close/>
                    <a:moveTo>
                      <a:pt x="5852" y="3918"/>
                    </a:moveTo>
                    <a:lnTo>
                      <a:pt x="7448" y="4823"/>
                    </a:lnTo>
                    <a:lnTo>
                      <a:pt x="7448" y="6668"/>
                    </a:lnTo>
                    <a:lnTo>
                      <a:pt x="5852" y="7573"/>
                    </a:lnTo>
                    <a:lnTo>
                      <a:pt x="4257" y="6668"/>
                    </a:lnTo>
                    <a:lnTo>
                      <a:pt x="4257" y="4823"/>
                    </a:lnTo>
                    <a:lnTo>
                      <a:pt x="5852" y="3918"/>
                    </a:lnTo>
                    <a:close/>
                    <a:moveTo>
                      <a:pt x="7448" y="7061"/>
                    </a:moveTo>
                    <a:lnTo>
                      <a:pt x="7448" y="8490"/>
                    </a:lnTo>
                    <a:cubicBezTo>
                      <a:pt x="7352" y="8442"/>
                      <a:pt x="6281" y="7835"/>
                      <a:pt x="6197" y="7776"/>
                    </a:cubicBezTo>
                    <a:lnTo>
                      <a:pt x="7448" y="7061"/>
                    </a:lnTo>
                    <a:close/>
                    <a:moveTo>
                      <a:pt x="4269" y="7073"/>
                    </a:moveTo>
                    <a:lnTo>
                      <a:pt x="5519" y="7787"/>
                    </a:lnTo>
                    <a:lnTo>
                      <a:pt x="4269" y="8502"/>
                    </a:lnTo>
                    <a:lnTo>
                      <a:pt x="4269" y="7073"/>
                    </a:lnTo>
                    <a:close/>
                    <a:moveTo>
                      <a:pt x="9376" y="5954"/>
                    </a:moveTo>
                    <a:lnTo>
                      <a:pt x="9960" y="6287"/>
                    </a:lnTo>
                    <a:cubicBezTo>
                      <a:pt x="10329" y="6490"/>
                      <a:pt x="10579" y="6835"/>
                      <a:pt x="10710" y="7252"/>
                    </a:cubicBezTo>
                    <a:cubicBezTo>
                      <a:pt x="10746" y="7430"/>
                      <a:pt x="10757" y="7609"/>
                      <a:pt x="10757" y="7787"/>
                    </a:cubicBezTo>
                    <a:cubicBezTo>
                      <a:pt x="10736" y="7786"/>
                      <a:pt x="10714" y="7785"/>
                      <a:pt x="10693" y="7785"/>
                    </a:cubicBezTo>
                    <a:cubicBezTo>
                      <a:pt x="10049" y="7785"/>
                      <a:pt x="9612" y="8474"/>
                      <a:pt x="9888" y="9085"/>
                    </a:cubicBezTo>
                    <a:cubicBezTo>
                      <a:pt x="9662" y="9190"/>
                      <a:pt x="9412" y="9249"/>
                      <a:pt x="9161" y="9249"/>
                    </a:cubicBezTo>
                    <a:cubicBezTo>
                      <a:pt x="8898" y="9249"/>
                      <a:pt x="8632" y="9184"/>
                      <a:pt x="8388" y="9038"/>
                    </a:cubicBezTo>
                    <a:cubicBezTo>
                      <a:pt x="8007" y="8811"/>
                      <a:pt x="8138" y="8907"/>
                      <a:pt x="7769" y="8692"/>
                    </a:cubicBezTo>
                    <a:lnTo>
                      <a:pt x="7769" y="6883"/>
                    </a:lnTo>
                    <a:lnTo>
                      <a:pt x="9376" y="5954"/>
                    </a:lnTo>
                    <a:close/>
                    <a:moveTo>
                      <a:pt x="10731" y="8111"/>
                    </a:moveTo>
                    <a:cubicBezTo>
                      <a:pt x="10841" y="8111"/>
                      <a:pt x="10950" y="8142"/>
                      <a:pt x="11043" y="8204"/>
                    </a:cubicBezTo>
                    <a:cubicBezTo>
                      <a:pt x="11484" y="8502"/>
                      <a:pt x="11329" y="9157"/>
                      <a:pt x="10841" y="9264"/>
                    </a:cubicBezTo>
                    <a:cubicBezTo>
                      <a:pt x="10802" y="9271"/>
                      <a:pt x="10764" y="9275"/>
                      <a:pt x="10726" y="9275"/>
                    </a:cubicBezTo>
                    <a:cubicBezTo>
                      <a:pt x="10276" y="9275"/>
                      <a:pt x="9982" y="8767"/>
                      <a:pt x="10246" y="8371"/>
                    </a:cubicBezTo>
                    <a:cubicBezTo>
                      <a:pt x="10358" y="8199"/>
                      <a:pt x="10545" y="8111"/>
                      <a:pt x="10731" y="8111"/>
                    </a:cubicBezTo>
                    <a:close/>
                    <a:moveTo>
                      <a:pt x="5852" y="7978"/>
                    </a:moveTo>
                    <a:cubicBezTo>
                      <a:pt x="6043" y="8097"/>
                      <a:pt x="7233" y="8764"/>
                      <a:pt x="7448" y="8883"/>
                    </a:cubicBezTo>
                    <a:lnTo>
                      <a:pt x="7448" y="9585"/>
                    </a:lnTo>
                    <a:cubicBezTo>
                      <a:pt x="7448" y="10466"/>
                      <a:pt x="6733" y="11181"/>
                      <a:pt x="5852" y="11181"/>
                    </a:cubicBezTo>
                    <a:cubicBezTo>
                      <a:pt x="4971" y="11181"/>
                      <a:pt x="4257" y="10466"/>
                      <a:pt x="4257" y="9585"/>
                    </a:cubicBezTo>
                    <a:lnTo>
                      <a:pt x="4257" y="8883"/>
                    </a:lnTo>
                    <a:lnTo>
                      <a:pt x="5852" y="7978"/>
                    </a:lnTo>
                    <a:close/>
                    <a:moveTo>
                      <a:pt x="5852" y="1"/>
                    </a:moveTo>
                    <a:cubicBezTo>
                      <a:pt x="4792" y="1"/>
                      <a:pt x="3935" y="870"/>
                      <a:pt x="3935" y="1918"/>
                    </a:cubicBezTo>
                    <a:lnTo>
                      <a:pt x="3935" y="2430"/>
                    </a:lnTo>
                    <a:cubicBezTo>
                      <a:pt x="3649" y="2263"/>
                      <a:pt x="3757" y="2322"/>
                      <a:pt x="3483" y="2180"/>
                    </a:cubicBezTo>
                    <a:cubicBezTo>
                      <a:pt x="3183" y="2005"/>
                      <a:pt x="2854" y="1922"/>
                      <a:pt x="2529" y="1922"/>
                    </a:cubicBezTo>
                    <a:cubicBezTo>
                      <a:pt x="2235" y="1922"/>
                      <a:pt x="1945" y="1990"/>
                      <a:pt x="1685" y="2120"/>
                    </a:cubicBezTo>
                    <a:cubicBezTo>
                      <a:pt x="1491" y="1915"/>
                      <a:pt x="1256" y="1827"/>
                      <a:pt x="1027" y="1827"/>
                    </a:cubicBezTo>
                    <a:cubicBezTo>
                      <a:pt x="497" y="1827"/>
                      <a:pt x="0" y="2303"/>
                      <a:pt x="125" y="2918"/>
                    </a:cubicBezTo>
                    <a:cubicBezTo>
                      <a:pt x="185" y="3215"/>
                      <a:pt x="375" y="3454"/>
                      <a:pt x="625" y="3573"/>
                    </a:cubicBezTo>
                    <a:cubicBezTo>
                      <a:pt x="530" y="4335"/>
                      <a:pt x="887" y="5109"/>
                      <a:pt x="1578" y="5501"/>
                    </a:cubicBezTo>
                    <a:cubicBezTo>
                      <a:pt x="1816" y="5644"/>
                      <a:pt x="1744" y="5597"/>
                      <a:pt x="1983" y="5728"/>
                    </a:cubicBezTo>
                    <a:lnTo>
                      <a:pt x="1578" y="5954"/>
                    </a:lnTo>
                    <a:cubicBezTo>
                      <a:pt x="982" y="6299"/>
                      <a:pt x="613" y="6942"/>
                      <a:pt x="613" y="7633"/>
                    </a:cubicBezTo>
                    <a:cubicBezTo>
                      <a:pt x="613" y="8633"/>
                      <a:pt x="1375" y="9466"/>
                      <a:pt x="2375" y="9538"/>
                    </a:cubicBezTo>
                    <a:lnTo>
                      <a:pt x="2387" y="9538"/>
                    </a:lnTo>
                    <a:cubicBezTo>
                      <a:pt x="2471" y="9538"/>
                      <a:pt x="2554" y="9478"/>
                      <a:pt x="2554" y="9395"/>
                    </a:cubicBezTo>
                    <a:cubicBezTo>
                      <a:pt x="2566" y="9300"/>
                      <a:pt x="2495" y="9216"/>
                      <a:pt x="2399" y="9216"/>
                    </a:cubicBezTo>
                    <a:cubicBezTo>
                      <a:pt x="1578" y="9145"/>
                      <a:pt x="959" y="8454"/>
                      <a:pt x="959" y="7633"/>
                    </a:cubicBezTo>
                    <a:cubicBezTo>
                      <a:pt x="959" y="7073"/>
                      <a:pt x="1268" y="6537"/>
                      <a:pt x="1756" y="6252"/>
                    </a:cubicBezTo>
                    <a:lnTo>
                      <a:pt x="2340" y="5918"/>
                    </a:lnTo>
                    <a:lnTo>
                      <a:pt x="3947" y="6847"/>
                    </a:lnTo>
                    <a:lnTo>
                      <a:pt x="3947" y="8657"/>
                    </a:lnTo>
                    <a:cubicBezTo>
                      <a:pt x="3411" y="8954"/>
                      <a:pt x="3280" y="9061"/>
                      <a:pt x="3030" y="9157"/>
                    </a:cubicBezTo>
                    <a:cubicBezTo>
                      <a:pt x="2935" y="9180"/>
                      <a:pt x="2887" y="9276"/>
                      <a:pt x="2911" y="9359"/>
                    </a:cubicBezTo>
                    <a:cubicBezTo>
                      <a:pt x="2932" y="9443"/>
                      <a:pt x="3008" y="9480"/>
                      <a:pt x="3082" y="9480"/>
                    </a:cubicBezTo>
                    <a:cubicBezTo>
                      <a:pt x="3093" y="9480"/>
                      <a:pt x="3103" y="9480"/>
                      <a:pt x="3114" y="9478"/>
                    </a:cubicBezTo>
                    <a:cubicBezTo>
                      <a:pt x="3423" y="9395"/>
                      <a:pt x="3578" y="9252"/>
                      <a:pt x="3947" y="9061"/>
                    </a:cubicBezTo>
                    <a:lnTo>
                      <a:pt x="3947" y="9573"/>
                    </a:lnTo>
                    <a:cubicBezTo>
                      <a:pt x="3947" y="10621"/>
                      <a:pt x="4816" y="11490"/>
                      <a:pt x="5864" y="11490"/>
                    </a:cubicBezTo>
                    <a:cubicBezTo>
                      <a:pt x="6924" y="11490"/>
                      <a:pt x="7793" y="10621"/>
                      <a:pt x="7793" y="9573"/>
                    </a:cubicBezTo>
                    <a:lnTo>
                      <a:pt x="7793" y="9085"/>
                    </a:lnTo>
                    <a:cubicBezTo>
                      <a:pt x="8269" y="9347"/>
                      <a:pt x="8591" y="9585"/>
                      <a:pt x="9186" y="9585"/>
                    </a:cubicBezTo>
                    <a:cubicBezTo>
                      <a:pt x="9495" y="9585"/>
                      <a:pt x="9829" y="9514"/>
                      <a:pt x="10115" y="9359"/>
                    </a:cubicBezTo>
                    <a:cubicBezTo>
                      <a:pt x="10277" y="9521"/>
                      <a:pt x="10500" y="9615"/>
                      <a:pt x="10736" y="9615"/>
                    </a:cubicBezTo>
                    <a:cubicBezTo>
                      <a:pt x="10794" y="9615"/>
                      <a:pt x="10853" y="9609"/>
                      <a:pt x="10912" y="9597"/>
                    </a:cubicBezTo>
                    <a:cubicBezTo>
                      <a:pt x="11781" y="9419"/>
                      <a:pt x="11912" y="8216"/>
                      <a:pt x="11091" y="7847"/>
                    </a:cubicBezTo>
                    <a:cubicBezTo>
                      <a:pt x="11162" y="7121"/>
                      <a:pt x="10805" y="6371"/>
                      <a:pt x="10138" y="5990"/>
                    </a:cubicBezTo>
                    <a:cubicBezTo>
                      <a:pt x="9900" y="5847"/>
                      <a:pt x="9972" y="5894"/>
                      <a:pt x="9734" y="5763"/>
                    </a:cubicBezTo>
                    <a:lnTo>
                      <a:pt x="10138" y="5537"/>
                    </a:lnTo>
                    <a:cubicBezTo>
                      <a:pt x="11067" y="5013"/>
                      <a:pt x="11377" y="3823"/>
                      <a:pt x="10853" y="2906"/>
                    </a:cubicBezTo>
                    <a:cubicBezTo>
                      <a:pt x="10507" y="2311"/>
                      <a:pt x="9876" y="1941"/>
                      <a:pt x="9174" y="1941"/>
                    </a:cubicBezTo>
                    <a:cubicBezTo>
                      <a:pt x="8471" y="1941"/>
                      <a:pt x="8067" y="2311"/>
                      <a:pt x="7769" y="2442"/>
                    </a:cubicBezTo>
                    <a:cubicBezTo>
                      <a:pt x="7757" y="2025"/>
                      <a:pt x="7805" y="1834"/>
                      <a:pt x="7733" y="1525"/>
                    </a:cubicBezTo>
                    <a:cubicBezTo>
                      <a:pt x="7711" y="1438"/>
                      <a:pt x="7640" y="1380"/>
                      <a:pt x="7546" y="1380"/>
                    </a:cubicBezTo>
                    <a:cubicBezTo>
                      <a:pt x="7537" y="1380"/>
                      <a:pt x="7528" y="1381"/>
                      <a:pt x="7519" y="1382"/>
                    </a:cubicBezTo>
                    <a:cubicBezTo>
                      <a:pt x="7436" y="1406"/>
                      <a:pt x="7376" y="1489"/>
                      <a:pt x="7388" y="1596"/>
                    </a:cubicBezTo>
                    <a:cubicBezTo>
                      <a:pt x="7448" y="1858"/>
                      <a:pt x="7412" y="2013"/>
                      <a:pt x="7436" y="2632"/>
                    </a:cubicBezTo>
                    <a:lnTo>
                      <a:pt x="5840" y="3549"/>
                    </a:lnTo>
                    <a:lnTo>
                      <a:pt x="4245" y="2632"/>
                    </a:lnTo>
                    <a:lnTo>
                      <a:pt x="4245" y="1941"/>
                    </a:lnTo>
                    <a:cubicBezTo>
                      <a:pt x="4245" y="1060"/>
                      <a:pt x="4959" y="346"/>
                      <a:pt x="5840" y="346"/>
                    </a:cubicBezTo>
                    <a:cubicBezTo>
                      <a:pt x="6364" y="346"/>
                      <a:pt x="6840" y="596"/>
                      <a:pt x="7150" y="1025"/>
                    </a:cubicBezTo>
                    <a:cubicBezTo>
                      <a:pt x="7186" y="1076"/>
                      <a:pt x="7241" y="1100"/>
                      <a:pt x="7294" y="1100"/>
                    </a:cubicBezTo>
                    <a:cubicBezTo>
                      <a:pt x="7328" y="1100"/>
                      <a:pt x="7360" y="1091"/>
                      <a:pt x="7388" y="1072"/>
                    </a:cubicBezTo>
                    <a:cubicBezTo>
                      <a:pt x="7459" y="1013"/>
                      <a:pt x="7471" y="906"/>
                      <a:pt x="7436" y="834"/>
                    </a:cubicBezTo>
                    <a:cubicBezTo>
                      <a:pt x="7078" y="310"/>
                      <a:pt x="6483" y="1"/>
                      <a:pt x="585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32" name="TextBox 131">
              <a:extLst>
                <a:ext uri="{FF2B5EF4-FFF2-40B4-BE49-F238E27FC236}">
                  <a16:creationId xmlns:a16="http://schemas.microsoft.com/office/drawing/2014/main" id="{597460ED-AC19-48BB-8215-49E926BA9EF6}"/>
                </a:ext>
              </a:extLst>
            </p:cNvPr>
            <p:cNvSpPr txBox="1"/>
            <p:nvPr/>
          </p:nvSpPr>
          <p:spPr>
            <a:xfrm>
              <a:off x="5267357" y="4101347"/>
              <a:ext cx="1226695" cy="307777"/>
            </a:xfrm>
            <a:prstGeom prst="rect">
              <a:avLst/>
            </a:prstGeom>
            <a:noFill/>
          </p:spPr>
          <p:txBody>
            <a:bodyPr wrap="square" rtlCol="0">
              <a:spAutoFit/>
            </a:bodyPr>
            <a:lstStyle/>
            <a:p>
              <a:r>
                <a:rPr lang="en-US" dirty="0">
                  <a:solidFill>
                    <a:schemeClr val="bg1"/>
                  </a:solidFill>
                </a:rPr>
                <a:t>Infrastructure</a:t>
              </a:r>
            </a:p>
          </p:txBody>
        </p:sp>
        <p:sp>
          <p:nvSpPr>
            <p:cNvPr id="134" name="TextBox 133">
              <a:extLst>
                <a:ext uri="{FF2B5EF4-FFF2-40B4-BE49-F238E27FC236}">
                  <a16:creationId xmlns:a16="http://schemas.microsoft.com/office/drawing/2014/main" id="{8B087CA6-B4A6-4004-9933-F8D7A1A150FC}"/>
                </a:ext>
              </a:extLst>
            </p:cNvPr>
            <p:cNvSpPr txBox="1"/>
            <p:nvPr/>
          </p:nvSpPr>
          <p:spPr>
            <a:xfrm>
              <a:off x="6402654" y="1417203"/>
              <a:ext cx="3125089" cy="1015663"/>
            </a:xfrm>
            <a:prstGeom prst="rect">
              <a:avLst/>
            </a:prstGeom>
            <a:noFill/>
          </p:spPr>
          <p:txBody>
            <a:bodyPr wrap="square" rtlCol="0">
              <a:spAutoFit/>
            </a:bodyPr>
            <a:lstStyle/>
            <a:p>
              <a:pPr marL="171450" indent="-171450">
                <a:buClr>
                  <a:srgbClr val="BC8834"/>
                </a:buClr>
                <a:buFont typeface="Arial" panose="020B0604020202020204" pitchFamily="34" charset="0"/>
                <a:buChar char="•"/>
              </a:pPr>
              <a:r>
                <a:rPr lang="en-US" sz="1200" dirty="0">
                  <a:solidFill>
                    <a:schemeClr val="bg1">
                      <a:lumMod val="95000"/>
                    </a:schemeClr>
                  </a:solidFill>
                </a:rPr>
                <a:t>Foundation digital services (biometric,digital-ID,digital records)</a:t>
              </a:r>
            </a:p>
            <a:p>
              <a:pPr marL="171450" indent="-171450">
                <a:buClr>
                  <a:srgbClr val="BC8834"/>
                </a:buClr>
                <a:buFont typeface="Arial" panose="020B0604020202020204" pitchFamily="34" charset="0"/>
                <a:buChar char="•"/>
              </a:pPr>
              <a:r>
                <a:rPr lang="en-US" sz="1200" dirty="0">
                  <a:solidFill>
                    <a:schemeClr val="bg1">
                      <a:lumMod val="95000"/>
                    </a:schemeClr>
                  </a:solidFill>
                </a:rPr>
                <a:t>Creative Content Industry</a:t>
              </a:r>
            </a:p>
            <a:p>
              <a:pPr marL="171450" indent="-171450">
                <a:buClr>
                  <a:srgbClr val="BC8834"/>
                </a:buClr>
                <a:buFont typeface="Arial" panose="020B0604020202020204" pitchFamily="34" charset="0"/>
                <a:buChar char="•"/>
              </a:pPr>
              <a:r>
                <a:rPr lang="en-US" sz="1200" dirty="0">
                  <a:solidFill>
                    <a:schemeClr val="bg1">
                      <a:lumMod val="95000"/>
                    </a:schemeClr>
                  </a:solidFill>
                </a:rPr>
                <a:t>Digital payment</a:t>
              </a:r>
            </a:p>
            <a:p>
              <a:pPr marL="171450" indent="-171450">
                <a:buClr>
                  <a:srgbClr val="BC8834"/>
                </a:buClr>
                <a:buFont typeface="Arial" panose="020B0604020202020204" pitchFamily="34" charset="0"/>
                <a:buChar char="•"/>
              </a:pPr>
              <a:r>
                <a:rPr lang="en-US" sz="1200" dirty="0">
                  <a:solidFill>
                    <a:schemeClr val="bg1">
                      <a:lumMod val="95000"/>
                    </a:schemeClr>
                  </a:solidFill>
                </a:rPr>
                <a:t>Digital start-ups</a:t>
              </a:r>
            </a:p>
          </p:txBody>
        </p:sp>
        <p:sp>
          <p:nvSpPr>
            <p:cNvPr id="135" name="TextBox 134">
              <a:extLst>
                <a:ext uri="{FF2B5EF4-FFF2-40B4-BE49-F238E27FC236}">
                  <a16:creationId xmlns:a16="http://schemas.microsoft.com/office/drawing/2014/main" id="{A36C77B1-5DB3-4462-AF48-29B198473A33}"/>
                </a:ext>
              </a:extLst>
            </p:cNvPr>
            <p:cNvSpPr txBox="1"/>
            <p:nvPr/>
          </p:nvSpPr>
          <p:spPr>
            <a:xfrm>
              <a:off x="6956583" y="2833659"/>
              <a:ext cx="2103782" cy="646331"/>
            </a:xfrm>
            <a:prstGeom prst="rect">
              <a:avLst/>
            </a:prstGeom>
            <a:noFill/>
          </p:spPr>
          <p:txBody>
            <a:bodyPr wrap="square" rtlCol="0">
              <a:spAutoFit/>
            </a:bodyPr>
            <a:lstStyle/>
            <a:p>
              <a:pPr marL="171450" indent="-171450">
                <a:buClr>
                  <a:srgbClr val="006866"/>
                </a:buClr>
                <a:buFont typeface="Arial" panose="020B0604020202020204" pitchFamily="34" charset="0"/>
                <a:buChar char="•"/>
              </a:pPr>
              <a:r>
                <a:rPr lang="en-US" sz="1200" dirty="0">
                  <a:solidFill>
                    <a:schemeClr val="bg1">
                      <a:lumMod val="95000"/>
                    </a:schemeClr>
                  </a:solidFill>
                </a:rPr>
                <a:t>Cross-border data flows</a:t>
              </a:r>
            </a:p>
            <a:p>
              <a:pPr marL="171450" indent="-171450">
                <a:buClr>
                  <a:srgbClr val="006866"/>
                </a:buClr>
                <a:buFont typeface="Arial" panose="020B0604020202020204" pitchFamily="34" charset="0"/>
                <a:buChar char="•"/>
              </a:pPr>
              <a:r>
                <a:rPr lang="en-US" sz="1200" dirty="0">
                  <a:solidFill>
                    <a:schemeClr val="bg1">
                      <a:lumMod val="95000"/>
                    </a:schemeClr>
                  </a:solidFill>
                </a:rPr>
                <a:t>Cybersecurity</a:t>
              </a:r>
            </a:p>
            <a:p>
              <a:pPr marL="171450" indent="-171450">
                <a:buClr>
                  <a:srgbClr val="006866"/>
                </a:buClr>
                <a:buFont typeface="Arial" panose="020B0604020202020204" pitchFamily="34" charset="0"/>
                <a:buChar char="•"/>
              </a:pPr>
              <a:r>
                <a:rPr lang="en-US" sz="1200" dirty="0">
                  <a:solidFill>
                    <a:schemeClr val="bg1">
                      <a:lumMod val="95000"/>
                    </a:schemeClr>
                  </a:solidFill>
                </a:rPr>
                <a:t>Data-privacy</a:t>
              </a:r>
            </a:p>
          </p:txBody>
        </p:sp>
        <p:sp>
          <p:nvSpPr>
            <p:cNvPr id="136" name="TextBox 135">
              <a:extLst>
                <a:ext uri="{FF2B5EF4-FFF2-40B4-BE49-F238E27FC236}">
                  <a16:creationId xmlns:a16="http://schemas.microsoft.com/office/drawing/2014/main" id="{71934CAC-C28F-4D7E-8B81-002FE0F42559}"/>
                </a:ext>
              </a:extLst>
            </p:cNvPr>
            <p:cNvSpPr txBox="1"/>
            <p:nvPr/>
          </p:nvSpPr>
          <p:spPr>
            <a:xfrm>
              <a:off x="7343490" y="3712242"/>
              <a:ext cx="2103782" cy="646331"/>
            </a:xfrm>
            <a:prstGeom prst="rect">
              <a:avLst/>
            </a:prstGeom>
            <a:noFill/>
          </p:spPr>
          <p:txBody>
            <a:bodyPr wrap="square" rtlCol="0">
              <a:spAutoFit/>
            </a:bodyPr>
            <a:lstStyle/>
            <a:p>
              <a:pPr marL="171450" indent="-171450">
                <a:buClr>
                  <a:srgbClr val="13466B"/>
                </a:buClr>
                <a:buFont typeface="Arial" panose="020B0604020202020204" pitchFamily="34" charset="0"/>
                <a:buChar char="•"/>
              </a:pPr>
              <a:r>
                <a:rPr lang="en-US" sz="1200" dirty="0">
                  <a:solidFill>
                    <a:schemeClr val="bg1">
                      <a:lumMod val="95000"/>
                    </a:schemeClr>
                  </a:solidFill>
                </a:rPr>
                <a:t>Connectivity</a:t>
              </a:r>
            </a:p>
            <a:p>
              <a:pPr marL="171450" indent="-171450">
                <a:buClr>
                  <a:srgbClr val="13466B"/>
                </a:buClr>
                <a:buFont typeface="Arial" panose="020B0604020202020204" pitchFamily="34" charset="0"/>
                <a:buChar char="•"/>
              </a:pPr>
              <a:r>
                <a:rPr lang="en-US" sz="1200" dirty="0">
                  <a:solidFill>
                    <a:schemeClr val="bg1">
                      <a:lumMod val="95000"/>
                    </a:schemeClr>
                  </a:solidFill>
                </a:rPr>
                <a:t>Digital Education</a:t>
              </a:r>
            </a:p>
            <a:p>
              <a:pPr marL="171450" indent="-171450">
                <a:buClr>
                  <a:srgbClr val="13466B"/>
                </a:buClr>
                <a:buFont typeface="Arial" panose="020B0604020202020204" pitchFamily="34" charset="0"/>
                <a:buChar char="•"/>
              </a:pPr>
              <a:r>
                <a:rPr lang="en-US" sz="1200" dirty="0">
                  <a:solidFill>
                    <a:schemeClr val="bg1">
                      <a:lumMod val="95000"/>
                    </a:schemeClr>
                  </a:solidFill>
                </a:rPr>
                <a:t>Business digitalisation</a:t>
              </a:r>
            </a:p>
          </p:txBody>
        </p:sp>
        <p:cxnSp>
          <p:nvCxnSpPr>
            <p:cNvPr id="140" name="Straight Connector 139">
              <a:extLst>
                <a:ext uri="{FF2B5EF4-FFF2-40B4-BE49-F238E27FC236}">
                  <a16:creationId xmlns:a16="http://schemas.microsoft.com/office/drawing/2014/main" id="{3CF0782B-0AFD-4A52-9967-61CF4A63C532}"/>
                </a:ext>
              </a:extLst>
            </p:cNvPr>
            <p:cNvCxnSpPr>
              <a:cxnSpLocks/>
            </p:cNvCxnSpPr>
            <p:nvPr/>
          </p:nvCxnSpPr>
          <p:spPr>
            <a:xfrm>
              <a:off x="4630540" y="3613589"/>
              <a:ext cx="4513460" cy="0"/>
            </a:xfrm>
            <a:prstGeom prst="line">
              <a:avLst/>
            </a:prstGeom>
            <a:ln w="9525" cap="flat" cmpd="sng" algn="ctr">
              <a:solidFill>
                <a:schemeClr val="accent5"/>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42" name="Rectangle 141">
              <a:extLst>
                <a:ext uri="{FF2B5EF4-FFF2-40B4-BE49-F238E27FC236}">
                  <a16:creationId xmlns:a16="http://schemas.microsoft.com/office/drawing/2014/main" id="{31488866-E500-4A54-89B4-986147337829}"/>
                </a:ext>
              </a:extLst>
            </p:cNvPr>
            <p:cNvSpPr/>
            <p:nvPr/>
          </p:nvSpPr>
          <p:spPr>
            <a:xfrm>
              <a:off x="88659" y="3942606"/>
              <a:ext cx="3681439" cy="423746"/>
            </a:xfrm>
            <a:prstGeom prst="rect">
              <a:avLst/>
            </a:prstGeom>
            <a:solidFill>
              <a:srgbClr val="BBDE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300" dirty="0">
                  <a:solidFill>
                    <a:srgbClr val="563427"/>
                  </a:solidFill>
                </a:rPr>
                <a:t>Estimated growth in ASEAN </a:t>
              </a:r>
            </a:p>
            <a:p>
              <a:r>
                <a:rPr lang="en-US" sz="1300" dirty="0">
                  <a:solidFill>
                    <a:srgbClr val="563427"/>
                  </a:solidFill>
                </a:rPr>
                <a:t>employment in 2030</a:t>
              </a:r>
            </a:p>
          </p:txBody>
        </p:sp>
        <p:sp>
          <p:nvSpPr>
            <p:cNvPr id="143" name="Rectangle 142">
              <a:extLst>
                <a:ext uri="{FF2B5EF4-FFF2-40B4-BE49-F238E27FC236}">
                  <a16:creationId xmlns:a16="http://schemas.microsoft.com/office/drawing/2014/main" id="{D8AFBD67-E12D-4211-A177-85FCF4E558C7}"/>
                </a:ext>
              </a:extLst>
            </p:cNvPr>
            <p:cNvSpPr/>
            <p:nvPr/>
          </p:nvSpPr>
          <p:spPr>
            <a:xfrm>
              <a:off x="83632" y="3378124"/>
              <a:ext cx="3674992" cy="423746"/>
            </a:xfrm>
            <a:prstGeom prst="rect">
              <a:avLst/>
            </a:prstGeom>
            <a:solidFill>
              <a:srgbClr val="BBDE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300" dirty="0">
                  <a:solidFill>
                    <a:srgbClr val="563427"/>
                  </a:solidFill>
                </a:rPr>
                <a:t>Incremental benefit to </a:t>
              </a:r>
            </a:p>
            <a:p>
              <a:r>
                <a:rPr lang="en-US" sz="1300" dirty="0">
                  <a:solidFill>
                    <a:srgbClr val="563427"/>
                  </a:solidFill>
                </a:rPr>
                <a:t>ASEAN GDP to 2030</a:t>
              </a:r>
            </a:p>
          </p:txBody>
        </p:sp>
        <p:sp>
          <p:nvSpPr>
            <p:cNvPr id="144" name="Arrow: Up 143">
              <a:extLst>
                <a:ext uri="{FF2B5EF4-FFF2-40B4-BE49-F238E27FC236}">
                  <a16:creationId xmlns:a16="http://schemas.microsoft.com/office/drawing/2014/main" id="{3EA3EF44-9427-4DAE-BAAA-E20ED22B05F3}"/>
                </a:ext>
              </a:extLst>
            </p:cNvPr>
            <p:cNvSpPr/>
            <p:nvPr/>
          </p:nvSpPr>
          <p:spPr>
            <a:xfrm>
              <a:off x="2391881" y="3463420"/>
              <a:ext cx="256478" cy="211636"/>
            </a:xfrm>
            <a:prstGeom prst="upArrow">
              <a:avLst/>
            </a:prstGeom>
            <a:solidFill>
              <a:schemeClr val="bg1"/>
            </a:solidFill>
            <a:ln>
              <a:solidFill>
                <a:srgbClr val="0C343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5" name="Arrow: Up 144">
              <a:extLst>
                <a:ext uri="{FF2B5EF4-FFF2-40B4-BE49-F238E27FC236}">
                  <a16:creationId xmlns:a16="http://schemas.microsoft.com/office/drawing/2014/main" id="{FEE58D77-2A7B-40D5-AAF6-C18D80977628}"/>
                </a:ext>
              </a:extLst>
            </p:cNvPr>
            <p:cNvSpPr/>
            <p:nvPr/>
          </p:nvSpPr>
          <p:spPr>
            <a:xfrm>
              <a:off x="2391881" y="4055214"/>
              <a:ext cx="256478" cy="211636"/>
            </a:xfrm>
            <a:prstGeom prst="upArrow">
              <a:avLst/>
            </a:prstGeom>
            <a:solidFill>
              <a:schemeClr val="bg1"/>
            </a:solidFill>
            <a:ln>
              <a:solidFill>
                <a:srgbClr val="0C343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6" name="Oval 145">
              <a:extLst>
                <a:ext uri="{FF2B5EF4-FFF2-40B4-BE49-F238E27FC236}">
                  <a16:creationId xmlns:a16="http://schemas.microsoft.com/office/drawing/2014/main" id="{737154EF-7950-4D14-B64F-0E52D552A1AE}"/>
                </a:ext>
              </a:extLst>
            </p:cNvPr>
            <p:cNvSpPr/>
            <p:nvPr/>
          </p:nvSpPr>
          <p:spPr>
            <a:xfrm>
              <a:off x="2691788" y="3444545"/>
              <a:ext cx="992458" cy="3005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2">
                    <a:lumMod val="50000"/>
                  </a:schemeClr>
                </a:solidFill>
              </a:endParaRPr>
            </a:p>
          </p:txBody>
        </p:sp>
        <p:sp>
          <p:nvSpPr>
            <p:cNvPr id="147" name="Oval 146">
              <a:extLst>
                <a:ext uri="{FF2B5EF4-FFF2-40B4-BE49-F238E27FC236}">
                  <a16:creationId xmlns:a16="http://schemas.microsoft.com/office/drawing/2014/main" id="{C0AF7E49-CB25-4499-BE85-1FCE83C602AC}"/>
                </a:ext>
              </a:extLst>
            </p:cNvPr>
            <p:cNvSpPr/>
            <p:nvPr/>
          </p:nvSpPr>
          <p:spPr>
            <a:xfrm>
              <a:off x="2683206" y="4007317"/>
              <a:ext cx="992458" cy="3005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8" name="TextBox 147">
              <a:extLst>
                <a:ext uri="{FF2B5EF4-FFF2-40B4-BE49-F238E27FC236}">
                  <a16:creationId xmlns:a16="http://schemas.microsoft.com/office/drawing/2014/main" id="{5863FEC0-AE73-402B-A6F9-89F7E1FFB317}"/>
                </a:ext>
              </a:extLst>
            </p:cNvPr>
            <p:cNvSpPr txBox="1"/>
            <p:nvPr/>
          </p:nvSpPr>
          <p:spPr>
            <a:xfrm>
              <a:off x="2690733" y="3453173"/>
              <a:ext cx="1070653" cy="276999"/>
            </a:xfrm>
            <a:prstGeom prst="rect">
              <a:avLst/>
            </a:prstGeom>
            <a:noFill/>
            <a:ln>
              <a:noFill/>
            </a:ln>
          </p:spPr>
          <p:txBody>
            <a:bodyPr wrap="square" rtlCol="0">
              <a:spAutoFit/>
            </a:bodyPr>
            <a:lstStyle/>
            <a:p>
              <a:r>
                <a:rPr lang="en-US" sz="1200" dirty="0">
                  <a:solidFill>
                    <a:srgbClr val="0C343D"/>
                  </a:solidFill>
                </a:rPr>
                <a:t>~USD165bn</a:t>
              </a:r>
            </a:p>
          </p:txBody>
        </p:sp>
        <p:sp>
          <p:nvSpPr>
            <p:cNvPr id="149" name="TextBox 148">
              <a:extLst>
                <a:ext uri="{FF2B5EF4-FFF2-40B4-BE49-F238E27FC236}">
                  <a16:creationId xmlns:a16="http://schemas.microsoft.com/office/drawing/2014/main" id="{28F0A2CA-4640-4B44-B752-98B77132EE92}"/>
                </a:ext>
              </a:extLst>
            </p:cNvPr>
            <p:cNvSpPr txBox="1"/>
            <p:nvPr/>
          </p:nvSpPr>
          <p:spPr>
            <a:xfrm>
              <a:off x="2850330" y="4023565"/>
              <a:ext cx="767004" cy="276999"/>
            </a:xfrm>
            <a:prstGeom prst="rect">
              <a:avLst/>
            </a:prstGeom>
            <a:noFill/>
          </p:spPr>
          <p:txBody>
            <a:bodyPr wrap="square" rtlCol="0">
              <a:spAutoFit/>
            </a:bodyPr>
            <a:lstStyle/>
            <a:p>
              <a:r>
                <a:rPr lang="en-US" sz="1200" dirty="0">
                  <a:solidFill>
                    <a:srgbClr val="0C343D"/>
                  </a:solidFill>
                </a:rPr>
                <a:t>2 – 4 %</a:t>
              </a:r>
            </a:p>
          </p:txBody>
        </p:sp>
        <p:sp>
          <p:nvSpPr>
            <p:cNvPr id="3" name="Rectangle 2">
              <a:extLst>
                <a:ext uri="{FF2B5EF4-FFF2-40B4-BE49-F238E27FC236}">
                  <a16:creationId xmlns:a16="http://schemas.microsoft.com/office/drawing/2014/main" id="{0597EAC9-4012-4AE2-840B-27AD9C3F11B2}"/>
                </a:ext>
              </a:extLst>
            </p:cNvPr>
            <p:cNvSpPr/>
            <p:nvPr/>
          </p:nvSpPr>
          <p:spPr>
            <a:xfrm>
              <a:off x="83634" y="869784"/>
              <a:ext cx="5850909" cy="702523"/>
            </a:xfrm>
            <a:prstGeom prst="rect">
              <a:avLst/>
            </a:prstGeom>
            <a:solidFill>
              <a:srgbClr val="FF99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2800" dirty="0">
                  <a:solidFill>
                    <a:srgbClr val="0C343D"/>
                  </a:solidFill>
                </a:rPr>
                <a:t>Is the Future to be Feared?</a:t>
              </a:r>
              <a:endParaRPr lang="en-MM" sz="2800" dirty="0">
                <a:solidFill>
                  <a:srgbClr val="0C343D"/>
                </a:solidFill>
              </a:endParaRPr>
            </a:p>
          </p:txBody>
        </p:sp>
        <p:sp>
          <p:nvSpPr>
            <p:cNvPr id="5" name="Diagonal Stripe 4">
              <a:extLst>
                <a:ext uri="{FF2B5EF4-FFF2-40B4-BE49-F238E27FC236}">
                  <a16:creationId xmlns:a16="http://schemas.microsoft.com/office/drawing/2014/main" id="{388C8E80-85FB-4C6B-810E-C27A9BB40C51}"/>
                </a:ext>
              </a:extLst>
            </p:cNvPr>
            <p:cNvSpPr/>
            <p:nvPr/>
          </p:nvSpPr>
          <p:spPr>
            <a:xfrm rot="9587706">
              <a:off x="3739600" y="881440"/>
              <a:ext cx="2559625" cy="2281585"/>
            </a:xfrm>
            <a:prstGeom prst="diagStripe">
              <a:avLst/>
            </a:prstGeom>
            <a:solidFill>
              <a:srgbClr val="0C34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23" name="Google Shape;9680;p57">
              <a:extLst>
                <a:ext uri="{FF2B5EF4-FFF2-40B4-BE49-F238E27FC236}">
                  <a16:creationId xmlns:a16="http://schemas.microsoft.com/office/drawing/2014/main" id="{4C3035ED-9FFA-431E-9B51-CE2A46D83969}"/>
                </a:ext>
              </a:extLst>
            </p:cNvPr>
            <p:cNvSpPr/>
            <p:nvPr/>
          </p:nvSpPr>
          <p:spPr>
            <a:xfrm>
              <a:off x="5087616" y="1326316"/>
              <a:ext cx="1483984" cy="1334702"/>
            </a:xfrm>
            <a:custGeom>
              <a:avLst/>
              <a:gdLst/>
              <a:ahLst/>
              <a:cxnLst/>
              <a:rect l="l" t="t" r="r" b="b"/>
              <a:pathLst>
                <a:path w="78476" h="74009" extrusionOk="0">
                  <a:moveTo>
                    <a:pt x="39246" y="0"/>
                  </a:moveTo>
                  <a:lnTo>
                    <a:pt x="1" y="74009"/>
                  </a:lnTo>
                  <a:lnTo>
                    <a:pt x="78476" y="74009"/>
                  </a:lnTo>
                  <a:lnTo>
                    <a:pt x="39246" y="0"/>
                  </a:lnTo>
                  <a:close/>
                </a:path>
              </a:pathLst>
            </a:custGeom>
            <a:solidFill>
              <a:srgbClr val="BC8834"/>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36" name="Google Shape;12048;p61">
              <a:extLst>
                <a:ext uri="{FF2B5EF4-FFF2-40B4-BE49-F238E27FC236}">
                  <a16:creationId xmlns:a16="http://schemas.microsoft.com/office/drawing/2014/main" id="{EE020EA3-7AF4-43FC-94D1-73B5F3CC0463}"/>
                </a:ext>
              </a:extLst>
            </p:cNvPr>
            <p:cNvGrpSpPr/>
            <p:nvPr/>
          </p:nvGrpSpPr>
          <p:grpSpPr>
            <a:xfrm>
              <a:off x="5993801" y="2114641"/>
              <a:ext cx="324403" cy="347783"/>
              <a:chOff x="1767449" y="1513044"/>
              <a:chExt cx="324403" cy="347783"/>
            </a:xfrm>
            <a:solidFill>
              <a:schemeClr val="bg1"/>
            </a:solidFill>
          </p:grpSpPr>
          <p:sp>
            <p:nvSpPr>
              <p:cNvPr id="37" name="Google Shape;12049;p61">
                <a:extLst>
                  <a:ext uri="{FF2B5EF4-FFF2-40B4-BE49-F238E27FC236}">
                    <a16:creationId xmlns:a16="http://schemas.microsoft.com/office/drawing/2014/main" id="{676A303A-B4F3-410B-8C00-A84BCF9856F2}"/>
                  </a:ext>
                </a:extLst>
              </p:cNvPr>
              <p:cNvSpPr/>
              <p:nvPr/>
            </p:nvSpPr>
            <p:spPr>
              <a:xfrm>
                <a:off x="1850039" y="1513044"/>
                <a:ext cx="159604" cy="347783"/>
              </a:xfrm>
              <a:custGeom>
                <a:avLst/>
                <a:gdLst/>
                <a:ahLst/>
                <a:cxnLst/>
                <a:rect l="l" t="t" r="r" b="b"/>
                <a:pathLst>
                  <a:path w="5038" h="10978" extrusionOk="0">
                    <a:moveTo>
                      <a:pt x="1918" y="1893"/>
                    </a:moveTo>
                    <a:cubicBezTo>
                      <a:pt x="2156" y="1893"/>
                      <a:pt x="2358" y="2084"/>
                      <a:pt x="2358" y="2322"/>
                    </a:cubicBezTo>
                    <a:lnTo>
                      <a:pt x="2358" y="3465"/>
                    </a:lnTo>
                    <a:lnTo>
                      <a:pt x="1501" y="3465"/>
                    </a:lnTo>
                    <a:lnTo>
                      <a:pt x="1501" y="2703"/>
                    </a:lnTo>
                    <a:lnTo>
                      <a:pt x="1501" y="2310"/>
                    </a:lnTo>
                    <a:cubicBezTo>
                      <a:pt x="1501" y="2191"/>
                      <a:pt x="1549" y="2084"/>
                      <a:pt x="1620" y="2012"/>
                    </a:cubicBezTo>
                    <a:cubicBezTo>
                      <a:pt x="1703" y="1929"/>
                      <a:pt x="1822" y="1893"/>
                      <a:pt x="1918" y="1893"/>
                    </a:cubicBezTo>
                    <a:close/>
                    <a:moveTo>
                      <a:pt x="751" y="322"/>
                    </a:moveTo>
                    <a:cubicBezTo>
                      <a:pt x="989" y="322"/>
                      <a:pt x="1180" y="524"/>
                      <a:pt x="1180" y="750"/>
                    </a:cubicBezTo>
                    <a:lnTo>
                      <a:pt x="1180" y="2322"/>
                    </a:lnTo>
                    <a:lnTo>
                      <a:pt x="1180" y="2715"/>
                    </a:lnTo>
                    <a:lnTo>
                      <a:pt x="1180" y="3465"/>
                    </a:lnTo>
                    <a:lnTo>
                      <a:pt x="715" y="3465"/>
                    </a:lnTo>
                    <a:cubicBezTo>
                      <a:pt x="572" y="3465"/>
                      <a:pt x="429" y="3513"/>
                      <a:pt x="310" y="3584"/>
                    </a:cubicBezTo>
                    <a:lnTo>
                      <a:pt x="310" y="738"/>
                    </a:lnTo>
                    <a:lnTo>
                      <a:pt x="334" y="738"/>
                    </a:lnTo>
                    <a:cubicBezTo>
                      <a:pt x="334" y="619"/>
                      <a:pt x="370" y="524"/>
                      <a:pt x="453" y="441"/>
                    </a:cubicBezTo>
                    <a:cubicBezTo>
                      <a:pt x="525" y="369"/>
                      <a:pt x="644" y="322"/>
                      <a:pt x="751" y="322"/>
                    </a:cubicBezTo>
                    <a:close/>
                    <a:moveTo>
                      <a:pt x="4335" y="1870"/>
                    </a:moveTo>
                    <a:cubicBezTo>
                      <a:pt x="4537" y="1870"/>
                      <a:pt x="4716" y="2036"/>
                      <a:pt x="4716" y="2262"/>
                    </a:cubicBezTo>
                    <a:lnTo>
                      <a:pt x="4716" y="3275"/>
                    </a:lnTo>
                    <a:cubicBezTo>
                      <a:pt x="4704" y="3477"/>
                      <a:pt x="4537" y="3656"/>
                      <a:pt x="4335" y="3656"/>
                    </a:cubicBezTo>
                    <a:lnTo>
                      <a:pt x="4239" y="3656"/>
                    </a:lnTo>
                    <a:cubicBezTo>
                      <a:pt x="4037" y="3656"/>
                      <a:pt x="3858" y="3501"/>
                      <a:pt x="3858" y="3275"/>
                    </a:cubicBezTo>
                    <a:lnTo>
                      <a:pt x="3858" y="2286"/>
                    </a:lnTo>
                    <a:lnTo>
                      <a:pt x="3858" y="2262"/>
                    </a:lnTo>
                    <a:cubicBezTo>
                      <a:pt x="3858" y="2048"/>
                      <a:pt x="4013" y="1870"/>
                      <a:pt x="4239" y="1870"/>
                    </a:cubicBezTo>
                    <a:close/>
                    <a:moveTo>
                      <a:pt x="3108" y="1870"/>
                    </a:moveTo>
                    <a:cubicBezTo>
                      <a:pt x="3335" y="1870"/>
                      <a:pt x="3525" y="2048"/>
                      <a:pt x="3525" y="2286"/>
                    </a:cubicBezTo>
                    <a:lnTo>
                      <a:pt x="3525" y="3275"/>
                    </a:lnTo>
                    <a:lnTo>
                      <a:pt x="3525" y="3501"/>
                    </a:lnTo>
                    <a:cubicBezTo>
                      <a:pt x="3525" y="3715"/>
                      <a:pt x="3346" y="3917"/>
                      <a:pt x="3108" y="3917"/>
                    </a:cubicBezTo>
                    <a:lnTo>
                      <a:pt x="3037" y="3917"/>
                    </a:lnTo>
                    <a:lnTo>
                      <a:pt x="3037" y="3620"/>
                    </a:lnTo>
                    <a:cubicBezTo>
                      <a:pt x="3037" y="3525"/>
                      <a:pt x="2965" y="3453"/>
                      <a:pt x="2870" y="3453"/>
                    </a:cubicBezTo>
                    <a:lnTo>
                      <a:pt x="2668" y="3453"/>
                    </a:lnTo>
                    <a:lnTo>
                      <a:pt x="2668" y="2310"/>
                    </a:lnTo>
                    <a:lnTo>
                      <a:pt x="2668" y="2286"/>
                    </a:lnTo>
                    <a:cubicBezTo>
                      <a:pt x="2668" y="2072"/>
                      <a:pt x="2846" y="1870"/>
                      <a:pt x="3085" y="1870"/>
                    </a:cubicBezTo>
                    <a:close/>
                    <a:moveTo>
                      <a:pt x="2727" y="3763"/>
                    </a:moveTo>
                    <a:lnTo>
                      <a:pt x="2727" y="4632"/>
                    </a:lnTo>
                    <a:cubicBezTo>
                      <a:pt x="2727" y="4846"/>
                      <a:pt x="2549" y="5025"/>
                      <a:pt x="2323" y="5025"/>
                    </a:cubicBezTo>
                    <a:lnTo>
                      <a:pt x="727" y="5025"/>
                    </a:lnTo>
                    <a:cubicBezTo>
                      <a:pt x="513" y="5025"/>
                      <a:pt x="334" y="4846"/>
                      <a:pt x="334" y="4632"/>
                    </a:cubicBezTo>
                    <a:lnTo>
                      <a:pt x="334" y="4167"/>
                    </a:lnTo>
                    <a:cubicBezTo>
                      <a:pt x="334" y="3941"/>
                      <a:pt x="513" y="3763"/>
                      <a:pt x="727" y="3763"/>
                    </a:cubicBezTo>
                    <a:close/>
                    <a:moveTo>
                      <a:pt x="763" y="0"/>
                    </a:moveTo>
                    <a:cubicBezTo>
                      <a:pt x="572" y="0"/>
                      <a:pt x="370" y="72"/>
                      <a:pt x="227" y="227"/>
                    </a:cubicBezTo>
                    <a:cubicBezTo>
                      <a:pt x="72" y="369"/>
                      <a:pt x="1" y="548"/>
                      <a:pt x="1" y="762"/>
                    </a:cubicBezTo>
                    <a:lnTo>
                      <a:pt x="1" y="6751"/>
                    </a:lnTo>
                    <a:cubicBezTo>
                      <a:pt x="1" y="6846"/>
                      <a:pt x="72" y="6918"/>
                      <a:pt x="167" y="6918"/>
                    </a:cubicBezTo>
                    <a:cubicBezTo>
                      <a:pt x="251" y="6918"/>
                      <a:pt x="334" y="6846"/>
                      <a:pt x="334" y="6751"/>
                    </a:cubicBezTo>
                    <a:lnTo>
                      <a:pt x="334" y="5239"/>
                    </a:lnTo>
                    <a:cubicBezTo>
                      <a:pt x="453" y="5310"/>
                      <a:pt x="584" y="5358"/>
                      <a:pt x="727" y="5358"/>
                    </a:cubicBezTo>
                    <a:lnTo>
                      <a:pt x="2323" y="5358"/>
                    </a:lnTo>
                    <a:cubicBezTo>
                      <a:pt x="2727" y="5358"/>
                      <a:pt x="3037" y="5025"/>
                      <a:pt x="3037" y="4644"/>
                    </a:cubicBezTo>
                    <a:lnTo>
                      <a:pt x="3037" y="4239"/>
                    </a:lnTo>
                    <a:lnTo>
                      <a:pt x="3108" y="4239"/>
                    </a:lnTo>
                    <a:cubicBezTo>
                      <a:pt x="3394" y="4239"/>
                      <a:pt x="3644" y="4072"/>
                      <a:pt x="3763" y="3822"/>
                    </a:cubicBezTo>
                    <a:cubicBezTo>
                      <a:pt x="3882" y="3929"/>
                      <a:pt x="4049" y="3989"/>
                      <a:pt x="4216" y="3989"/>
                    </a:cubicBezTo>
                    <a:lnTo>
                      <a:pt x="4299" y="3989"/>
                    </a:lnTo>
                    <a:cubicBezTo>
                      <a:pt x="4442" y="3989"/>
                      <a:pt x="4573" y="3941"/>
                      <a:pt x="4692" y="3870"/>
                    </a:cubicBezTo>
                    <a:lnTo>
                      <a:pt x="4692" y="8335"/>
                    </a:lnTo>
                    <a:lnTo>
                      <a:pt x="2989" y="8335"/>
                    </a:lnTo>
                    <a:cubicBezTo>
                      <a:pt x="2906" y="8335"/>
                      <a:pt x="2834" y="8406"/>
                      <a:pt x="2834" y="8501"/>
                    </a:cubicBezTo>
                    <a:cubicBezTo>
                      <a:pt x="2834" y="8585"/>
                      <a:pt x="2906" y="8656"/>
                      <a:pt x="2989" y="8656"/>
                    </a:cubicBezTo>
                    <a:lnTo>
                      <a:pt x="4692" y="8656"/>
                    </a:lnTo>
                    <a:lnTo>
                      <a:pt x="4692" y="9299"/>
                    </a:lnTo>
                    <a:lnTo>
                      <a:pt x="334" y="9299"/>
                    </a:lnTo>
                    <a:lnTo>
                      <a:pt x="334" y="8656"/>
                    </a:lnTo>
                    <a:lnTo>
                      <a:pt x="2311" y="8656"/>
                    </a:lnTo>
                    <a:cubicBezTo>
                      <a:pt x="2394" y="8656"/>
                      <a:pt x="2477" y="8585"/>
                      <a:pt x="2477" y="8501"/>
                    </a:cubicBezTo>
                    <a:cubicBezTo>
                      <a:pt x="2477" y="8406"/>
                      <a:pt x="2394" y="8335"/>
                      <a:pt x="2311" y="8335"/>
                    </a:cubicBezTo>
                    <a:lnTo>
                      <a:pt x="346" y="8335"/>
                    </a:lnTo>
                    <a:lnTo>
                      <a:pt x="346" y="7382"/>
                    </a:lnTo>
                    <a:cubicBezTo>
                      <a:pt x="346" y="7287"/>
                      <a:pt x="275" y="7215"/>
                      <a:pt x="179" y="7215"/>
                    </a:cubicBezTo>
                    <a:cubicBezTo>
                      <a:pt x="96" y="7215"/>
                      <a:pt x="13" y="7287"/>
                      <a:pt x="13" y="7382"/>
                    </a:cubicBezTo>
                    <a:lnTo>
                      <a:pt x="13" y="9454"/>
                    </a:lnTo>
                    <a:cubicBezTo>
                      <a:pt x="13" y="9537"/>
                      <a:pt x="96" y="9609"/>
                      <a:pt x="179" y="9609"/>
                    </a:cubicBezTo>
                    <a:lnTo>
                      <a:pt x="1299" y="9609"/>
                    </a:lnTo>
                    <a:lnTo>
                      <a:pt x="1299" y="10823"/>
                    </a:lnTo>
                    <a:cubicBezTo>
                      <a:pt x="1299" y="10906"/>
                      <a:pt x="1370" y="10978"/>
                      <a:pt x="1465" y="10978"/>
                    </a:cubicBezTo>
                    <a:lnTo>
                      <a:pt x="2203" y="10978"/>
                    </a:lnTo>
                    <a:cubicBezTo>
                      <a:pt x="2299" y="10978"/>
                      <a:pt x="2370" y="10906"/>
                      <a:pt x="2370" y="10823"/>
                    </a:cubicBezTo>
                    <a:cubicBezTo>
                      <a:pt x="2370" y="10728"/>
                      <a:pt x="2299" y="10656"/>
                      <a:pt x="2203" y="10656"/>
                    </a:cubicBezTo>
                    <a:lnTo>
                      <a:pt x="1608" y="10656"/>
                    </a:lnTo>
                    <a:lnTo>
                      <a:pt x="1608" y="9597"/>
                    </a:lnTo>
                    <a:lnTo>
                      <a:pt x="3442" y="9597"/>
                    </a:lnTo>
                    <a:lnTo>
                      <a:pt x="3442" y="10656"/>
                    </a:lnTo>
                    <a:lnTo>
                      <a:pt x="2834" y="10656"/>
                    </a:lnTo>
                    <a:cubicBezTo>
                      <a:pt x="2739" y="10656"/>
                      <a:pt x="2668" y="10728"/>
                      <a:pt x="2668" y="10823"/>
                    </a:cubicBezTo>
                    <a:cubicBezTo>
                      <a:pt x="2668" y="10906"/>
                      <a:pt x="2739" y="10978"/>
                      <a:pt x="2834" y="10978"/>
                    </a:cubicBezTo>
                    <a:lnTo>
                      <a:pt x="3585" y="10978"/>
                    </a:lnTo>
                    <a:cubicBezTo>
                      <a:pt x="3680" y="10978"/>
                      <a:pt x="3751" y="10906"/>
                      <a:pt x="3751" y="10823"/>
                    </a:cubicBezTo>
                    <a:lnTo>
                      <a:pt x="3751" y="9609"/>
                    </a:lnTo>
                    <a:lnTo>
                      <a:pt x="4870" y="9609"/>
                    </a:lnTo>
                    <a:cubicBezTo>
                      <a:pt x="4954" y="9609"/>
                      <a:pt x="5037" y="9537"/>
                      <a:pt x="5037" y="9454"/>
                    </a:cubicBezTo>
                    <a:lnTo>
                      <a:pt x="5037" y="2703"/>
                    </a:lnTo>
                    <a:lnTo>
                      <a:pt x="5037" y="2262"/>
                    </a:lnTo>
                    <a:cubicBezTo>
                      <a:pt x="5037" y="1870"/>
                      <a:pt x="4716" y="1560"/>
                      <a:pt x="4335" y="1560"/>
                    </a:cubicBezTo>
                    <a:lnTo>
                      <a:pt x="4239" y="1560"/>
                    </a:lnTo>
                    <a:cubicBezTo>
                      <a:pt x="4025" y="1560"/>
                      <a:pt x="3823" y="1667"/>
                      <a:pt x="3692" y="1834"/>
                    </a:cubicBezTo>
                    <a:cubicBezTo>
                      <a:pt x="3561" y="1667"/>
                      <a:pt x="3346" y="1560"/>
                      <a:pt x="3132" y="1560"/>
                    </a:cubicBezTo>
                    <a:lnTo>
                      <a:pt x="3096" y="1560"/>
                    </a:lnTo>
                    <a:cubicBezTo>
                      <a:pt x="2858" y="1560"/>
                      <a:pt x="2656" y="1667"/>
                      <a:pt x="2513" y="1846"/>
                    </a:cubicBezTo>
                    <a:cubicBezTo>
                      <a:pt x="2382" y="1679"/>
                      <a:pt x="2180" y="1560"/>
                      <a:pt x="1942" y="1560"/>
                    </a:cubicBezTo>
                    <a:cubicBezTo>
                      <a:pt x="1787" y="1560"/>
                      <a:pt x="1644" y="1608"/>
                      <a:pt x="1501" y="1691"/>
                    </a:cubicBezTo>
                    <a:lnTo>
                      <a:pt x="1501" y="738"/>
                    </a:lnTo>
                    <a:cubicBezTo>
                      <a:pt x="1501" y="322"/>
                      <a:pt x="1168" y="0"/>
                      <a:pt x="76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 name="Google Shape;12050;p61">
                <a:extLst>
                  <a:ext uri="{FF2B5EF4-FFF2-40B4-BE49-F238E27FC236}">
                    <a16:creationId xmlns:a16="http://schemas.microsoft.com/office/drawing/2014/main" id="{69709BAA-4A30-4490-A68A-6A197F5CFEC1}"/>
                  </a:ext>
                </a:extLst>
              </p:cNvPr>
              <p:cNvSpPr/>
              <p:nvPr/>
            </p:nvSpPr>
            <p:spPr>
              <a:xfrm>
                <a:off x="1887009" y="1702332"/>
                <a:ext cx="53222" cy="48375"/>
              </a:xfrm>
              <a:custGeom>
                <a:avLst/>
                <a:gdLst/>
                <a:ahLst/>
                <a:cxnLst/>
                <a:rect l="l" t="t" r="r" b="b"/>
                <a:pathLst>
                  <a:path w="1680" h="1527" extrusionOk="0">
                    <a:moveTo>
                      <a:pt x="1084" y="562"/>
                    </a:moveTo>
                    <a:lnTo>
                      <a:pt x="1013" y="979"/>
                    </a:lnTo>
                    <a:lnTo>
                      <a:pt x="608" y="979"/>
                    </a:lnTo>
                    <a:lnTo>
                      <a:pt x="679" y="562"/>
                    </a:lnTo>
                    <a:close/>
                    <a:moveTo>
                      <a:pt x="572" y="1"/>
                    </a:moveTo>
                    <a:cubicBezTo>
                      <a:pt x="487" y="1"/>
                      <a:pt x="415" y="57"/>
                      <a:pt x="394" y="133"/>
                    </a:cubicBezTo>
                    <a:lnTo>
                      <a:pt x="382" y="228"/>
                    </a:lnTo>
                    <a:lnTo>
                      <a:pt x="310" y="228"/>
                    </a:lnTo>
                    <a:cubicBezTo>
                      <a:pt x="215" y="228"/>
                      <a:pt x="143" y="300"/>
                      <a:pt x="143" y="395"/>
                    </a:cubicBezTo>
                    <a:cubicBezTo>
                      <a:pt x="143" y="478"/>
                      <a:pt x="215" y="562"/>
                      <a:pt x="310" y="562"/>
                    </a:cubicBezTo>
                    <a:lnTo>
                      <a:pt x="322" y="562"/>
                    </a:lnTo>
                    <a:lnTo>
                      <a:pt x="251" y="979"/>
                    </a:lnTo>
                    <a:lnTo>
                      <a:pt x="155" y="979"/>
                    </a:lnTo>
                    <a:cubicBezTo>
                      <a:pt x="72" y="979"/>
                      <a:pt x="1" y="1050"/>
                      <a:pt x="1" y="1133"/>
                    </a:cubicBezTo>
                    <a:cubicBezTo>
                      <a:pt x="1" y="1229"/>
                      <a:pt x="72" y="1300"/>
                      <a:pt x="155" y="1300"/>
                    </a:cubicBezTo>
                    <a:lnTo>
                      <a:pt x="191" y="1300"/>
                    </a:lnTo>
                    <a:lnTo>
                      <a:pt x="191" y="1336"/>
                    </a:lnTo>
                    <a:cubicBezTo>
                      <a:pt x="167" y="1419"/>
                      <a:pt x="239" y="1514"/>
                      <a:pt x="322" y="1526"/>
                    </a:cubicBezTo>
                    <a:lnTo>
                      <a:pt x="346" y="1526"/>
                    </a:lnTo>
                    <a:cubicBezTo>
                      <a:pt x="429" y="1526"/>
                      <a:pt x="501" y="1467"/>
                      <a:pt x="513" y="1395"/>
                    </a:cubicBezTo>
                    <a:lnTo>
                      <a:pt x="536" y="1300"/>
                    </a:lnTo>
                    <a:lnTo>
                      <a:pt x="929" y="1300"/>
                    </a:lnTo>
                    <a:lnTo>
                      <a:pt x="929" y="1336"/>
                    </a:lnTo>
                    <a:cubicBezTo>
                      <a:pt x="917" y="1419"/>
                      <a:pt x="977" y="1514"/>
                      <a:pt x="1060" y="1526"/>
                    </a:cubicBezTo>
                    <a:lnTo>
                      <a:pt x="1096" y="1526"/>
                    </a:lnTo>
                    <a:cubicBezTo>
                      <a:pt x="1167" y="1526"/>
                      <a:pt x="1239" y="1467"/>
                      <a:pt x="1263" y="1395"/>
                    </a:cubicBezTo>
                    <a:lnTo>
                      <a:pt x="1275" y="1300"/>
                    </a:lnTo>
                    <a:lnTo>
                      <a:pt x="1370" y="1300"/>
                    </a:lnTo>
                    <a:cubicBezTo>
                      <a:pt x="1453" y="1300"/>
                      <a:pt x="1525" y="1229"/>
                      <a:pt x="1525" y="1133"/>
                    </a:cubicBezTo>
                    <a:cubicBezTo>
                      <a:pt x="1525" y="1050"/>
                      <a:pt x="1453" y="979"/>
                      <a:pt x="1370" y="979"/>
                    </a:cubicBezTo>
                    <a:lnTo>
                      <a:pt x="1334" y="979"/>
                    </a:lnTo>
                    <a:lnTo>
                      <a:pt x="1406" y="562"/>
                    </a:lnTo>
                    <a:lnTo>
                      <a:pt x="1513" y="562"/>
                    </a:lnTo>
                    <a:cubicBezTo>
                      <a:pt x="1608" y="562"/>
                      <a:pt x="1679" y="478"/>
                      <a:pt x="1679" y="395"/>
                    </a:cubicBezTo>
                    <a:cubicBezTo>
                      <a:pt x="1679" y="300"/>
                      <a:pt x="1608" y="228"/>
                      <a:pt x="1513" y="228"/>
                    </a:cubicBezTo>
                    <a:lnTo>
                      <a:pt x="1465" y="228"/>
                    </a:lnTo>
                    <a:lnTo>
                      <a:pt x="1465" y="205"/>
                    </a:lnTo>
                    <a:cubicBezTo>
                      <a:pt x="1489" y="109"/>
                      <a:pt x="1429" y="26"/>
                      <a:pt x="1334" y="2"/>
                    </a:cubicBezTo>
                    <a:cubicBezTo>
                      <a:pt x="1327" y="1"/>
                      <a:pt x="1320" y="1"/>
                      <a:pt x="1312" y="1"/>
                    </a:cubicBezTo>
                    <a:cubicBezTo>
                      <a:pt x="1235" y="1"/>
                      <a:pt x="1154" y="57"/>
                      <a:pt x="1144" y="133"/>
                    </a:cubicBezTo>
                    <a:lnTo>
                      <a:pt x="1132" y="228"/>
                    </a:lnTo>
                    <a:lnTo>
                      <a:pt x="727" y="228"/>
                    </a:lnTo>
                    <a:lnTo>
                      <a:pt x="727" y="205"/>
                    </a:lnTo>
                    <a:cubicBezTo>
                      <a:pt x="739" y="109"/>
                      <a:pt x="679" y="26"/>
                      <a:pt x="596" y="2"/>
                    </a:cubicBezTo>
                    <a:cubicBezTo>
                      <a:pt x="588" y="1"/>
                      <a:pt x="580" y="1"/>
                      <a:pt x="57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 name="Google Shape;12051;p61">
                <a:extLst>
                  <a:ext uri="{FF2B5EF4-FFF2-40B4-BE49-F238E27FC236}">
                    <a16:creationId xmlns:a16="http://schemas.microsoft.com/office/drawing/2014/main" id="{C6C4405C-8657-4A76-A0E6-636C915D5EAC}"/>
                  </a:ext>
                </a:extLst>
              </p:cNvPr>
              <p:cNvSpPr/>
              <p:nvPr/>
            </p:nvSpPr>
            <p:spPr>
              <a:xfrm>
                <a:off x="1943970" y="1686745"/>
                <a:ext cx="28702" cy="63962"/>
              </a:xfrm>
              <a:custGeom>
                <a:avLst/>
                <a:gdLst/>
                <a:ahLst/>
                <a:cxnLst/>
                <a:rect l="l" t="t" r="r" b="b"/>
                <a:pathLst>
                  <a:path w="906" h="2019" extrusionOk="0">
                    <a:moveTo>
                      <a:pt x="457" y="0"/>
                    </a:moveTo>
                    <a:cubicBezTo>
                      <a:pt x="429" y="0"/>
                      <a:pt x="399" y="6"/>
                      <a:pt x="370" y="18"/>
                    </a:cubicBezTo>
                    <a:lnTo>
                      <a:pt x="108" y="173"/>
                    </a:lnTo>
                    <a:cubicBezTo>
                      <a:pt x="24" y="220"/>
                      <a:pt x="0" y="304"/>
                      <a:pt x="48" y="399"/>
                    </a:cubicBezTo>
                    <a:cubicBezTo>
                      <a:pt x="73" y="448"/>
                      <a:pt x="126" y="475"/>
                      <a:pt x="184" y="475"/>
                    </a:cubicBezTo>
                    <a:cubicBezTo>
                      <a:pt x="210" y="475"/>
                      <a:pt x="237" y="470"/>
                      <a:pt x="262" y="459"/>
                    </a:cubicBezTo>
                    <a:lnTo>
                      <a:pt x="298" y="435"/>
                    </a:lnTo>
                    <a:lnTo>
                      <a:pt x="298" y="1685"/>
                    </a:lnTo>
                    <a:lnTo>
                      <a:pt x="191" y="1685"/>
                    </a:lnTo>
                    <a:cubicBezTo>
                      <a:pt x="108" y="1685"/>
                      <a:pt x="24" y="1768"/>
                      <a:pt x="24" y="1852"/>
                    </a:cubicBezTo>
                    <a:cubicBezTo>
                      <a:pt x="24" y="1947"/>
                      <a:pt x="108" y="2018"/>
                      <a:pt x="191" y="2018"/>
                    </a:cubicBezTo>
                    <a:lnTo>
                      <a:pt x="739" y="2018"/>
                    </a:lnTo>
                    <a:cubicBezTo>
                      <a:pt x="834" y="2018"/>
                      <a:pt x="905" y="1947"/>
                      <a:pt x="905" y="1852"/>
                    </a:cubicBezTo>
                    <a:cubicBezTo>
                      <a:pt x="905" y="1768"/>
                      <a:pt x="822" y="1673"/>
                      <a:pt x="727" y="1673"/>
                    </a:cubicBezTo>
                    <a:lnTo>
                      <a:pt x="608" y="1673"/>
                    </a:lnTo>
                    <a:lnTo>
                      <a:pt x="608" y="161"/>
                    </a:lnTo>
                    <a:cubicBezTo>
                      <a:pt x="608" y="101"/>
                      <a:pt x="584" y="54"/>
                      <a:pt x="536" y="18"/>
                    </a:cubicBezTo>
                    <a:cubicBezTo>
                      <a:pt x="512" y="6"/>
                      <a:pt x="486" y="0"/>
                      <a:pt x="45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 name="Google Shape;12052;p61">
                <a:extLst>
                  <a:ext uri="{FF2B5EF4-FFF2-40B4-BE49-F238E27FC236}">
                    <a16:creationId xmlns:a16="http://schemas.microsoft.com/office/drawing/2014/main" id="{680377BB-C40C-4CB4-9B41-6F65BC3CF441}"/>
                  </a:ext>
                </a:extLst>
              </p:cNvPr>
              <p:cNvSpPr/>
              <p:nvPr/>
            </p:nvSpPr>
            <p:spPr>
              <a:xfrm>
                <a:off x="2029221" y="1707306"/>
                <a:ext cx="62631" cy="10201"/>
              </a:xfrm>
              <a:custGeom>
                <a:avLst/>
                <a:gdLst/>
                <a:ahLst/>
                <a:cxnLst/>
                <a:rect l="l" t="t" r="r" b="b"/>
                <a:pathLst>
                  <a:path w="1977" h="322" extrusionOk="0">
                    <a:moveTo>
                      <a:pt x="167" y="0"/>
                    </a:moveTo>
                    <a:cubicBezTo>
                      <a:pt x="72" y="0"/>
                      <a:pt x="0" y="71"/>
                      <a:pt x="0" y="167"/>
                    </a:cubicBezTo>
                    <a:cubicBezTo>
                      <a:pt x="0" y="250"/>
                      <a:pt x="72" y="321"/>
                      <a:pt x="167" y="321"/>
                    </a:cubicBezTo>
                    <a:lnTo>
                      <a:pt x="1822" y="321"/>
                    </a:lnTo>
                    <a:cubicBezTo>
                      <a:pt x="1905" y="321"/>
                      <a:pt x="1977" y="250"/>
                      <a:pt x="1977" y="167"/>
                    </a:cubicBezTo>
                    <a:cubicBezTo>
                      <a:pt x="1977" y="60"/>
                      <a:pt x="1905" y="0"/>
                      <a:pt x="182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 name="Google Shape;12053;p61">
                <a:extLst>
                  <a:ext uri="{FF2B5EF4-FFF2-40B4-BE49-F238E27FC236}">
                    <a16:creationId xmlns:a16="http://schemas.microsoft.com/office/drawing/2014/main" id="{D62E968D-0CB9-413E-9B2E-D0AC4CEA45AE}"/>
                  </a:ext>
                </a:extLst>
              </p:cNvPr>
              <p:cNvSpPr/>
              <p:nvPr/>
            </p:nvSpPr>
            <p:spPr>
              <a:xfrm>
                <a:off x="2029221" y="1758311"/>
                <a:ext cx="47552" cy="46696"/>
              </a:xfrm>
              <a:custGeom>
                <a:avLst/>
                <a:gdLst/>
                <a:ahLst/>
                <a:cxnLst/>
                <a:rect l="l" t="t" r="r" b="b"/>
                <a:pathLst>
                  <a:path w="1501" h="1474" extrusionOk="0">
                    <a:moveTo>
                      <a:pt x="173" y="0"/>
                    </a:moveTo>
                    <a:cubicBezTo>
                      <a:pt x="131" y="0"/>
                      <a:pt x="90" y="15"/>
                      <a:pt x="60" y="45"/>
                    </a:cubicBezTo>
                    <a:cubicBezTo>
                      <a:pt x="0" y="105"/>
                      <a:pt x="0" y="200"/>
                      <a:pt x="60" y="259"/>
                    </a:cubicBezTo>
                    <a:lnTo>
                      <a:pt x="1227" y="1426"/>
                    </a:lnTo>
                    <a:cubicBezTo>
                      <a:pt x="1250" y="1450"/>
                      <a:pt x="1298" y="1474"/>
                      <a:pt x="1346" y="1474"/>
                    </a:cubicBezTo>
                    <a:cubicBezTo>
                      <a:pt x="1381" y="1474"/>
                      <a:pt x="1429" y="1450"/>
                      <a:pt x="1465" y="1426"/>
                    </a:cubicBezTo>
                    <a:cubicBezTo>
                      <a:pt x="1500" y="1378"/>
                      <a:pt x="1500" y="1271"/>
                      <a:pt x="1441" y="1200"/>
                    </a:cubicBezTo>
                    <a:lnTo>
                      <a:pt x="286" y="45"/>
                    </a:lnTo>
                    <a:cubicBezTo>
                      <a:pt x="256" y="15"/>
                      <a:pt x="215" y="0"/>
                      <a:pt x="17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 name="Google Shape;12054;p61">
                <a:extLst>
                  <a:ext uri="{FF2B5EF4-FFF2-40B4-BE49-F238E27FC236}">
                    <a16:creationId xmlns:a16="http://schemas.microsoft.com/office/drawing/2014/main" id="{F49C939A-DAC9-4C9A-B749-CEBFED9A393B}"/>
                  </a:ext>
                </a:extLst>
              </p:cNvPr>
              <p:cNvSpPr/>
              <p:nvPr/>
            </p:nvSpPr>
            <p:spPr>
              <a:xfrm>
                <a:off x="2029221" y="1615339"/>
                <a:ext cx="47552" cy="46728"/>
              </a:xfrm>
              <a:custGeom>
                <a:avLst/>
                <a:gdLst/>
                <a:ahLst/>
                <a:cxnLst/>
                <a:rect l="l" t="t" r="r" b="b"/>
                <a:pathLst>
                  <a:path w="1501" h="1475" extrusionOk="0">
                    <a:moveTo>
                      <a:pt x="1334" y="1"/>
                    </a:moveTo>
                    <a:cubicBezTo>
                      <a:pt x="1295" y="1"/>
                      <a:pt x="1256" y="16"/>
                      <a:pt x="1227" y="46"/>
                    </a:cubicBezTo>
                    <a:lnTo>
                      <a:pt x="60" y="1200"/>
                    </a:lnTo>
                    <a:cubicBezTo>
                      <a:pt x="0" y="1260"/>
                      <a:pt x="0" y="1367"/>
                      <a:pt x="60" y="1427"/>
                    </a:cubicBezTo>
                    <a:cubicBezTo>
                      <a:pt x="96" y="1462"/>
                      <a:pt x="131" y="1474"/>
                      <a:pt x="179" y="1474"/>
                    </a:cubicBezTo>
                    <a:cubicBezTo>
                      <a:pt x="226" y="1474"/>
                      <a:pt x="274" y="1462"/>
                      <a:pt x="298" y="1427"/>
                    </a:cubicBezTo>
                    <a:lnTo>
                      <a:pt x="1465" y="272"/>
                    </a:lnTo>
                    <a:cubicBezTo>
                      <a:pt x="1500" y="212"/>
                      <a:pt x="1500" y="105"/>
                      <a:pt x="1441" y="46"/>
                    </a:cubicBezTo>
                    <a:cubicBezTo>
                      <a:pt x="1411" y="16"/>
                      <a:pt x="1372" y="1"/>
                      <a:pt x="133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 name="Google Shape;12055;p61">
                <a:extLst>
                  <a:ext uri="{FF2B5EF4-FFF2-40B4-BE49-F238E27FC236}">
                    <a16:creationId xmlns:a16="http://schemas.microsoft.com/office/drawing/2014/main" id="{562FD76B-2939-4182-A705-63F87E5BB7EC}"/>
                  </a:ext>
                </a:extLst>
              </p:cNvPr>
              <p:cNvSpPr/>
              <p:nvPr/>
            </p:nvSpPr>
            <p:spPr>
              <a:xfrm>
                <a:off x="1767449" y="1703504"/>
                <a:ext cx="63012" cy="10233"/>
              </a:xfrm>
              <a:custGeom>
                <a:avLst/>
                <a:gdLst/>
                <a:ahLst/>
                <a:cxnLst/>
                <a:rect l="l" t="t" r="r" b="b"/>
                <a:pathLst>
                  <a:path w="1989" h="323" extrusionOk="0">
                    <a:moveTo>
                      <a:pt x="167" y="1"/>
                    </a:moveTo>
                    <a:cubicBezTo>
                      <a:pt x="72" y="1"/>
                      <a:pt x="0" y="72"/>
                      <a:pt x="0" y="168"/>
                    </a:cubicBezTo>
                    <a:cubicBezTo>
                      <a:pt x="0" y="251"/>
                      <a:pt x="72" y="322"/>
                      <a:pt x="167" y="322"/>
                    </a:cubicBezTo>
                    <a:lnTo>
                      <a:pt x="1822" y="322"/>
                    </a:lnTo>
                    <a:cubicBezTo>
                      <a:pt x="1905" y="322"/>
                      <a:pt x="1989" y="251"/>
                      <a:pt x="1989" y="168"/>
                    </a:cubicBezTo>
                    <a:cubicBezTo>
                      <a:pt x="1989" y="72"/>
                      <a:pt x="1905" y="1"/>
                      <a:pt x="182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 name="Google Shape;12056;p61">
                <a:extLst>
                  <a:ext uri="{FF2B5EF4-FFF2-40B4-BE49-F238E27FC236}">
                    <a16:creationId xmlns:a16="http://schemas.microsoft.com/office/drawing/2014/main" id="{B66CCE79-4A50-4B31-8DF8-5009BC87DD80}"/>
                  </a:ext>
                </a:extLst>
              </p:cNvPr>
              <p:cNvSpPr/>
              <p:nvPr/>
            </p:nvSpPr>
            <p:spPr>
              <a:xfrm>
                <a:off x="1783289" y="1615719"/>
                <a:ext cx="47552" cy="46728"/>
              </a:xfrm>
              <a:custGeom>
                <a:avLst/>
                <a:gdLst/>
                <a:ahLst/>
                <a:cxnLst/>
                <a:rect l="l" t="t" r="r" b="b"/>
                <a:pathLst>
                  <a:path w="1501" h="1475" extrusionOk="0">
                    <a:moveTo>
                      <a:pt x="167" y="1"/>
                    </a:moveTo>
                    <a:cubicBezTo>
                      <a:pt x="128" y="1"/>
                      <a:pt x="90" y="16"/>
                      <a:pt x="60" y="45"/>
                    </a:cubicBezTo>
                    <a:cubicBezTo>
                      <a:pt x="0" y="105"/>
                      <a:pt x="0" y="212"/>
                      <a:pt x="60" y="272"/>
                    </a:cubicBezTo>
                    <a:lnTo>
                      <a:pt x="1215" y="1427"/>
                    </a:lnTo>
                    <a:cubicBezTo>
                      <a:pt x="1251" y="1462"/>
                      <a:pt x="1286" y="1474"/>
                      <a:pt x="1334" y="1474"/>
                    </a:cubicBezTo>
                    <a:cubicBezTo>
                      <a:pt x="1382" y="1474"/>
                      <a:pt x="1429" y="1462"/>
                      <a:pt x="1453" y="1427"/>
                    </a:cubicBezTo>
                    <a:cubicBezTo>
                      <a:pt x="1501" y="1367"/>
                      <a:pt x="1501" y="1272"/>
                      <a:pt x="1441" y="1212"/>
                    </a:cubicBezTo>
                    <a:lnTo>
                      <a:pt x="274" y="45"/>
                    </a:lnTo>
                    <a:cubicBezTo>
                      <a:pt x="244" y="16"/>
                      <a:pt x="206" y="1"/>
                      <a:pt x="16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 name="Google Shape;12057;p61">
                <a:extLst>
                  <a:ext uri="{FF2B5EF4-FFF2-40B4-BE49-F238E27FC236}">
                    <a16:creationId xmlns:a16="http://schemas.microsoft.com/office/drawing/2014/main" id="{73A62CF3-81BC-4DED-BDD5-2CC90B533BD6}"/>
                  </a:ext>
                </a:extLst>
              </p:cNvPr>
              <p:cNvSpPr/>
              <p:nvPr/>
            </p:nvSpPr>
            <p:spPr>
              <a:xfrm>
                <a:off x="1783289" y="1758311"/>
                <a:ext cx="47552" cy="46696"/>
              </a:xfrm>
              <a:custGeom>
                <a:avLst/>
                <a:gdLst/>
                <a:ahLst/>
                <a:cxnLst/>
                <a:rect l="l" t="t" r="r" b="b"/>
                <a:pathLst>
                  <a:path w="1501" h="1474" extrusionOk="0">
                    <a:moveTo>
                      <a:pt x="1328" y="0"/>
                    </a:moveTo>
                    <a:cubicBezTo>
                      <a:pt x="1286" y="0"/>
                      <a:pt x="1245" y="15"/>
                      <a:pt x="1215" y="45"/>
                    </a:cubicBezTo>
                    <a:lnTo>
                      <a:pt x="60" y="1200"/>
                    </a:lnTo>
                    <a:cubicBezTo>
                      <a:pt x="0" y="1259"/>
                      <a:pt x="0" y="1367"/>
                      <a:pt x="60" y="1426"/>
                    </a:cubicBezTo>
                    <a:cubicBezTo>
                      <a:pt x="84" y="1450"/>
                      <a:pt x="131" y="1474"/>
                      <a:pt x="179" y="1474"/>
                    </a:cubicBezTo>
                    <a:cubicBezTo>
                      <a:pt x="215" y="1474"/>
                      <a:pt x="262" y="1450"/>
                      <a:pt x="298" y="1426"/>
                    </a:cubicBezTo>
                    <a:lnTo>
                      <a:pt x="1453" y="259"/>
                    </a:lnTo>
                    <a:cubicBezTo>
                      <a:pt x="1501" y="200"/>
                      <a:pt x="1501" y="105"/>
                      <a:pt x="1441" y="45"/>
                    </a:cubicBezTo>
                    <a:cubicBezTo>
                      <a:pt x="1411" y="15"/>
                      <a:pt x="1370" y="0"/>
                      <a:pt x="132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1" name="Google Shape;11692;p61">
              <a:extLst>
                <a:ext uri="{FF2B5EF4-FFF2-40B4-BE49-F238E27FC236}">
                  <a16:creationId xmlns:a16="http://schemas.microsoft.com/office/drawing/2014/main" id="{99EA541B-0FD5-4D2A-838B-503586864ED0}"/>
                </a:ext>
              </a:extLst>
            </p:cNvPr>
            <p:cNvGrpSpPr/>
            <p:nvPr/>
          </p:nvGrpSpPr>
          <p:grpSpPr>
            <a:xfrm>
              <a:off x="5646366" y="1710908"/>
              <a:ext cx="347435" cy="345534"/>
              <a:chOff x="3527780" y="2885263"/>
              <a:chExt cx="347435" cy="345534"/>
            </a:xfrm>
            <a:solidFill>
              <a:schemeClr val="bg1"/>
            </a:solidFill>
          </p:grpSpPr>
          <p:sp>
            <p:nvSpPr>
              <p:cNvPr id="12" name="Google Shape;11693;p61">
                <a:extLst>
                  <a:ext uri="{FF2B5EF4-FFF2-40B4-BE49-F238E27FC236}">
                    <a16:creationId xmlns:a16="http://schemas.microsoft.com/office/drawing/2014/main" id="{ED4BDAAB-7616-4768-AD9F-08D1F447FD11}"/>
                  </a:ext>
                </a:extLst>
              </p:cNvPr>
              <p:cNvSpPr/>
              <p:nvPr/>
            </p:nvSpPr>
            <p:spPr>
              <a:xfrm>
                <a:off x="3527780" y="2885263"/>
                <a:ext cx="347435" cy="345534"/>
              </a:xfrm>
              <a:custGeom>
                <a:avLst/>
                <a:gdLst/>
                <a:ahLst/>
                <a:cxnLst/>
                <a:rect l="l" t="t" r="r" b="b"/>
                <a:pathLst>
                  <a:path w="10967" h="10907" extrusionOk="0">
                    <a:moveTo>
                      <a:pt x="3751" y="298"/>
                    </a:moveTo>
                    <a:cubicBezTo>
                      <a:pt x="3811" y="298"/>
                      <a:pt x="3847" y="345"/>
                      <a:pt x="3847" y="405"/>
                    </a:cubicBezTo>
                    <a:cubicBezTo>
                      <a:pt x="3847" y="464"/>
                      <a:pt x="3811" y="512"/>
                      <a:pt x="3751" y="512"/>
                    </a:cubicBezTo>
                    <a:cubicBezTo>
                      <a:pt x="3692" y="512"/>
                      <a:pt x="3644" y="464"/>
                      <a:pt x="3644" y="405"/>
                    </a:cubicBezTo>
                    <a:cubicBezTo>
                      <a:pt x="3656" y="345"/>
                      <a:pt x="3704" y="298"/>
                      <a:pt x="3751" y="298"/>
                    </a:cubicBezTo>
                    <a:close/>
                    <a:moveTo>
                      <a:pt x="5490" y="298"/>
                    </a:moveTo>
                    <a:cubicBezTo>
                      <a:pt x="5549" y="298"/>
                      <a:pt x="5597" y="345"/>
                      <a:pt x="5597" y="405"/>
                    </a:cubicBezTo>
                    <a:cubicBezTo>
                      <a:pt x="5597" y="464"/>
                      <a:pt x="5549" y="512"/>
                      <a:pt x="5490" y="512"/>
                    </a:cubicBezTo>
                    <a:cubicBezTo>
                      <a:pt x="5430" y="512"/>
                      <a:pt x="5382" y="464"/>
                      <a:pt x="5382" y="405"/>
                    </a:cubicBezTo>
                    <a:cubicBezTo>
                      <a:pt x="5382" y="345"/>
                      <a:pt x="5430" y="298"/>
                      <a:pt x="5490" y="298"/>
                    </a:cubicBezTo>
                    <a:close/>
                    <a:moveTo>
                      <a:pt x="7216" y="298"/>
                    </a:moveTo>
                    <a:cubicBezTo>
                      <a:pt x="7276" y="298"/>
                      <a:pt x="7323" y="345"/>
                      <a:pt x="7323" y="405"/>
                    </a:cubicBezTo>
                    <a:cubicBezTo>
                      <a:pt x="7323" y="464"/>
                      <a:pt x="7276" y="512"/>
                      <a:pt x="7216" y="512"/>
                    </a:cubicBezTo>
                    <a:cubicBezTo>
                      <a:pt x="7156" y="512"/>
                      <a:pt x="7109" y="464"/>
                      <a:pt x="7109" y="405"/>
                    </a:cubicBezTo>
                    <a:cubicBezTo>
                      <a:pt x="7109" y="345"/>
                      <a:pt x="7156" y="298"/>
                      <a:pt x="7216" y="298"/>
                    </a:cubicBezTo>
                    <a:close/>
                    <a:moveTo>
                      <a:pt x="394" y="3632"/>
                    </a:moveTo>
                    <a:cubicBezTo>
                      <a:pt x="453" y="3632"/>
                      <a:pt x="501" y="3679"/>
                      <a:pt x="501" y="3739"/>
                    </a:cubicBezTo>
                    <a:cubicBezTo>
                      <a:pt x="501" y="3798"/>
                      <a:pt x="453" y="3846"/>
                      <a:pt x="394" y="3846"/>
                    </a:cubicBezTo>
                    <a:cubicBezTo>
                      <a:pt x="334" y="3846"/>
                      <a:pt x="287" y="3798"/>
                      <a:pt x="287" y="3739"/>
                    </a:cubicBezTo>
                    <a:cubicBezTo>
                      <a:pt x="287" y="3679"/>
                      <a:pt x="334" y="3632"/>
                      <a:pt x="394" y="3632"/>
                    </a:cubicBezTo>
                    <a:close/>
                    <a:moveTo>
                      <a:pt x="10562" y="3655"/>
                    </a:moveTo>
                    <a:cubicBezTo>
                      <a:pt x="10621" y="3655"/>
                      <a:pt x="10669" y="3691"/>
                      <a:pt x="10669" y="3763"/>
                    </a:cubicBezTo>
                    <a:cubicBezTo>
                      <a:pt x="10669" y="3822"/>
                      <a:pt x="10621" y="3858"/>
                      <a:pt x="10562" y="3858"/>
                    </a:cubicBezTo>
                    <a:cubicBezTo>
                      <a:pt x="10502" y="3858"/>
                      <a:pt x="10454" y="3822"/>
                      <a:pt x="10454" y="3763"/>
                    </a:cubicBezTo>
                    <a:cubicBezTo>
                      <a:pt x="10454" y="3691"/>
                      <a:pt x="10502" y="3655"/>
                      <a:pt x="10562" y="3655"/>
                    </a:cubicBezTo>
                    <a:close/>
                    <a:moveTo>
                      <a:pt x="394" y="5382"/>
                    </a:moveTo>
                    <a:cubicBezTo>
                      <a:pt x="453" y="5382"/>
                      <a:pt x="501" y="5417"/>
                      <a:pt x="501" y="5477"/>
                    </a:cubicBezTo>
                    <a:cubicBezTo>
                      <a:pt x="501" y="5548"/>
                      <a:pt x="453" y="5584"/>
                      <a:pt x="394" y="5584"/>
                    </a:cubicBezTo>
                    <a:cubicBezTo>
                      <a:pt x="334" y="5584"/>
                      <a:pt x="287" y="5548"/>
                      <a:pt x="287" y="5477"/>
                    </a:cubicBezTo>
                    <a:cubicBezTo>
                      <a:pt x="287" y="5417"/>
                      <a:pt x="334" y="5382"/>
                      <a:pt x="394" y="5382"/>
                    </a:cubicBezTo>
                    <a:close/>
                    <a:moveTo>
                      <a:pt x="10562" y="5382"/>
                    </a:moveTo>
                    <a:cubicBezTo>
                      <a:pt x="10621" y="5382"/>
                      <a:pt x="10669" y="5429"/>
                      <a:pt x="10669" y="5489"/>
                    </a:cubicBezTo>
                    <a:cubicBezTo>
                      <a:pt x="10669" y="5548"/>
                      <a:pt x="10621" y="5584"/>
                      <a:pt x="10562" y="5584"/>
                    </a:cubicBezTo>
                    <a:cubicBezTo>
                      <a:pt x="10502" y="5584"/>
                      <a:pt x="10454" y="5548"/>
                      <a:pt x="10454" y="5489"/>
                    </a:cubicBezTo>
                    <a:cubicBezTo>
                      <a:pt x="10454" y="5429"/>
                      <a:pt x="10502" y="5382"/>
                      <a:pt x="10562" y="5382"/>
                    </a:cubicBezTo>
                    <a:close/>
                    <a:moveTo>
                      <a:pt x="394" y="7108"/>
                    </a:moveTo>
                    <a:cubicBezTo>
                      <a:pt x="453" y="7108"/>
                      <a:pt x="501" y="7144"/>
                      <a:pt x="501" y="7215"/>
                    </a:cubicBezTo>
                    <a:cubicBezTo>
                      <a:pt x="501" y="7275"/>
                      <a:pt x="453" y="7311"/>
                      <a:pt x="394" y="7311"/>
                    </a:cubicBezTo>
                    <a:cubicBezTo>
                      <a:pt x="334" y="7311"/>
                      <a:pt x="287" y="7275"/>
                      <a:pt x="287" y="7215"/>
                    </a:cubicBezTo>
                    <a:cubicBezTo>
                      <a:pt x="287" y="7144"/>
                      <a:pt x="334" y="7108"/>
                      <a:pt x="394" y="7108"/>
                    </a:cubicBezTo>
                    <a:close/>
                    <a:moveTo>
                      <a:pt x="10562" y="7120"/>
                    </a:moveTo>
                    <a:cubicBezTo>
                      <a:pt x="10621" y="7120"/>
                      <a:pt x="10669" y="7168"/>
                      <a:pt x="10669" y="7227"/>
                    </a:cubicBezTo>
                    <a:cubicBezTo>
                      <a:pt x="10669" y="7287"/>
                      <a:pt x="10621" y="7334"/>
                      <a:pt x="10562" y="7334"/>
                    </a:cubicBezTo>
                    <a:cubicBezTo>
                      <a:pt x="10502" y="7334"/>
                      <a:pt x="10454" y="7287"/>
                      <a:pt x="10454" y="7227"/>
                    </a:cubicBezTo>
                    <a:cubicBezTo>
                      <a:pt x="10454" y="7168"/>
                      <a:pt x="10502" y="7120"/>
                      <a:pt x="10562" y="7120"/>
                    </a:cubicBezTo>
                    <a:close/>
                    <a:moveTo>
                      <a:pt x="3751" y="10454"/>
                    </a:moveTo>
                    <a:cubicBezTo>
                      <a:pt x="3811" y="10454"/>
                      <a:pt x="3847" y="10501"/>
                      <a:pt x="3847" y="10561"/>
                    </a:cubicBezTo>
                    <a:cubicBezTo>
                      <a:pt x="3847" y="10621"/>
                      <a:pt x="3811" y="10668"/>
                      <a:pt x="3751" y="10668"/>
                    </a:cubicBezTo>
                    <a:cubicBezTo>
                      <a:pt x="3692" y="10668"/>
                      <a:pt x="3644" y="10621"/>
                      <a:pt x="3644" y="10561"/>
                    </a:cubicBezTo>
                    <a:cubicBezTo>
                      <a:pt x="3644" y="10501"/>
                      <a:pt x="3680" y="10454"/>
                      <a:pt x="3751" y="10454"/>
                    </a:cubicBezTo>
                    <a:close/>
                    <a:moveTo>
                      <a:pt x="5490" y="10454"/>
                    </a:moveTo>
                    <a:cubicBezTo>
                      <a:pt x="5549" y="10454"/>
                      <a:pt x="5597" y="10501"/>
                      <a:pt x="5597" y="10561"/>
                    </a:cubicBezTo>
                    <a:cubicBezTo>
                      <a:pt x="5597" y="10621"/>
                      <a:pt x="5537" y="10668"/>
                      <a:pt x="5490" y="10668"/>
                    </a:cubicBezTo>
                    <a:cubicBezTo>
                      <a:pt x="5430" y="10668"/>
                      <a:pt x="5382" y="10621"/>
                      <a:pt x="5382" y="10561"/>
                    </a:cubicBezTo>
                    <a:cubicBezTo>
                      <a:pt x="5382" y="10501"/>
                      <a:pt x="5430" y="10454"/>
                      <a:pt x="5490" y="10454"/>
                    </a:cubicBezTo>
                    <a:close/>
                    <a:moveTo>
                      <a:pt x="7216" y="10454"/>
                    </a:moveTo>
                    <a:cubicBezTo>
                      <a:pt x="7276" y="10454"/>
                      <a:pt x="7323" y="10501"/>
                      <a:pt x="7323" y="10561"/>
                    </a:cubicBezTo>
                    <a:cubicBezTo>
                      <a:pt x="7323" y="10621"/>
                      <a:pt x="7276" y="10668"/>
                      <a:pt x="7216" y="10668"/>
                    </a:cubicBezTo>
                    <a:cubicBezTo>
                      <a:pt x="7156" y="10668"/>
                      <a:pt x="7109" y="10621"/>
                      <a:pt x="7109" y="10561"/>
                    </a:cubicBezTo>
                    <a:cubicBezTo>
                      <a:pt x="7109" y="10501"/>
                      <a:pt x="7156" y="10454"/>
                      <a:pt x="7216" y="10454"/>
                    </a:cubicBezTo>
                    <a:close/>
                    <a:moveTo>
                      <a:pt x="3811" y="0"/>
                    </a:moveTo>
                    <a:cubicBezTo>
                      <a:pt x="3561" y="0"/>
                      <a:pt x="3394" y="203"/>
                      <a:pt x="3394" y="417"/>
                    </a:cubicBezTo>
                    <a:cubicBezTo>
                      <a:pt x="3394" y="595"/>
                      <a:pt x="3489" y="750"/>
                      <a:pt x="3656" y="810"/>
                    </a:cubicBezTo>
                    <a:lnTo>
                      <a:pt x="3656" y="1738"/>
                    </a:lnTo>
                    <a:lnTo>
                      <a:pt x="1965" y="1738"/>
                    </a:lnTo>
                    <a:cubicBezTo>
                      <a:pt x="1870" y="1738"/>
                      <a:pt x="1799" y="1810"/>
                      <a:pt x="1799" y="1893"/>
                    </a:cubicBezTo>
                    <a:lnTo>
                      <a:pt x="1799" y="3596"/>
                    </a:lnTo>
                    <a:lnTo>
                      <a:pt x="799" y="3596"/>
                    </a:lnTo>
                    <a:cubicBezTo>
                      <a:pt x="739" y="3441"/>
                      <a:pt x="596" y="3322"/>
                      <a:pt x="418" y="3322"/>
                    </a:cubicBezTo>
                    <a:cubicBezTo>
                      <a:pt x="179" y="3322"/>
                      <a:pt x="1" y="3524"/>
                      <a:pt x="1" y="3739"/>
                    </a:cubicBezTo>
                    <a:cubicBezTo>
                      <a:pt x="1" y="3977"/>
                      <a:pt x="191" y="4155"/>
                      <a:pt x="418" y="4155"/>
                    </a:cubicBezTo>
                    <a:cubicBezTo>
                      <a:pt x="596" y="4155"/>
                      <a:pt x="739" y="4048"/>
                      <a:pt x="799" y="3893"/>
                    </a:cubicBezTo>
                    <a:lnTo>
                      <a:pt x="1727" y="3893"/>
                    </a:lnTo>
                    <a:lnTo>
                      <a:pt x="1727" y="5310"/>
                    </a:lnTo>
                    <a:lnTo>
                      <a:pt x="799" y="5310"/>
                    </a:lnTo>
                    <a:cubicBezTo>
                      <a:pt x="739" y="5156"/>
                      <a:pt x="596" y="5036"/>
                      <a:pt x="418" y="5036"/>
                    </a:cubicBezTo>
                    <a:cubicBezTo>
                      <a:pt x="179" y="5036"/>
                      <a:pt x="1" y="5227"/>
                      <a:pt x="1" y="5453"/>
                    </a:cubicBezTo>
                    <a:cubicBezTo>
                      <a:pt x="1" y="5691"/>
                      <a:pt x="191" y="5870"/>
                      <a:pt x="418" y="5870"/>
                    </a:cubicBezTo>
                    <a:cubicBezTo>
                      <a:pt x="596" y="5870"/>
                      <a:pt x="739" y="5763"/>
                      <a:pt x="799" y="5608"/>
                    </a:cubicBezTo>
                    <a:lnTo>
                      <a:pt x="1727" y="5608"/>
                    </a:lnTo>
                    <a:lnTo>
                      <a:pt x="1727" y="7013"/>
                    </a:lnTo>
                    <a:lnTo>
                      <a:pt x="799" y="7013"/>
                    </a:lnTo>
                    <a:cubicBezTo>
                      <a:pt x="739" y="6870"/>
                      <a:pt x="596" y="6751"/>
                      <a:pt x="418" y="6751"/>
                    </a:cubicBezTo>
                    <a:cubicBezTo>
                      <a:pt x="179" y="6751"/>
                      <a:pt x="1" y="6941"/>
                      <a:pt x="1" y="7168"/>
                    </a:cubicBezTo>
                    <a:cubicBezTo>
                      <a:pt x="1" y="7406"/>
                      <a:pt x="191" y="7584"/>
                      <a:pt x="418" y="7584"/>
                    </a:cubicBezTo>
                    <a:cubicBezTo>
                      <a:pt x="596" y="7584"/>
                      <a:pt x="739" y="7477"/>
                      <a:pt x="799" y="7311"/>
                    </a:cubicBezTo>
                    <a:lnTo>
                      <a:pt x="1727" y="7311"/>
                    </a:lnTo>
                    <a:lnTo>
                      <a:pt x="1727" y="9013"/>
                    </a:lnTo>
                    <a:cubicBezTo>
                      <a:pt x="1727" y="9097"/>
                      <a:pt x="1799" y="9180"/>
                      <a:pt x="1882" y="9180"/>
                    </a:cubicBezTo>
                    <a:lnTo>
                      <a:pt x="3585" y="9180"/>
                    </a:lnTo>
                    <a:lnTo>
                      <a:pt x="3585" y="10097"/>
                    </a:lnTo>
                    <a:cubicBezTo>
                      <a:pt x="3430" y="10156"/>
                      <a:pt x="3311" y="10311"/>
                      <a:pt x="3311" y="10490"/>
                    </a:cubicBezTo>
                    <a:cubicBezTo>
                      <a:pt x="3311" y="10728"/>
                      <a:pt x="3513" y="10906"/>
                      <a:pt x="3727" y="10906"/>
                    </a:cubicBezTo>
                    <a:cubicBezTo>
                      <a:pt x="3966" y="10906"/>
                      <a:pt x="4144" y="10704"/>
                      <a:pt x="4144" y="10490"/>
                    </a:cubicBezTo>
                    <a:cubicBezTo>
                      <a:pt x="4144" y="10311"/>
                      <a:pt x="4049" y="10156"/>
                      <a:pt x="3882" y="10097"/>
                    </a:cubicBezTo>
                    <a:lnTo>
                      <a:pt x="3882" y="9180"/>
                    </a:lnTo>
                    <a:lnTo>
                      <a:pt x="5299" y="9180"/>
                    </a:lnTo>
                    <a:lnTo>
                      <a:pt x="5299" y="10097"/>
                    </a:lnTo>
                    <a:cubicBezTo>
                      <a:pt x="5144" y="10156"/>
                      <a:pt x="5025" y="10311"/>
                      <a:pt x="5025" y="10490"/>
                    </a:cubicBezTo>
                    <a:cubicBezTo>
                      <a:pt x="5025" y="10728"/>
                      <a:pt x="5216" y="10906"/>
                      <a:pt x="5442" y="10906"/>
                    </a:cubicBezTo>
                    <a:cubicBezTo>
                      <a:pt x="5680" y="10906"/>
                      <a:pt x="5859" y="10704"/>
                      <a:pt x="5859" y="10490"/>
                    </a:cubicBezTo>
                    <a:cubicBezTo>
                      <a:pt x="5859" y="10311"/>
                      <a:pt x="5752" y="10156"/>
                      <a:pt x="5597" y="10097"/>
                    </a:cubicBezTo>
                    <a:lnTo>
                      <a:pt x="5597" y="9180"/>
                    </a:lnTo>
                    <a:lnTo>
                      <a:pt x="7002" y="9180"/>
                    </a:lnTo>
                    <a:lnTo>
                      <a:pt x="7002" y="10097"/>
                    </a:lnTo>
                    <a:cubicBezTo>
                      <a:pt x="6859" y="10156"/>
                      <a:pt x="6740" y="10311"/>
                      <a:pt x="6740" y="10490"/>
                    </a:cubicBezTo>
                    <a:cubicBezTo>
                      <a:pt x="6740" y="10728"/>
                      <a:pt x="6930" y="10906"/>
                      <a:pt x="7156" y="10906"/>
                    </a:cubicBezTo>
                    <a:cubicBezTo>
                      <a:pt x="7383" y="10906"/>
                      <a:pt x="7573" y="10704"/>
                      <a:pt x="7573" y="10490"/>
                    </a:cubicBezTo>
                    <a:cubicBezTo>
                      <a:pt x="7573" y="10311"/>
                      <a:pt x="7466" y="10156"/>
                      <a:pt x="7299" y="10097"/>
                    </a:cubicBezTo>
                    <a:lnTo>
                      <a:pt x="7299" y="9180"/>
                    </a:lnTo>
                    <a:lnTo>
                      <a:pt x="9002" y="9180"/>
                    </a:lnTo>
                    <a:cubicBezTo>
                      <a:pt x="9085" y="9180"/>
                      <a:pt x="9169" y="9097"/>
                      <a:pt x="9169" y="9013"/>
                    </a:cubicBezTo>
                    <a:lnTo>
                      <a:pt x="9169" y="7311"/>
                    </a:lnTo>
                    <a:lnTo>
                      <a:pt x="10085" y="7311"/>
                    </a:lnTo>
                    <a:cubicBezTo>
                      <a:pt x="10145" y="7465"/>
                      <a:pt x="10300" y="7584"/>
                      <a:pt x="10478" y="7584"/>
                    </a:cubicBezTo>
                    <a:cubicBezTo>
                      <a:pt x="10716" y="7584"/>
                      <a:pt x="10895" y="7394"/>
                      <a:pt x="10895" y="7168"/>
                    </a:cubicBezTo>
                    <a:cubicBezTo>
                      <a:pt x="10895" y="6930"/>
                      <a:pt x="10693" y="6751"/>
                      <a:pt x="10478" y="6751"/>
                    </a:cubicBezTo>
                    <a:cubicBezTo>
                      <a:pt x="10300" y="6751"/>
                      <a:pt x="10145" y="6858"/>
                      <a:pt x="10085" y="7013"/>
                    </a:cubicBezTo>
                    <a:lnTo>
                      <a:pt x="9169" y="7013"/>
                    </a:lnTo>
                    <a:lnTo>
                      <a:pt x="9240" y="5644"/>
                    </a:lnTo>
                    <a:lnTo>
                      <a:pt x="10157" y="5644"/>
                    </a:lnTo>
                    <a:cubicBezTo>
                      <a:pt x="10216" y="5798"/>
                      <a:pt x="10371" y="5918"/>
                      <a:pt x="10550" y="5918"/>
                    </a:cubicBezTo>
                    <a:cubicBezTo>
                      <a:pt x="10788" y="5918"/>
                      <a:pt x="10966" y="5727"/>
                      <a:pt x="10966" y="5501"/>
                    </a:cubicBezTo>
                    <a:cubicBezTo>
                      <a:pt x="10966" y="5263"/>
                      <a:pt x="10776" y="5084"/>
                      <a:pt x="10550" y="5084"/>
                    </a:cubicBezTo>
                    <a:cubicBezTo>
                      <a:pt x="10371" y="5084"/>
                      <a:pt x="10216" y="5191"/>
                      <a:pt x="10157" y="5346"/>
                    </a:cubicBezTo>
                    <a:lnTo>
                      <a:pt x="9240" y="5346"/>
                    </a:lnTo>
                    <a:lnTo>
                      <a:pt x="9240" y="3905"/>
                    </a:lnTo>
                    <a:lnTo>
                      <a:pt x="10157" y="3905"/>
                    </a:lnTo>
                    <a:cubicBezTo>
                      <a:pt x="10216" y="4060"/>
                      <a:pt x="10371" y="4179"/>
                      <a:pt x="10550" y="4179"/>
                    </a:cubicBezTo>
                    <a:cubicBezTo>
                      <a:pt x="10788" y="4179"/>
                      <a:pt x="10966" y="3977"/>
                      <a:pt x="10966" y="3763"/>
                    </a:cubicBezTo>
                    <a:cubicBezTo>
                      <a:pt x="10966" y="3524"/>
                      <a:pt x="10776" y="3346"/>
                      <a:pt x="10550" y="3346"/>
                    </a:cubicBezTo>
                    <a:cubicBezTo>
                      <a:pt x="10371" y="3346"/>
                      <a:pt x="10216" y="3441"/>
                      <a:pt x="10157" y="3608"/>
                    </a:cubicBezTo>
                    <a:lnTo>
                      <a:pt x="9240" y="3608"/>
                    </a:lnTo>
                    <a:lnTo>
                      <a:pt x="9240" y="1917"/>
                    </a:lnTo>
                    <a:cubicBezTo>
                      <a:pt x="9240" y="1822"/>
                      <a:pt x="9169" y="1750"/>
                      <a:pt x="9073" y="1750"/>
                    </a:cubicBezTo>
                    <a:lnTo>
                      <a:pt x="8395" y="1750"/>
                    </a:lnTo>
                    <a:cubicBezTo>
                      <a:pt x="8299" y="1750"/>
                      <a:pt x="8228" y="1822"/>
                      <a:pt x="8228" y="1917"/>
                    </a:cubicBezTo>
                    <a:cubicBezTo>
                      <a:pt x="8228" y="2000"/>
                      <a:pt x="8299" y="2072"/>
                      <a:pt x="8395" y="2072"/>
                    </a:cubicBezTo>
                    <a:lnTo>
                      <a:pt x="8930" y="2072"/>
                    </a:lnTo>
                    <a:lnTo>
                      <a:pt x="8930" y="3763"/>
                    </a:lnTo>
                    <a:lnTo>
                      <a:pt x="8930" y="5489"/>
                    </a:lnTo>
                    <a:lnTo>
                      <a:pt x="8930" y="7215"/>
                    </a:lnTo>
                    <a:lnTo>
                      <a:pt x="8930" y="8906"/>
                    </a:lnTo>
                    <a:lnTo>
                      <a:pt x="2049" y="8906"/>
                    </a:lnTo>
                    <a:lnTo>
                      <a:pt x="2049" y="7215"/>
                    </a:lnTo>
                    <a:lnTo>
                      <a:pt x="2049" y="5489"/>
                    </a:lnTo>
                    <a:lnTo>
                      <a:pt x="2049" y="3763"/>
                    </a:lnTo>
                    <a:lnTo>
                      <a:pt x="2049" y="2060"/>
                    </a:lnTo>
                    <a:lnTo>
                      <a:pt x="7752" y="2060"/>
                    </a:lnTo>
                    <a:cubicBezTo>
                      <a:pt x="7835" y="2060"/>
                      <a:pt x="7918" y="1988"/>
                      <a:pt x="7918" y="1893"/>
                    </a:cubicBezTo>
                    <a:cubicBezTo>
                      <a:pt x="7918" y="1810"/>
                      <a:pt x="7835" y="1738"/>
                      <a:pt x="7752" y="1738"/>
                    </a:cubicBezTo>
                    <a:lnTo>
                      <a:pt x="7383" y="1738"/>
                    </a:lnTo>
                    <a:lnTo>
                      <a:pt x="7383" y="810"/>
                    </a:lnTo>
                    <a:cubicBezTo>
                      <a:pt x="7526" y="750"/>
                      <a:pt x="7645" y="595"/>
                      <a:pt x="7645" y="417"/>
                    </a:cubicBezTo>
                    <a:cubicBezTo>
                      <a:pt x="7645" y="179"/>
                      <a:pt x="7454" y="0"/>
                      <a:pt x="7228" y="0"/>
                    </a:cubicBezTo>
                    <a:cubicBezTo>
                      <a:pt x="6990" y="0"/>
                      <a:pt x="6811" y="203"/>
                      <a:pt x="6811" y="417"/>
                    </a:cubicBezTo>
                    <a:cubicBezTo>
                      <a:pt x="6811" y="595"/>
                      <a:pt x="6918" y="750"/>
                      <a:pt x="7085" y="810"/>
                    </a:cubicBezTo>
                    <a:lnTo>
                      <a:pt x="7085" y="1738"/>
                    </a:lnTo>
                    <a:lnTo>
                      <a:pt x="5668" y="1738"/>
                    </a:lnTo>
                    <a:lnTo>
                      <a:pt x="5668" y="810"/>
                    </a:lnTo>
                    <a:cubicBezTo>
                      <a:pt x="5811" y="750"/>
                      <a:pt x="5930" y="595"/>
                      <a:pt x="5930" y="417"/>
                    </a:cubicBezTo>
                    <a:cubicBezTo>
                      <a:pt x="5930" y="179"/>
                      <a:pt x="5740" y="0"/>
                      <a:pt x="5513" y="0"/>
                    </a:cubicBezTo>
                    <a:cubicBezTo>
                      <a:pt x="5275" y="0"/>
                      <a:pt x="5097" y="203"/>
                      <a:pt x="5097" y="417"/>
                    </a:cubicBezTo>
                    <a:cubicBezTo>
                      <a:pt x="5097" y="595"/>
                      <a:pt x="5204" y="750"/>
                      <a:pt x="5371" y="810"/>
                    </a:cubicBezTo>
                    <a:lnTo>
                      <a:pt x="5371" y="1738"/>
                    </a:lnTo>
                    <a:lnTo>
                      <a:pt x="3954" y="1738"/>
                    </a:lnTo>
                    <a:lnTo>
                      <a:pt x="3954" y="810"/>
                    </a:lnTo>
                    <a:cubicBezTo>
                      <a:pt x="4108" y="750"/>
                      <a:pt x="4216" y="595"/>
                      <a:pt x="4216" y="417"/>
                    </a:cubicBezTo>
                    <a:cubicBezTo>
                      <a:pt x="4216" y="179"/>
                      <a:pt x="4025" y="0"/>
                      <a:pt x="381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 name="Google Shape;11694;p61">
                <a:extLst>
                  <a:ext uri="{FF2B5EF4-FFF2-40B4-BE49-F238E27FC236}">
                    <a16:creationId xmlns:a16="http://schemas.microsoft.com/office/drawing/2014/main" id="{B7CE04E4-5F4D-4840-8D07-DD723F7963EC}"/>
                  </a:ext>
                </a:extLst>
              </p:cNvPr>
              <p:cNvSpPr/>
              <p:nvPr/>
            </p:nvSpPr>
            <p:spPr>
              <a:xfrm>
                <a:off x="3599440" y="2956543"/>
                <a:ext cx="204494" cy="204843"/>
              </a:xfrm>
              <a:custGeom>
                <a:avLst/>
                <a:gdLst/>
                <a:ahLst/>
                <a:cxnLst/>
                <a:rect l="l" t="t" r="r" b="b"/>
                <a:pathLst>
                  <a:path w="6455" h="6466" extrusionOk="0">
                    <a:moveTo>
                      <a:pt x="156" y="0"/>
                    </a:moveTo>
                    <a:cubicBezTo>
                      <a:pt x="72" y="0"/>
                      <a:pt x="1" y="84"/>
                      <a:pt x="1" y="167"/>
                    </a:cubicBezTo>
                    <a:lnTo>
                      <a:pt x="1" y="4644"/>
                    </a:lnTo>
                    <a:cubicBezTo>
                      <a:pt x="1" y="4739"/>
                      <a:pt x="72" y="4811"/>
                      <a:pt x="156" y="4811"/>
                    </a:cubicBezTo>
                    <a:cubicBezTo>
                      <a:pt x="251" y="4811"/>
                      <a:pt x="322" y="4739"/>
                      <a:pt x="322" y="4644"/>
                    </a:cubicBezTo>
                    <a:lnTo>
                      <a:pt x="322" y="334"/>
                    </a:lnTo>
                    <a:lnTo>
                      <a:pt x="6133" y="334"/>
                    </a:lnTo>
                    <a:lnTo>
                      <a:pt x="6133" y="6132"/>
                    </a:lnTo>
                    <a:lnTo>
                      <a:pt x="322" y="6132"/>
                    </a:lnTo>
                    <a:lnTo>
                      <a:pt x="322" y="5287"/>
                    </a:lnTo>
                    <a:cubicBezTo>
                      <a:pt x="322" y="5203"/>
                      <a:pt x="251" y="5120"/>
                      <a:pt x="156" y="5120"/>
                    </a:cubicBezTo>
                    <a:cubicBezTo>
                      <a:pt x="72" y="5120"/>
                      <a:pt x="1" y="5203"/>
                      <a:pt x="1" y="5287"/>
                    </a:cubicBezTo>
                    <a:lnTo>
                      <a:pt x="1" y="6299"/>
                    </a:lnTo>
                    <a:cubicBezTo>
                      <a:pt x="1" y="6394"/>
                      <a:pt x="72" y="6466"/>
                      <a:pt x="156" y="6466"/>
                    </a:cubicBezTo>
                    <a:lnTo>
                      <a:pt x="6287" y="6466"/>
                    </a:lnTo>
                    <a:cubicBezTo>
                      <a:pt x="6383" y="6466"/>
                      <a:pt x="6454" y="6394"/>
                      <a:pt x="6454" y="6299"/>
                    </a:cubicBezTo>
                    <a:lnTo>
                      <a:pt x="6454" y="167"/>
                    </a:lnTo>
                    <a:cubicBezTo>
                      <a:pt x="6442" y="84"/>
                      <a:pt x="6383" y="0"/>
                      <a:pt x="628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 name="Google Shape;11695;p61">
                <a:extLst>
                  <a:ext uri="{FF2B5EF4-FFF2-40B4-BE49-F238E27FC236}">
                    <a16:creationId xmlns:a16="http://schemas.microsoft.com/office/drawing/2014/main" id="{4DB4F293-98AC-4EA8-BBC6-2DAA9D589EA7}"/>
                  </a:ext>
                </a:extLst>
              </p:cNvPr>
              <p:cNvSpPr/>
              <p:nvPr/>
            </p:nvSpPr>
            <p:spPr>
              <a:xfrm>
                <a:off x="3661691" y="3018763"/>
                <a:ext cx="79992" cy="80372"/>
              </a:xfrm>
              <a:custGeom>
                <a:avLst/>
                <a:gdLst/>
                <a:ahLst/>
                <a:cxnLst/>
                <a:rect l="l" t="t" r="r" b="b"/>
                <a:pathLst>
                  <a:path w="2525" h="2537" extrusionOk="0">
                    <a:moveTo>
                      <a:pt x="155" y="1"/>
                    </a:moveTo>
                    <a:cubicBezTo>
                      <a:pt x="72" y="1"/>
                      <a:pt x="1" y="84"/>
                      <a:pt x="1" y="168"/>
                    </a:cubicBezTo>
                    <a:lnTo>
                      <a:pt x="1" y="2370"/>
                    </a:lnTo>
                    <a:cubicBezTo>
                      <a:pt x="1" y="2466"/>
                      <a:pt x="72" y="2537"/>
                      <a:pt x="155" y="2537"/>
                    </a:cubicBezTo>
                    <a:lnTo>
                      <a:pt x="1013" y="2537"/>
                    </a:lnTo>
                    <a:cubicBezTo>
                      <a:pt x="1096" y="2537"/>
                      <a:pt x="1167" y="2466"/>
                      <a:pt x="1167" y="2370"/>
                    </a:cubicBezTo>
                    <a:cubicBezTo>
                      <a:pt x="1167" y="2287"/>
                      <a:pt x="1096" y="2204"/>
                      <a:pt x="1013" y="2204"/>
                    </a:cubicBezTo>
                    <a:lnTo>
                      <a:pt x="322" y="2204"/>
                    </a:lnTo>
                    <a:lnTo>
                      <a:pt x="322" y="322"/>
                    </a:lnTo>
                    <a:lnTo>
                      <a:pt x="2215" y="322"/>
                    </a:lnTo>
                    <a:lnTo>
                      <a:pt x="2215" y="2204"/>
                    </a:lnTo>
                    <a:lnTo>
                      <a:pt x="1632" y="2204"/>
                    </a:lnTo>
                    <a:cubicBezTo>
                      <a:pt x="1548" y="2204"/>
                      <a:pt x="1465" y="2287"/>
                      <a:pt x="1465" y="2370"/>
                    </a:cubicBezTo>
                    <a:cubicBezTo>
                      <a:pt x="1465" y="2466"/>
                      <a:pt x="1548" y="2537"/>
                      <a:pt x="1632" y="2537"/>
                    </a:cubicBezTo>
                    <a:lnTo>
                      <a:pt x="2346" y="2537"/>
                    </a:lnTo>
                    <a:cubicBezTo>
                      <a:pt x="2441" y="2537"/>
                      <a:pt x="2513" y="2466"/>
                      <a:pt x="2513" y="2370"/>
                    </a:cubicBezTo>
                    <a:lnTo>
                      <a:pt x="2513" y="168"/>
                    </a:lnTo>
                    <a:cubicBezTo>
                      <a:pt x="2525" y="84"/>
                      <a:pt x="2453" y="1"/>
                      <a:pt x="235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 name="Google Shape;11696;p61">
                <a:extLst>
                  <a:ext uri="{FF2B5EF4-FFF2-40B4-BE49-F238E27FC236}">
                    <a16:creationId xmlns:a16="http://schemas.microsoft.com/office/drawing/2014/main" id="{23E9F7D5-84B5-447D-A846-EA75767E0137}"/>
                  </a:ext>
                </a:extLst>
              </p:cNvPr>
              <p:cNvSpPr/>
              <p:nvPr/>
            </p:nvSpPr>
            <p:spPr>
              <a:xfrm>
                <a:off x="3625101" y="2982552"/>
                <a:ext cx="18501" cy="18533"/>
              </a:xfrm>
              <a:custGeom>
                <a:avLst/>
                <a:gdLst/>
                <a:ahLst/>
                <a:cxnLst/>
                <a:rect l="l" t="t" r="r" b="b"/>
                <a:pathLst>
                  <a:path w="584" h="585" extrusionOk="0">
                    <a:moveTo>
                      <a:pt x="167" y="1"/>
                    </a:moveTo>
                    <a:cubicBezTo>
                      <a:pt x="84" y="1"/>
                      <a:pt x="1" y="72"/>
                      <a:pt x="1" y="168"/>
                    </a:cubicBezTo>
                    <a:lnTo>
                      <a:pt x="1" y="418"/>
                    </a:lnTo>
                    <a:cubicBezTo>
                      <a:pt x="1" y="513"/>
                      <a:pt x="84" y="584"/>
                      <a:pt x="167" y="584"/>
                    </a:cubicBezTo>
                    <a:lnTo>
                      <a:pt x="417" y="584"/>
                    </a:lnTo>
                    <a:cubicBezTo>
                      <a:pt x="513" y="584"/>
                      <a:pt x="584" y="513"/>
                      <a:pt x="584" y="418"/>
                    </a:cubicBezTo>
                    <a:lnTo>
                      <a:pt x="584" y="168"/>
                    </a:lnTo>
                    <a:cubicBezTo>
                      <a:pt x="584" y="72"/>
                      <a:pt x="513" y="1"/>
                      <a:pt x="41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 name="Google Shape;11697;p61">
                <a:extLst>
                  <a:ext uri="{FF2B5EF4-FFF2-40B4-BE49-F238E27FC236}">
                    <a16:creationId xmlns:a16="http://schemas.microsoft.com/office/drawing/2014/main" id="{2F5B6A72-0183-4567-B8DA-09EAAA1CA109}"/>
                  </a:ext>
                </a:extLst>
              </p:cNvPr>
              <p:cNvSpPr/>
              <p:nvPr/>
            </p:nvSpPr>
            <p:spPr>
              <a:xfrm>
                <a:off x="3651522" y="2982552"/>
                <a:ext cx="18881" cy="18533"/>
              </a:xfrm>
              <a:custGeom>
                <a:avLst/>
                <a:gdLst/>
                <a:ahLst/>
                <a:cxnLst/>
                <a:rect l="l" t="t" r="r" b="b"/>
                <a:pathLst>
                  <a:path w="596" h="585" extrusionOk="0">
                    <a:moveTo>
                      <a:pt x="167" y="1"/>
                    </a:moveTo>
                    <a:cubicBezTo>
                      <a:pt x="83" y="1"/>
                      <a:pt x="0" y="72"/>
                      <a:pt x="0" y="168"/>
                    </a:cubicBezTo>
                    <a:lnTo>
                      <a:pt x="0" y="418"/>
                    </a:lnTo>
                    <a:cubicBezTo>
                      <a:pt x="0" y="513"/>
                      <a:pt x="83" y="584"/>
                      <a:pt x="167" y="584"/>
                    </a:cubicBezTo>
                    <a:lnTo>
                      <a:pt x="417" y="584"/>
                    </a:lnTo>
                    <a:cubicBezTo>
                      <a:pt x="512" y="584"/>
                      <a:pt x="583" y="513"/>
                      <a:pt x="583" y="418"/>
                    </a:cubicBezTo>
                    <a:lnTo>
                      <a:pt x="583" y="168"/>
                    </a:lnTo>
                    <a:cubicBezTo>
                      <a:pt x="595" y="72"/>
                      <a:pt x="524" y="1"/>
                      <a:pt x="44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 name="Google Shape;11698;p61">
                <a:extLst>
                  <a:ext uri="{FF2B5EF4-FFF2-40B4-BE49-F238E27FC236}">
                    <a16:creationId xmlns:a16="http://schemas.microsoft.com/office/drawing/2014/main" id="{C25E5622-1478-4CFE-910E-F2247D4E0141}"/>
                  </a:ext>
                </a:extLst>
              </p:cNvPr>
              <p:cNvSpPr/>
              <p:nvPr/>
            </p:nvSpPr>
            <p:spPr>
              <a:xfrm>
                <a:off x="3679052" y="2982552"/>
                <a:ext cx="18501" cy="18533"/>
              </a:xfrm>
              <a:custGeom>
                <a:avLst/>
                <a:gdLst/>
                <a:ahLst/>
                <a:cxnLst/>
                <a:rect l="l" t="t" r="r" b="b"/>
                <a:pathLst>
                  <a:path w="584" h="585" extrusionOk="0">
                    <a:moveTo>
                      <a:pt x="167" y="1"/>
                    </a:moveTo>
                    <a:cubicBezTo>
                      <a:pt x="72" y="1"/>
                      <a:pt x="0" y="72"/>
                      <a:pt x="0" y="168"/>
                    </a:cubicBezTo>
                    <a:lnTo>
                      <a:pt x="0" y="418"/>
                    </a:lnTo>
                    <a:cubicBezTo>
                      <a:pt x="0" y="513"/>
                      <a:pt x="72" y="584"/>
                      <a:pt x="167" y="584"/>
                    </a:cubicBezTo>
                    <a:lnTo>
                      <a:pt x="417" y="584"/>
                    </a:lnTo>
                    <a:cubicBezTo>
                      <a:pt x="500" y="584"/>
                      <a:pt x="584" y="513"/>
                      <a:pt x="584" y="418"/>
                    </a:cubicBezTo>
                    <a:lnTo>
                      <a:pt x="584" y="168"/>
                    </a:lnTo>
                    <a:cubicBezTo>
                      <a:pt x="584" y="72"/>
                      <a:pt x="500" y="1"/>
                      <a:pt x="41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 name="Google Shape;11699;p61">
                <a:extLst>
                  <a:ext uri="{FF2B5EF4-FFF2-40B4-BE49-F238E27FC236}">
                    <a16:creationId xmlns:a16="http://schemas.microsoft.com/office/drawing/2014/main" id="{8E1BF355-18AA-41E1-8F95-934252688356}"/>
                  </a:ext>
                </a:extLst>
              </p:cNvPr>
              <p:cNvSpPr/>
              <p:nvPr/>
            </p:nvSpPr>
            <p:spPr>
              <a:xfrm>
                <a:off x="3705822" y="2982552"/>
                <a:ext cx="18501" cy="18533"/>
              </a:xfrm>
              <a:custGeom>
                <a:avLst/>
                <a:gdLst/>
                <a:ahLst/>
                <a:cxnLst/>
                <a:rect l="l" t="t" r="r" b="b"/>
                <a:pathLst>
                  <a:path w="584" h="585" extrusionOk="0">
                    <a:moveTo>
                      <a:pt x="167" y="1"/>
                    </a:moveTo>
                    <a:cubicBezTo>
                      <a:pt x="72" y="1"/>
                      <a:pt x="1" y="72"/>
                      <a:pt x="1" y="168"/>
                    </a:cubicBezTo>
                    <a:lnTo>
                      <a:pt x="1" y="418"/>
                    </a:lnTo>
                    <a:cubicBezTo>
                      <a:pt x="1" y="513"/>
                      <a:pt x="72" y="584"/>
                      <a:pt x="167" y="584"/>
                    </a:cubicBezTo>
                    <a:lnTo>
                      <a:pt x="417" y="584"/>
                    </a:lnTo>
                    <a:cubicBezTo>
                      <a:pt x="513" y="584"/>
                      <a:pt x="584" y="513"/>
                      <a:pt x="584" y="418"/>
                    </a:cubicBezTo>
                    <a:lnTo>
                      <a:pt x="584" y="168"/>
                    </a:lnTo>
                    <a:cubicBezTo>
                      <a:pt x="584" y="72"/>
                      <a:pt x="513" y="1"/>
                      <a:pt x="41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 name="Google Shape;11700;p61">
                <a:extLst>
                  <a:ext uri="{FF2B5EF4-FFF2-40B4-BE49-F238E27FC236}">
                    <a16:creationId xmlns:a16="http://schemas.microsoft.com/office/drawing/2014/main" id="{019CC5A3-ACDD-4A12-A05B-2CC1A185497D}"/>
                  </a:ext>
                </a:extLst>
              </p:cNvPr>
              <p:cNvSpPr/>
              <p:nvPr/>
            </p:nvSpPr>
            <p:spPr>
              <a:xfrm>
                <a:off x="3732591" y="2982552"/>
                <a:ext cx="18533" cy="18533"/>
              </a:xfrm>
              <a:custGeom>
                <a:avLst/>
                <a:gdLst/>
                <a:ahLst/>
                <a:cxnLst/>
                <a:rect l="l" t="t" r="r" b="b"/>
                <a:pathLst>
                  <a:path w="585" h="585" extrusionOk="0">
                    <a:moveTo>
                      <a:pt x="168" y="1"/>
                    </a:moveTo>
                    <a:cubicBezTo>
                      <a:pt x="72" y="1"/>
                      <a:pt x="1" y="72"/>
                      <a:pt x="1" y="168"/>
                    </a:cubicBezTo>
                    <a:lnTo>
                      <a:pt x="1" y="418"/>
                    </a:lnTo>
                    <a:cubicBezTo>
                      <a:pt x="1" y="513"/>
                      <a:pt x="72" y="584"/>
                      <a:pt x="168" y="584"/>
                    </a:cubicBezTo>
                    <a:lnTo>
                      <a:pt x="418" y="584"/>
                    </a:lnTo>
                    <a:cubicBezTo>
                      <a:pt x="513" y="584"/>
                      <a:pt x="584" y="513"/>
                      <a:pt x="584" y="418"/>
                    </a:cubicBezTo>
                    <a:lnTo>
                      <a:pt x="584" y="168"/>
                    </a:lnTo>
                    <a:cubicBezTo>
                      <a:pt x="584" y="72"/>
                      <a:pt x="513" y="1"/>
                      <a:pt x="41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 name="Google Shape;11701;p61">
                <a:extLst>
                  <a:ext uri="{FF2B5EF4-FFF2-40B4-BE49-F238E27FC236}">
                    <a16:creationId xmlns:a16="http://schemas.microsoft.com/office/drawing/2014/main" id="{B7D01F5E-F63F-4B95-AD20-871B644DDB55}"/>
                  </a:ext>
                </a:extLst>
              </p:cNvPr>
              <p:cNvSpPr/>
              <p:nvPr/>
            </p:nvSpPr>
            <p:spPr>
              <a:xfrm>
                <a:off x="3759773" y="2982552"/>
                <a:ext cx="18121" cy="18533"/>
              </a:xfrm>
              <a:custGeom>
                <a:avLst/>
                <a:gdLst/>
                <a:ahLst/>
                <a:cxnLst/>
                <a:rect l="l" t="t" r="r" b="b"/>
                <a:pathLst>
                  <a:path w="572" h="585" extrusionOk="0">
                    <a:moveTo>
                      <a:pt x="155" y="1"/>
                    </a:moveTo>
                    <a:cubicBezTo>
                      <a:pt x="72" y="1"/>
                      <a:pt x="0" y="72"/>
                      <a:pt x="0" y="168"/>
                    </a:cubicBezTo>
                    <a:lnTo>
                      <a:pt x="0" y="418"/>
                    </a:lnTo>
                    <a:cubicBezTo>
                      <a:pt x="0" y="513"/>
                      <a:pt x="72" y="584"/>
                      <a:pt x="155" y="584"/>
                    </a:cubicBezTo>
                    <a:lnTo>
                      <a:pt x="417" y="584"/>
                    </a:lnTo>
                    <a:cubicBezTo>
                      <a:pt x="500" y="584"/>
                      <a:pt x="572" y="513"/>
                      <a:pt x="572" y="418"/>
                    </a:cubicBezTo>
                    <a:lnTo>
                      <a:pt x="572" y="168"/>
                    </a:lnTo>
                    <a:cubicBezTo>
                      <a:pt x="572" y="72"/>
                      <a:pt x="500" y="1"/>
                      <a:pt x="41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 name="Google Shape;11702;p61">
                <a:extLst>
                  <a:ext uri="{FF2B5EF4-FFF2-40B4-BE49-F238E27FC236}">
                    <a16:creationId xmlns:a16="http://schemas.microsoft.com/office/drawing/2014/main" id="{C0BDF00D-738A-4AB2-ACB5-8D76FF1CD6D1}"/>
                  </a:ext>
                </a:extLst>
              </p:cNvPr>
              <p:cNvSpPr/>
              <p:nvPr/>
            </p:nvSpPr>
            <p:spPr>
              <a:xfrm>
                <a:off x="3625101" y="3116844"/>
                <a:ext cx="18501" cy="18501"/>
              </a:xfrm>
              <a:custGeom>
                <a:avLst/>
                <a:gdLst/>
                <a:ahLst/>
                <a:cxnLst/>
                <a:rect l="l" t="t" r="r" b="b"/>
                <a:pathLst>
                  <a:path w="584" h="584" extrusionOk="0">
                    <a:moveTo>
                      <a:pt x="167" y="1"/>
                    </a:moveTo>
                    <a:cubicBezTo>
                      <a:pt x="84" y="1"/>
                      <a:pt x="1" y="84"/>
                      <a:pt x="1" y="167"/>
                    </a:cubicBezTo>
                    <a:lnTo>
                      <a:pt x="1" y="417"/>
                    </a:lnTo>
                    <a:cubicBezTo>
                      <a:pt x="1" y="513"/>
                      <a:pt x="84" y="584"/>
                      <a:pt x="167" y="584"/>
                    </a:cubicBezTo>
                    <a:lnTo>
                      <a:pt x="417" y="584"/>
                    </a:lnTo>
                    <a:cubicBezTo>
                      <a:pt x="513" y="584"/>
                      <a:pt x="584" y="513"/>
                      <a:pt x="584" y="417"/>
                    </a:cubicBezTo>
                    <a:lnTo>
                      <a:pt x="584" y="167"/>
                    </a:lnTo>
                    <a:cubicBezTo>
                      <a:pt x="584" y="84"/>
                      <a:pt x="513" y="1"/>
                      <a:pt x="41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 name="Google Shape;11703;p61">
                <a:extLst>
                  <a:ext uri="{FF2B5EF4-FFF2-40B4-BE49-F238E27FC236}">
                    <a16:creationId xmlns:a16="http://schemas.microsoft.com/office/drawing/2014/main" id="{B3DD12B6-49D6-4C57-B9DF-622175814501}"/>
                  </a:ext>
                </a:extLst>
              </p:cNvPr>
              <p:cNvSpPr/>
              <p:nvPr/>
            </p:nvSpPr>
            <p:spPr>
              <a:xfrm>
                <a:off x="3651522" y="3116844"/>
                <a:ext cx="18881" cy="18501"/>
              </a:xfrm>
              <a:custGeom>
                <a:avLst/>
                <a:gdLst/>
                <a:ahLst/>
                <a:cxnLst/>
                <a:rect l="l" t="t" r="r" b="b"/>
                <a:pathLst>
                  <a:path w="596" h="584" extrusionOk="0">
                    <a:moveTo>
                      <a:pt x="167" y="1"/>
                    </a:moveTo>
                    <a:cubicBezTo>
                      <a:pt x="83" y="1"/>
                      <a:pt x="0" y="84"/>
                      <a:pt x="0" y="167"/>
                    </a:cubicBezTo>
                    <a:lnTo>
                      <a:pt x="0" y="417"/>
                    </a:lnTo>
                    <a:cubicBezTo>
                      <a:pt x="0" y="513"/>
                      <a:pt x="83" y="584"/>
                      <a:pt x="167" y="584"/>
                    </a:cubicBezTo>
                    <a:lnTo>
                      <a:pt x="417" y="584"/>
                    </a:lnTo>
                    <a:cubicBezTo>
                      <a:pt x="512" y="584"/>
                      <a:pt x="583" y="513"/>
                      <a:pt x="583" y="417"/>
                    </a:cubicBezTo>
                    <a:lnTo>
                      <a:pt x="583" y="167"/>
                    </a:lnTo>
                    <a:cubicBezTo>
                      <a:pt x="595" y="84"/>
                      <a:pt x="524" y="1"/>
                      <a:pt x="44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 name="Google Shape;11704;p61">
                <a:extLst>
                  <a:ext uri="{FF2B5EF4-FFF2-40B4-BE49-F238E27FC236}">
                    <a16:creationId xmlns:a16="http://schemas.microsoft.com/office/drawing/2014/main" id="{ED08D4E7-523F-4A03-999B-35BE9B64E22B}"/>
                  </a:ext>
                </a:extLst>
              </p:cNvPr>
              <p:cNvSpPr/>
              <p:nvPr/>
            </p:nvSpPr>
            <p:spPr>
              <a:xfrm>
                <a:off x="3679052" y="3116844"/>
                <a:ext cx="18501" cy="18501"/>
              </a:xfrm>
              <a:custGeom>
                <a:avLst/>
                <a:gdLst/>
                <a:ahLst/>
                <a:cxnLst/>
                <a:rect l="l" t="t" r="r" b="b"/>
                <a:pathLst>
                  <a:path w="584" h="584" extrusionOk="0">
                    <a:moveTo>
                      <a:pt x="167" y="1"/>
                    </a:moveTo>
                    <a:cubicBezTo>
                      <a:pt x="72" y="1"/>
                      <a:pt x="0" y="84"/>
                      <a:pt x="0" y="167"/>
                    </a:cubicBezTo>
                    <a:lnTo>
                      <a:pt x="0" y="417"/>
                    </a:lnTo>
                    <a:cubicBezTo>
                      <a:pt x="0" y="513"/>
                      <a:pt x="72" y="584"/>
                      <a:pt x="167" y="584"/>
                    </a:cubicBezTo>
                    <a:lnTo>
                      <a:pt x="417" y="584"/>
                    </a:lnTo>
                    <a:cubicBezTo>
                      <a:pt x="500" y="584"/>
                      <a:pt x="584" y="513"/>
                      <a:pt x="584" y="417"/>
                    </a:cubicBezTo>
                    <a:lnTo>
                      <a:pt x="584" y="167"/>
                    </a:lnTo>
                    <a:cubicBezTo>
                      <a:pt x="584" y="84"/>
                      <a:pt x="500" y="1"/>
                      <a:pt x="41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 name="Google Shape;11705;p61">
                <a:extLst>
                  <a:ext uri="{FF2B5EF4-FFF2-40B4-BE49-F238E27FC236}">
                    <a16:creationId xmlns:a16="http://schemas.microsoft.com/office/drawing/2014/main" id="{63C002BA-A7A2-4A69-9F3E-56E31320AAA0}"/>
                  </a:ext>
                </a:extLst>
              </p:cNvPr>
              <p:cNvSpPr/>
              <p:nvPr/>
            </p:nvSpPr>
            <p:spPr>
              <a:xfrm>
                <a:off x="3705822" y="3116844"/>
                <a:ext cx="18501" cy="18501"/>
              </a:xfrm>
              <a:custGeom>
                <a:avLst/>
                <a:gdLst/>
                <a:ahLst/>
                <a:cxnLst/>
                <a:rect l="l" t="t" r="r" b="b"/>
                <a:pathLst>
                  <a:path w="584" h="584" extrusionOk="0">
                    <a:moveTo>
                      <a:pt x="167" y="1"/>
                    </a:moveTo>
                    <a:cubicBezTo>
                      <a:pt x="72" y="1"/>
                      <a:pt x="1" y="84"/>
                      <a:pt x="1" y="167"/>
                    </a:cubicBezTo>
                    <a:lnTo>
                      <a:pt x="1" y="417"/>
                    </a:lnTo>
                    <a:cubicBezTo>
                      <a:pt x="1" y="513"/>
                      <a:pt x="72" y="584"/>
                      <a:pt x="167" y="584"/>
                    </a:cubicBezTo>
                    <a:lnTo>
                      <a:pt x="417" y="584"/>
                    </a:lnTo>
                    <a:cubicBezTo>
                      <a:pt x="513" y="584"/>
                      <a:pt x="584" y="513"/>
                      <a:pt x="584" y="417"/>
                    </a:cubicBezTo>
                    <a:lnTo>
                      <a:pt x="584" y="167"/>
                    </a:lnTo>
                    <a:cubicBezTo>
                      <a:pt x="584" y="84"/>
                      <a:pt x="513" y="1"/>
                      <a:pt x="41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 name="Google Shape;11706;p61">
                <a:extLst>
                  <a:ext uri="{FF2B5EF4-FFF2-40B4-BE49-F238E27FC236}">
                    <a16:creationId xmlns:a16="http://schemas.microsoft.com/office/drawing/2014/main" id="{089B31E1-2B91-41EF-B321-5D5EDF113201}"/>
                  </a:ext>
                </a:extLst>
              </p:cNvPr>
              <p:cNvSpPr/>
              <p:nvPr/>
            </p:nvSpPr>
            <p:spPr>
              <a:xfrm>
                <a:off x="3732591" y="3116844"/>
                <a:ext cx="18533" cy="18501"/>
              </a:xfrm>
              <a:custGeom>
                <a:avLst/>
                <a:gdLst/>
                <a:ahLst/>
                <a:cxnLst/>
                <a:rect l="l" t="t" r="r" b="b"/>
                <a:pathLst>
                  <a:path w="585" h="584" extrusionOk="0">
                    <a:moveTo>
                      <a:pt x="168" y="1"/>
                    </a:moveTo>
                    <a:cubicBezTo>
                      <a:pt x="72" y="1"/>
                      <a:pt x="1" y="84"/>
                      <a:pt x="1" y="167"/>
                    </a:cubicBezTo>
                    <a:lnTo>
                      <a:pt x="1" y="417"/>
                    </a:lnTo>
                    <a:cubicBezTo>
                      <a:pt x="1" y="513"/>
                      <a:pt x="72" y="584"/>
                      <a:pt x="168" y="584"/>
                    </a:cubicBezTo>
                    <a:lnTo>
                      <a:pt x="418" y="584"/>
                    </a:lnTo>
                    <a:cubicBezTo>
                      <a:pt x="513" y="584"/>
                      <a:pt x="584" y="513"/>
                      <a:pt x="584" y="417"/>
                    </a:cubicBezTo>
                    <a:lnTo>
                      <a:pt x="584" y="167"/>
                    </a:lnTo>
                    <a:cubicBezTo>
                      <a:pt x="584" y="84"/>
                      <a:pt x="513" y="1"/>
                      <a:pt x="41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 name="Google Shape;11707;p61">
                <a:extLst>
                  <a:ext uri="{FF2B5EF4-FFF2-40B4-BE49-F238E27FC236}">
                    <a16:creationId xmlns:a16="http://schemas.microsoft.com/office/drawing/2014/main" id="{4CD35A42-FC4C-4A88-9679-883916C5AC69}"/>
                  </a:ext>
                </a:extLst>
              </p:cNvPr>
              <p:cNvSpPr/>
              <p:nvPr/>
            </p:nvSpPr>
            <p:spPr>
              <a:xfrm>
                <a:off x="3759773" y="3116844"/>
                <a:ext cx="18121" cy="18501"/>
              </a:xfrm>
              <a:custGeom>
                <a:avLst/>
                <a:gdLst/>
                <a:ahLst/>
                <a:cxnLst/>
                <a:rect l="l" t="t" r="r" b="b"/>
                <a:pathLst>
                  <a:path w="572" h="584" extrusionOk="0">
                    <a:moveTo>
                      <a:pt x="155" y="1"/>
                    </a:moveTo>
                    <a:cubicBezTo>
                      <a:pt x="72" y="1"/>
                      <a:pt x="0" y="84"/>
                      <a:pt x="0" y="167"/>
                    </a:cubicBezTo>
                    <a:lnTo>
                      <a:pt x="0" y="417"/>
                    </a:lnTo>
                    <a:cubicBezTo>
                      <a:pt x="0" y="513"/>
                      <a:pt x="72" y="584"/>
                      <a:pt x="155" y="584"/>
                    </a:cubicBezTo>
                    <a:lnTo>
                      <a:pt x="417" y="584"/>
                    </a:lnTo>
                    <a:cubicBezTo>
                      <a:pt x="500" y="584"/>
                      <a:pt x="572" y="513"/>
                      <a:pt x="572" y="417"/>
                    </a:cubicBezTo>
                    <a:lnTo>
                      <a:pt x="572" y="167"/>
                    </a:lnTo>
                    <a:cubicBezTo>
                      <a:pt x="572" y="84"/>
                      <a:pt x="500" y="1"/>
                      <a:pt x="41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 name="Google Shape;11708;p61">
                <a:extLst>
                  <a:ext uri="{FF2B5EF4-FFF2-40B4-BE49-F238E27FC236}">
                    <a16:creationId xmlns:a16="http://schemas.microsoft.com/office/drawing/2014/main" id="{85102684-AEC2-4A6D-A7A2-DB1C93E7FE32}"/>
                  </a:ext>
                </a:extLst>
              </p:cNvPr>
              <p:cNvSpPr/>
              <p:nvPr/>
            </p:nvSpPr>
            <p:spPr>
              <a:xfrm>
                <a:off x="3625101" y="3009354"/>
                <a:ext cx="18501" cy="18501"/>
              </a:xfrm>
              <a:custGeom>
                <a:avLst/>
                <a:gdLst/>
                <a:ahLst/>
                <a:cxnLst/>
                <a:rect l="l" t="t" r="r" b="b"/>
                <a:pathLst>
                  <a:path w="584" h="584" extrusionOk="0">
                    <a:moveTo>
                      <a:pt x="167" y="0"/>
                    </a:moveTo>
                    <a:cubicBezTo>
                      <a:pt x="84" y="0"/>
                      <a:pt x="1" y="84"/>
                      <a:pt x="1" y="167"/>
                    </a:cubicBezTo>
                    <a:lnTo>
                      <a:pt x="1" y="417"/>
                    </a:lnTo>
                    <a:cubicBezTo>
                      <a:pt x="1" y="512"/>
                      <a:pt x="84" y="584"/>
                      <a:pt x="167" y="584"/>
                    </a:cubicBezTo>
                    <a:lnTo>
                      <a:pt x="417" y="584"/>
                    </a:lnTo>
                    <a:cubicBezTo>
                      <a:pt x="513" y="584"/>
                      <a:pt x="584" y="512"/>
                      <a:pt x="584" y="417"/>
                    </a:cubicBezTo>
                    <a:lnTo>
                      <a:pt x="584" y="167"/>
                    </a:lnTo>
                    <a:cubicBezTo>
                      <a:pt x="584" y="84"/>
                      <a:pt x="513" y="0"/>
                      <a:pt x="41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 name="Google Shape;11709;p61">
                <a:extLst>
                  <a:ext uri="{FF2B5EF4-FFF2-40B4-BE49-F238E27FC236}">
                    <a16:creationId xmlns:a16="http://schemas.microsoft.com/office/drawing/2014/main" id="{C4BAA61C-D29C-42A6-9BD2-BE2BCC2924A3}"/>
                  </a:ext>
                </a:extLst>
              </p:cNvPr>
              <p:cNvSpPr/>
              <p:nvPr/>
            </p:nvSpPr>
            <p:spPr>
              <a:xfrm>
                <a:off x="3625101" y="3036503"/>
                <a:ext cx="18501" cy="18153"/>
              </a:xfrm>
              <a:custGeom>
                <a:avLst/>
                <a:gdLst/>
                <a:ahLst/>
                <a:cxnLst/>
                <a:rect l="l" t="t" r="r" b="b"/>
                <a:pathLst>
                  <a:path w="584" h="573" extrusionOk="0">
                    <a:moveTo>
                      <a:pt x="167" y="1"/>
                    </a:moveTo>
                    <a:cubicBezTo>
                      <a:pt x="84" y="1"/>
                      <a:pt x="1" y="72"/>
                      <a:pt x="1" y="155"/>
                    </a:cubicBezTo>
                    <a:lnTo>
                      <a:pt x="1" y="417"/>
                    </a:lnTo>
                    <a:cubicBezTo>
                      <a:pt x="1" y="501"/>
                      <a:pt x="84" y="572"/>
                      <a:pt x="167" y="572"/>
                    </a:cubicBezTo>
                    <a:lnTo>
                      <a:pt x="417" y="572"/>
                    </a:lnTo>
                    <a:cubicBezTo>
                      <a:pt x="513" y="572"/>
                      <a:pt x="584" y="501"/>
                      <a:pt x="584" y="417"/>
                    </a:cubicBezTo>
                    <a:lnTo>
                      <a:pt x="584" y="155"/>
                    </a:lnTo>
                    <a:cubicBezTo>
                      <a:pt x="584" y="72"/>
                      <a:pt x="513" y="1"/>
                      <a:pt x="41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 name="Google Shape;11710;p61">
                <a:extLst>
                  <a:ext uri="{FF2B5EF4-FFF2-40B4-BE49-F238E27FC236}">
                    <a16:creationId xmlns:a16="http://schemas.microsoft.com/office/drawing/2014/main" id="{5689C835-07FB-4995-AEE7-7C2903EC47B2}"/>
                  </a:ext>
                </a:extLst>
              </p:cNvPr>
              <p:cNvSpPr/>
              <p:nvPr/>
            </p:nvSpPr>
            <p:spPr>
              <a:xfrm>
                <a:off x="3625101" y="3063273"/>
                <a:ext cx="18501" cy="18533"/>
              </a:xfrm>
              <a:custGeom>
                <a:avLst/>
                <a:gdLst/>
                <a:ahLst/>
                <a:cxnLst/>
                <a:rect l="l" t="t" r="r" b="b"/>
                <a:pathLst>
                  <a:path w="584" h="585" extrusionOk="0">
                    <a:moveTo>
                      <a:pt x="167" y="1"/>
                    </a:moveTo>
                    <a:cubicBezTo>
                      <a:pt x="84" y="1"/>
                      <a:pt x="1" y="72"/>
                      <a:pt x="1" y="168"/>
                    </a:cubicBezTo>
                    <a:lnTo>
                      <a:pt x="1" y="418"/>
                    </a:lnTo>
                    <a:cubicBezTo>
                      <a:pt x="1" y="501"/>
                      <a:pt x="84" y="584"/>
                      <a:pt x="167" y="584"/>
                    </a:cubicBezTo>
                    <a:lnTo>
                      <a:pt x="417" y="584"/>
                    </a:lnTo>
                    <a:cubicBezTo>
                      <a:pt x="513" y="584"/>
                      <a:pt x="584" y="501"/>
                      <a:pt x="584" y="418"/>
                    </a:cubicBezTo>
                    <a:lnTo>
                      <a:pt x="584" y="168"/>
                    </a:lnTo>
                    <a:cubicBezTo>
                      <a:pt x="584" y="72"/>
                      <a:pt x="513" y="1"/>
                      <a:pt x="41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 name="Google Shape;11711;p61">
                <a:extLst>
                  <a:ext uri="{FF2B5EF4-FFF2-40B4-BE49-F238E27FC236}">
                    <a16:creationId xmlns:a16="http://schemas.microsoft.com/office/drawing/2014/main" id="{965EB981-51B8-4F1E-A4FA-BC09DE0211EC}"/>
                  </a:ext>
                </a:extLst>
              </p:cNvPr>
              <p:cNvSpPr/>
              <p:nvPr/>
            </p:nvSpPr>
            <p:spPr>
              <a:xfrm>
                <a:off x="3625101" y="3090074"/>
                <a:ext cx="18501" cy="18501"/>
              </a:xfrm>
              <a:custGeom>
                <a:avLst/>
                <a:gdLst/>
                <a:ahLst/>
                <a:cxnLst/>
                <a:rect l="l" t="t" r="r" b="b"/>
                <a:pathLst>
                  <a:path w="584" h="584" extrusionOk="0">
                    <a:moveTo>
                      <a:pt x="167" y="0"/>
                    </a:moveTo>
                    <a:cubicBezTo>
                      <a:pt x="84" y="0"/>
                      <a:pt x="1" y="72"/>
                      <a:pt x="1" y="167"/>
                    </a:cubicBezTo>
                    <a:lnTo>
                      <a:pt x="1" y="417"/>
                    </a:lnTo>
                    <a:cubicBezTo>
                      <a:pt x="1" y="512"/>
                      <a:pt x="84" y="584"/>
                      <a:pt x="167" y="584"/>
                    </a:cubicBezTo>
                    <a:lnTo>
                      <a:pt x="417" y="584"/>
                    </a:lnTo>
                    <a:cubicBezTo>
                      <a:pt x="513" y="584"/>
                      <a:pt x="584" y="512"/>
                      <a:pt x="584" y="417"/>
                    </a:cubicBezTo>
                    <a:lnTo>
                      <a:pt x="584" y="167"/>
                    </a:lnTo>
                    <a:cubicBezTo>
                      <a:pt x="584" y="72"/>
                      <a:pt x="513" y="0"/>
                      <a:pt x="41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 name="Google Shape;11712;p61">
                <a:extLst>
                  <a:ext uri="{FF2B5EF4-FFF2-40B4-BE49-F238E27FC236}">
                    <a16:creationId xmlns:a16="http://schemas.microsoft.com/office/drawing/2014/main" id="{0554869E-D8C2-47C8-A67B-C638B652D173}"/>
                  </a:ext>
                </a:extLst>
              </p:cNvPr>
              <p:cNvSpPr/>
              <p:nvPr/>
            </p:nvSpPr>
            <p:spPr>
              <a:xfrm>
                <a:off x="3759773" y="3009354"/>
                <a:ext cx="18121" cy="18501"/>
              </a:xfrm>
              <a:custGeom>
                <a:avLst/>
                <a:gdLst/>
                <a:ahLst/>
                <a:cxnLst/>
                <a:rect l="l" t="t" r="r" b="b"/>
                <a:pathLst>
                  <a:path w="572" h="584" extrusionOk="0">
                    <a:moveTo>
                      <a:pt x="155" y="0"/>
                    </a:moveTo>
                    <a:cubicBezTo>
                      <a:pt x="72" y="0"/>
                      <a:pt x="0" y="84"/>
                      <a:pt x="0" y="167"/>
                    </a:cubicBezTo>
                    <a:lnTo>
                      <a:pt x="0" y="417"/>
                    </a:lnTo>
                    <a:cubicBezTo>
                      <a:pt x="0" y="512"/>
                      <a:pt x="72" y="584"/>
                      <a:pt x="155" y="584"/>
                    </a:cubicBezTo>
                    <a:lnTo>
                      <a:pt x="417" y="584"/>
                    </a:lnTo>
                    <a:cubicBezTo>
                      <a:pt x="500" y="584"/>
                      <a:pt x="572" y="512"/>
                      <a:pt x="572" y="417"/>
                    </a:cubicBezTo>
                    <a:lnTo>
                      <a:pt x="572" y="167"/>
                    </a:lnTo>
                    <a:cubicBezTo>
                      <a:pt x="572" y="84"/>
                      <a:pt x="500" y="0"/>
                      <a:pt x="41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 name="Google Shape;11713;p61">
                <a:extLst>
                  <a:ext uri="{FF2B5EF4-FFF2-40B4-BE49-F238E27FC236}">
                    <a16:creationId xmlns:a16="http://schemas.microsoft.com/office/drawing/2014/main" id="{E9C35779-817A-4825-8700-8747A51EF849}"/>
                  </a:ext>
                </a:extLst>
              </p:cNvPr>
              <p:cNvSpPr/>
              <p:nvPr/>
            </p:nvSpPr>
            <p:spPr>
              <a:xfrm>
                <a:off x="3759773" y="3036503"/>
                <a:ext cx="18121" cy="18153"/>
              </a:xfrm>
              <a:custGeom>
                <a:avLst/>
                <a:gdLst/>
                <a:ahLst/>
                <a:cxnLst/>
                <a:rect l="l" t="t" r="r" b="b"/>
                <a:pathLst>
                  <a:path w="572" h="573" extrusionOk="0">
                    <a:moveTo>
                      <a:pt x="155" y="1"/>
                    </a:moveTo>
                    <a:cubicBezTo>
                      <a:pt x="72" y="1"/>
                      <a:pt x="0" y="72"/>
                      <a:pt x="0" y="155"/>
                    </a:cubicBezTo>
                    <a:lnTo>
                      <a:pt x="0" y="417"/>
                    </a:lnTo>
                    <a:cubicBezTo>
                      <a:pt x="0" y="501"/>
                      <a:pt x="72" y="572"/>
                      <a:pt x="155" y="572"/>
                    </a:cubicBezTo>
                    <a:lnTo>
                      <a:pt x="417" y="572"/>
                    </a:lnTo>
                    <a:cubicBezTo>
                      <a:pt x="500" y="572"/>
                      <a:pt x="572" y="501"/>
                      <a:pt x="572" y="417"/>
                    </a:cubicBezTo>
                    <a:lnTo>
                      <a:pt x="572" y="155"/>
                    </a:lnTo>
                    <a:cubicBezTo>
                      <a:pt x="572" y="72"/>
                      <a:pt x="500" y="1"/>
                      <a:pt x="41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 name="Google Shape;11714;p61">
                <a:extLst>
                  <a:ext uri="{FF2B5EF4-FFF2-40B4-BE49-F238E27FC236}">
                    <a16:creationId xmlns:a16="http://schemas.microsoft.com/office/drawing/2014/main" id="{43BF4B39-25E0-40D1-9B46-85460206A4AE}"/>
                  </a:ext>
                </a:extLst>
              </p:cNvPr>
              <p:cNvSpPr/>
              <p:nvPr/>
            </p:nvSpPr>
            <p:spPr>
              <a:xfrm>
                <a:off x="3759773" y="3063273"/>
                <a:ext cx="18121" cy="18533"/>
              </a:xfrm>
              <a:custGeom>
                <a:avLst/>
                <a:gdLst/>
                <a:ahLst/>
                <a:cxnLst/>
                <a:rect l="l" t="t" r="r" b="b"/>
                <a:pathLst>
                  <a:path w="572" h="585" extrusionOk="0">
                    <a:moveTo>
                      <a:pt x="155" y="1"/>
                    </a:moveTo>
                    <a:cubicBezTo>
                      <a:pt x="72" y="1"/>
                      <a:pt x="0" y="72"/>
                      <a:pt x="0" y="168"/>
                    </a:cubicBezTo>
                    <a:lnTo>
                      <a:pt x="0" y="418"/>
                    </a:lnTo>
                    <a:cubicBezTo>
                      <a:pt x="0" y="501"/>
                      <a:pt x="72" y="584"/>
                      <a:pt x="155" y="584"/>
                    </a:cubicBezTo>
                    <a:lnTo>
                      <a:pt x="417" y="584"/>
                    </a:lnTo>
                    <a:cubicBezTo>
                      <a:pt x="500" y="584"/>
                      <a:pt x="572" y="501"/>
                      <a:pt x="572" y="418"/>
                    </a:cubicBezTo>
                    <a:lnTo>
                      <a:pt x="572" y="168"/>
                    </a:lnTo>
                    <a:cubicBezTo>
                      <a:pt x="572" y="72"/>
                      <a:pt x="500" y="1"/>
                      <a:pt x="41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 name="Google Shape;11715;p61">
                <a:extLst>
                  <a:ext uri="{FF2B5EF4-FFF2-40B4-BE49-F238E27FC236}">
                    <a16:creationId xmlns:a16="http://schemas.microsoft.com/office/drawing/2014/main" id="{0F24716D-FA44-4BE5-B83E-3544515064CF}"/>
                  </a:ext>
                </a:extLst>
              </p:cNvPr>
              <p:cNvSpPr/>
              <p:nvPr/>
            </p:nvSpPr>
            <p:spPr>
              <a:xfrm>
                <a:off x="3759773" y="3090074"/>
                <a:ext cx="18121" cy="18501"/>
              </a:xfrm>
              <a:custGeom>
                <a:avLst/>
                <a:gdLst/>
                <a:ahLst/>
                <a:cxnLst/>
                <a:rect l="l" t="t" r="r" b="b"/>
                <a:pathLst>
                  <a:path w="572" h="584" extrusionOk="0">
                    <a:moveTo>
                      <a:pt x="155" y="0"/>
                    </a:moveTo>
                    <a:cubicBezTo>
                      <a:pt x="72" y="0"/>
                      <a:pt x="0" y="72"/>
                      <a:pt x="0" y="167"/>
                    </a:cubicBezTo>
                    <a:lnTo>
                      <a:pt x="0" y="417"/>
                    </a:lnTo>
                    <a:cubicBezTo>
                      <a:pt x="0" y="512"/>
                      <a:pt x="72" y="584"/>
                      <a:pt x="155" y="584"/>
                    </a:cubicBezTo>
                    <a:lnTo>
                      <a:pt x="417" y="584"/>
                    </a:lnTo>
                    <a:cubicBezTo>
                      <a:pt x="500" y="584"/>
                      <a:pt x="572" y="512"/>
                      <a:pt x="572" y="417"/>
                    </a:cubicBezTo>
                    <a:lnTo>
                      <a:pt x="572" y="167"/>
                    </a:lnTo>
                    <a:cubicBezTo>
                      <a:pt x="572" y="72"/>
                      <a:pt x="500" y="0"/>
                      <a:pt x="41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35" name="Google Shape;9824;p58">
              <a:extLst>
                <a:ext uri="{FF2B5EF4-FFF2-40B4-BE49-F238E27FC236}">
                  <a16:creationId xmlns:a16="http://schemas.microsoft.com/office/drawing/2014/main" id="{DC10EF59-FFD7-480D-92F6-075DE3D67D10}"/>
                </a:ext>
              </a:extLst>
            </p:cNvPr>
            <p:cNvSpPr/>
            <p:nvPr/>
          </p:nvSpPr>
          <p:spPr>
            <a:xfrm>
              <a:off x="5387295" y="2132566"/>
              <a:ext cx="360356" cy="358831"/>
            </a:xfrm>
            <a:custGeom>
              <a:avLst/>
              <a:gdLst/>
              <a:ahLst/>
              <a:cxnLst/>
              <a:rect l="l" t="t" r="r" b="b"/>
              <a:pathLst>
                <a:path w="11348" h="11300" extrusionOk="0">
                  <a:moveTo>
                    <a:pt x="7752" y="846"/>
                  </a:moveTo>
                  <a:cubicBezTo>
                    <a:pt x="7978" y="846"/>
                    <a:pt x="8133" y="1025"/>
                    <a:pt x="8133" y="1239"/>
                  </a:cubicBezTo>
                  <a:lnTo>
                    <a:pt x="8133" y="4001"/>
                  </a:lnTo>
                  <a:lnTo>
                    <a:pt x="4252" y="4001"/>
                  </a:lnTo>
                  <a:cubicBezTo>
                    <a:pt x="3763" y="4001"/>
                    <a:pt x="3359" y="4406"/>
                    <a:pt x="3359" y="4894"/>
                  </a:cubicBezTo>
                  <a:lnTo>
                    <a:pt x="3359" y="4990"/>
                  </a:lnTo>
                  <a:lnTo>
                    <a:pt x="1168" y="4990"/>
                  </a:lnTo>
                  <a:lnTo>
                    <a:pt x="1168" y="5001"/>
                  </a:lnTo>
                  <a:cubicBezTo>
                    <a:pt x="942" y="5001"/>
                    <a:pt x="787" y="4823"/>
                    <a:pt x="787" y="4609"/>
                  </a:cubicBezTo>
                  <a:lnTo>
                    <a:pt x="787" y="1239"/>
                  </a:lnTo>
                  <a:cubicBezTo>
                    <a:pt x="787" y="1013"/>
                    <a:pt x="965" y="846"/>
                    <a:pt x="1168" y="846"/>
                  </a:cubicBezTo>
                  <a:close/>
                  <a:moveTo>
                    <a:pt x="3370" y="6621"/>
                  </a:moveTo>
                  <a:lnTo>
                    <a:pt x="3370" y="6978"/>
                  </a:lnTo>
                  <a:lnTo>
                    <a:pt x="3180" y="6978"/>
                  </a:lnTo>
                  <a:lnTo>
                    <a:pt x="3370" y="6621"/>
                  </a:lnTo>
                  <a:close/>
                  <a:moveTo>
                    <a:pt x="3382" y="7335"/>
                  </a:moveTo>
                  <a:lnTo>
                    <a:pt x="3382" y="7490"/>
                  </a:lnTo>
                  <a:lnTo>
                    <a:pt x="2644" y="7490"/>
                  </a:lnTo>
                  <a:cubicBezTo>
                    <a:pt x="2597" y="7490"/>
                    <a:pt x="2573" y="7454"/>
                    <a:pt x="2573" y="7407"/>
                  </a:cubicBezTo>
                  <a:cubicBezTo>
                    <a:pt x="2573" y="7383"/>
                    <a:pt x="2585" y="7371"/>
                    <a:pt x="2597" y="7347"/>
                  </a:cubicBezTo>
                  <a:cubicBezTo>
                    <a:pt x="2620" y="7335"/>
                    <a:pt x="2632" y="7335"/>
                    <a:pt x="2656" y="7335"/>
                  </a:cubicBezTo>
                  <a:close/>
                  <a:moveTo>
                    <a:pt x="8966" y="8276"/>
                  </a:moveTo>
                  <a:cubicBezTo>
                    <a:pt x="9062" y="8276"/>
                    <a:pt x="9133" y="8347"/>
                    <a:pt x="9133" y="8442"/>
                  </a:cubicBezTo>
                  <a:lnTo>
                    <a:pt x="9133" y="8573"/>
                  </a:lnTo>
                  <a:cubicBezTo>
                    <a:pt x="9109" y="8573"/>
                    <a:pt x="9074" y="8561"/>
                    <a:pt x="9038" y="8561"/>
                  </a:cubicBezTo>
                  <a:lnTo>
                    <a:pt x="7454" y="8561"/>
                  </a:lnTo>
                  <a:cubicBezTo>
                    <a:pt x="7419" y="8561"/>
                    <a:pt x="7395" y="8561"/>
                    <a:pt x="7359" y="8573"/>
                  </a:cubicBezTo>
                  <a:lnTo>
                    <a:pt x="7359" y="8442"/>
                  </a:lnTo>
                  <a:cubicBezTo>
                    <a:pt x="7359" y="8347"/>
                    <a:pt x="7430" y="8276"/>
                    <a:pt x="7526" y="8276"/>
                  </a:cubicBezTo>
                  <a:close/>
                  <a:moveTo>
                    <a:pt x="9883" y="4347"/>
                  </a:moveTo>
                  <a:cubicBezTo>
                    <a:pt x="10193" y="4347"/>
                    <a:pt x="10443" y="4597"/>
                    <a:pt x="10443" y="4906"/>
                  </a:cubicBezTo>
                  <a:lnTo>
                    <a:pt x="10443" y="9276"/>
                  </a:lnTo>
                  <a:lnTo>
                    <a:pt x="9478" y="9276"/>
                  </a:lnTo>
                  <a:lnTo>
                    <a:pt x="9478" y="9109"/>
                  </a:lnTo>
                  <a:lnTo>
                    <a:pt x="9764" y="9109"/>
                  </a:lnTo>
                  <a:cubicBezTo>
                    <a:pt x="10038" y="9109"/>
                    <a:pt x="10264" y="8883"/>
                    <a:pt x="10264" y="8597"/>
                  </a:cubicBezTo>
                  <a:lnTo>
                    <a:pt x="10264" y="5942"/>
                  </a:lnTo>
                  <a:cubicBezTo>
                    <a:pt x="10264" y="5847"/>
                    <a:pt x="10193" y="5775"/>
                    <a:pt x="10097" y="5775"/>
                  </a:cubicBezTo>
                  <a:cubicBezTo>
                    <a:pt x="10014" y="5775"/>
                    <a:pt x="9931" y="5847"/>
                    <a:pt x="9931" y="5942"/>
                  </a:cubicBezTo>
                  <a:lnTo>
                    <a:pt x="9931" y="8585"/>
                  </a:lnTo>
                  <a:cubicBezTo>
                    <a:pt x="9931" y="8680"/>
                    <a:pt x="9859" y="8752"/>
                    <a:pt x="9764" y="8752"/>
                  </a:cubicBezTo>
                  <a:lnTo>
                    <a:pt x="9478" y="8752"/>
                  </a:lnTo>
                  <a:lnTo>
                    <a:pt x="9478" y="8419"/>
                  </a:lnTo>
                  <a:cubicBezTo>
                    <a:pt x="9478" y="8157"/>
                    <a:pt x="9252" y="7918"/>
                    <a:pt x="8966" y="7918"/>
                  </a:cubicBezTo>
                  <a:lnTo>
                    <a:pt x="7526" y="7918"/>
                  </a:lnTo>
                  <a:cubicBezTo>
                    <a:pt x="7264" y="7918"/>
                    <a:pt x="7026" y="8145"/>
                    <a:pt x="7026" y="8419"/>
                  </a:cubicBezTo>
                  <a:lnTo>
                    <a:pt x="7026" y="8752"/>
                  </a:lnTo>
                  <a:lnTo>
                    <a:pt x="4382" y="8752"/>
                  </a:lnTo>
                  <a:cubicBezTo>
                    <a:pt x="4299" y="8752"/>
                    <a:pt x="4204" y="8680"/>
                    <a:pt x="4204" y="8585"/>
                  </a:cubicBezTo>
                  <a:lnTo>
                    <a:pt x="4204" y="5121"/>
                  </a:lnTo>
                  <a:cubicBezTo>
                    <a:pt x="4204" y="5025"/>
                    <a:pt x="4287" y="4942"/>
                    <a:pt x="4382" y="4942"/>
                  </a:cubicBezTo>
                  <a:lnTo>
                    <a:pt x="9740" y="4942"/>
                  </a:lnTo>
                  <a:cubicBezTo>
                    <a:pt x="9836" y="4942"/>
                    <a:pt x="9919" y="5013"/>
                    <a:pt x="9919" y="5121"/>
                  </a:cubicBezTo>
                  <a:lnTo>
                    <a:pt x="9919" y="5251"/>
                  </a:lnTo>
                  <a:cubicBezTo>
                    <a:pt x="9919" y="5347"/>
                    <a:pt x="10002" y="5418"/>
                    <a:pt x="10086" y="5418"/>
                  </a:cubicBezTo>
                  <a:cubicBezTo>
                    <a:pt x="10181" y="5418"/>
                    <a:pt x="10252" y="5347"/>
                    <a:pt x="10252" y="5251"/>
                  </a:cubicBezTo>
                  <a:lnTo>
                    <a:pt x="10252" y="5121"/>
                  </a:lnTo>
                  <a:cubicBezTo>
                    <a:pt x="10252" y="4835"/>
                    <a:pt x="10026" y="4609"/>
                    <a:pt x="9740" y="4609"/>
                  </a:cubicBezTo>
                  <a:lnTo>
                    <a:pt x="4382" y="4609"/>
                  </a:lnTo>
                  <a:cubicBezTo>
                    <a:pt x="4109" y="4609"/>
                    <a:pt x="3882" y="4835"/>
                    <a:pt x="3882" y="5121"/>
                  </a:cubicBezTo>
                  <a:lnTo>
                    <a:pt x="3882" y="8585"/>
                  </a:lnTo>
                  <a:cubicBezTo>
                    <a:pt x="3882" y="8871"/>
                    <a:pt x="4109" y="9097"/>
                    <a:pt x="4382" y="9097"/>
                  </a:cubicBezTo>
                  <a:lnTo>
                    <a:pt x="7026" y="9097"/>
                  </a:lnTo>
                  <a:lnTo>
                    <a:pt x="7026" y="9252"/>
                  </a:lnTo>
                  <a:lnTo>
                    <a:pt x="3716" y="9252"/>
                  </a:lnTo>
                  <a:lnTo>
                    <a:pt x="3716" y="4906"/>
                  </a:lnTo>
                  <a:cubicBezTo>
                    <a:pt x="3716" y="4597"/>
                    <a:pt x="3966" y="4347"/>
                    <a:pt x="4287" y="4347"/>
                  </a:cubicBezTo>
                  <a:close/>
                  <a:moveTo>
                    <a:pt x="7038" y="9597"/>
                  </a:moveTo>
                  <a:lnTo>
                    <a:pt x="7038" y="10002"/>
                  </a:lnTo>
                  <a:lnTo>
                    <a:pt x="3549" y="10002"/>
                  </a:lnTo>
                  <a:cubicBezTo>
                    <a:pt x="3539" y="10003"/>
                    <a:pt x="3529" y="10004"/>
                    <a:pt x="3520" y="10004"/>
                  </a:cubicBezTo>
                  <a:cubicBezTo>
                    <a:pt x="3434" y="10004"/>
                    <a:pt x="3351" y="9959"/>
                    <a:pt x="3287" y="9895"/>
                  </a:cubicBezTo>
                  <a:cubicBezTo>
                    <a:pt x="3216" y="9823"/>
                    <a:pt x="3168" y="9716"/>
                    <a:pt x="3168" y="9609"/>
                  </a:cubicBezTo>
                  <a:cubicBezTo>
                    <a:pt x="3168" y="9597"/>
                    <a:pt x="3168" y="9597"/>
                    <a:pt x="3180" y="9597"/>
                  </a:cubicBezTo>
                  <a:close/>
                  <a:moveTo>
                    <a:pt x="10990" y="9609"/>
                  </a:moveTo>
                  <a:lnTo>
                    <a:pt x="10990" y="9633"/>
                  </a:lnTo>
                  <a:cubicBezTo>
                    <a:pt x="10979" y="9835"/>
                    <a:pt x="10812" y="10014"/>
                    <a:pt x="10598" y="10014"/>
                  </a:cubicBezTo>
                  <a:lnTo>
                    <a:pt x="9478" y="10014"/>
                  </a:lnTo>
                  <a:lnTo>
                    <a:pt x="9478" y="9609"/>
                  </a:lnTo>
                  <a:close/>
                  <a:moveTo>
                    <a:pt x="9050" y="8883"/>
                  </a:moveTo>
                  <a:cubicBezTo>
                    <a:pt x="9085" y="8883"/>
                    <a:pt x="9133" y="8931"/>
                    <a:pt x="9133" y="8978"/>
                  </a:cubicBezTo>
                  <a:lnTo>
                    <a:pt x="9133" y="10240"/>
                  </a:lnTo>
                  <a:cubicBezTo>
                    <a:pt x="9133" y="10288"/>
                    <a:pt x="9085" y="10324"/>
                    <a:pt x="9050" y="10324"/>
                  </a:cubicBezTo>
                  <a:lnTo>
                    <a:pt x="7454" y="10324"/>
                  </a:lnTo>
                  <a:cubicBezTo>
                    <a:pt x="7407" y="10324"/>
                    <a:pt x="7359" y="10288"/>
                    <a:pt x="7359" y="10240"/>
                  </a:cubicBezTo>
                  <a:lnTo>
                    <a:pt x="7359" y="10181"/>
                  </a:lnTo>
                  <a:lnTo>
                    <a:pt x="7359" y="8978"/>
                  </a:lnTo>
                  <a:cubicBezTo>
                    <a:pt x="7359" y="8931"/>
                    <a:pt x="7407" y="8883"/>
                    <a:pt x="7454" y="8883"/>
                  </a:cubicBezTo>
                  <a:close/>
                  <a:moveTo>
                    <a:pt x="9133" y="10645"/>
                  </a:moveTo>
                  <a:lnTo>
                    <a:pt x="9133" y="10776"/>
                  </a:lnTo>
                  <a:cubicBezTo>
                    <a:pt x="9133" y="10859"/>
                    <a:pt x="9062" y="10943"/>
                    <a:pt x="8966" y="10943"/>
                  </a:cubicBezTo>
                  <a:lnTo>
                    <a:pt x="7526" y="10943"/>
                  </a:lnTo>
                  <a:cubicBezTo>
                    <a:pt x="7442" y="10943"/>
                    <a:pt x="7359" y="10859"/>
                    <a:pt x="7359" y="10776"/>
                  </a:cubicBezTo>
                  <a:lnTo>
                    <a:pt x="7359" y="10645"/>
                  </a:lnTo>
                  <a:cubicBezTo>
                    <a:pt x="7395" y="10645"/>
                    <a:pt x="7419" y="10657"/>
                    <a:pt x="7454" y="10657"/>
                  </a:cubicBezTo>
                  <a:lnTo>
                    <a:pt x="9050" y="10657"/>
                  </a:lnTo>
                  <a:cubicBezTo>
                    <a:pt x="9074" y="10657"/>
                    <a:pt x="9109" y="10657"/>
                    <a:pt x="9133" y="10645"/>
                  </a:cubicBezTo>
                  <a:close/>
                  <a:moveTo>
                    <a:pt x="858" y="1"/>
                  </a:moveTo>
                  <a:cubicBezTo>
                    <a:pt x="382" y="1"/>
                    <a:pt x="1" y="382"/>
                    <a:pt x="1" y="858"/>
                  </a:cubicBezTo>
                  <a:lnTo>
                    <a:pt x="1" y="5561"/>
                  </a:lnTo>
                  <a:cubicBezTo>
                    <a:pt x="1" y="6037"/>
                    <a:pt x="382" y="6430"/>
                    <a:pt x="858" y="6430"/>
                  </a:cubicBezTo>
                  <a:lnTo>
                    <a:pt x="1334" y="6430"/>
                  </a:lnTo>
                  <a:cubicBezTo>
                    <a:pt x="1430" y="6430"/>
                    <a:pt x="1501" y="6359"/>
                    <a:pt x="1501" y="6264"/>
                  </a:cubicBezTo>
                  <a:cubicBezTo>
                    <a:pt x="1501" y="6180"/>
                    <a:pt x="1430" y="6097"/>
                    <a:pt x="1334" y="6097"/>
                  </a:cubicBezTo>
                  <a:lnTo>
                    <a:pt x="858" y="6097"/>
                  </a:lnTo>
                  <a:cubicBezTo>
                    <a:pt x="572" y="6097"/>
                    <a:pt x="334" y="5859"/>
                    <a:pt x="334" y="5585"/>
                  </a:cubicBezTo>
                  <a:lnTo>
                    <a:pt x="334" y="882"/>
                  </a:lnTo>
                  <a:cubicBezTo>
                    <a:pt x="334" y="596"/>
                    <a:pt x="572" y="358"/>
                    <a:pt x="858" y="358"/>
                  </a:cubicBezTo>
                  <a:lnTo>
                    <a:pt x="8062" y="358"/>
                  </a:lnTo>
                  <a:cubicBezTo>
                    <a:pt x="8347" y="358"/>
                    <a:pt x="8585" y="596"/>
                    <a:pt x="8585" y="882"/>
                  </a:cubicBezTo>
                  <a:lnTo>
                    <a:pt x="8585" y="4001"/>
                  </a:lnTo>
                  <a:lnTo>
                    <a:pt x="8478" y="4001"/>
                  </a:lnTo>
                  <a:lnTo>
                    <a:pt x="8478" y="1215"/>
                  </a:lnTo>
                  <a:cubicBezTo>
                    <a:pt x="8478" y="822"/>
                    <a:pt x="8157" y="489"/>
                    <a:pt x="7752" y="489"/>
                  </a:cubicBezTo>
                  <a:lnTo>
                    <a:pt x="1168" y="489"/>
                  </a:lnTo>
                  <a:cubicBezTo>
                    <a:pt x="775" y="489"/>
                    <a:pt x="442" y="822"/>
                    <a:pt x="442" y="1215"/>
                  </a:cubicBezTo>
                  <a:lnTo>
                    <a:pt x="442" y="4597"/>
                  </a:lnTo>
                  <a:cubicBezTo>
                    <a:pt x="442" y="5001"/>
                    <a:pt x="775" y="5323"/>
                    <a:pt x="1168" y="5323"/>
                  </a:cubicBezTo>
                  <a:lnTo>
                    <a:pt x="3370" y="5323"/>
                  </a:lnTo>
                  <a:lnTo>
                    <a:pt x="3370" y="6085"/>
                  </a:lnTo>
                  <a:lnTo>
                    <a:pt x="2001" y="6085"/>
                  </a:lnTo>
                  <a:cubicBezTo>
                    <a:pt x="1918" y="6085"/>
                    <a:pt x="1846" y="6156"/>
                    <a:pt x="1846" y="6252"/>
                  </a:cubicBezTo>
                  <a:cubicBezTo>
                    <a:pt x="1846" y="6335"/>
                    <a:pt x="1918" y="6418"/>
                    <a:pt x="2001" y="6418"/>
                  </a:cubicBezTo>
                  <a:lnTo>
                    <a:pt x="3109" y="6418"/>
                  </a:lnTo>
                  <a:lnTo>
                    <a:pt x="2811" y="6978"/>
                  </a:lnTo>
                  <a:lnTo>
                    <a:pt x="2656" y="6978"/>
                  </a:lnTo>
                  <a:cubicBezTo>
                    <a:pt x="2561" y="6978"/>
                    <a:pt x="2454" y="7026"/>
                    <a:pt x="2358" y="7097"/>
                  </a:cubicBezTo>
                  <a:cubicBezTo>
                    <a:pt x="2287" y="7168"/>
                    <a:pt x="2239" y="7276"/>
                    <a:pt x="2239" y="7395"/>
                  </a:cubicBezTo>
                  <a:cubicBezTo>
                    <a:pt x="2239" y="7621"/>
                    <a:pt x="2418" y="7811"/>
                    <a:pt x="2656" y="7811"/>
                  </a:cubicBezTo>
                  <a:lnTo>
                    <a:pt x="3394" y="7811"/>
                  </a:lnTo>
                  <a:lnTo>
                    <a:pt x="3394" y="9276"/>
                  </a:lnTo>
                  <a:lnTo>
                    <a:pt x="3192" y="9276"/>
                  </a:lnTo>
                  <a:cubicBezTo>
                    <a:pt x="3001" y="9276"/>
                    <a:pt x="2835" y="9431"/>
                    <a:pt x="2835" y="9633"/>
                  </a:cubicBezTo>
                  <a:cubicBezTo>
                    <a:pt x="2835" y="9823"/>
                    <a:pt x="2918" y="10002"/>
                    <a:pt x="3049" y="10145"/>
                  </a:cubicBezTo>
                  <a:cubicBezTo>
                    <a:pt x="3180" y="10288"/>
                    <a:pt x="3370" y="10359"/>
                    <a:pt x="3573" y="10359"/>
                  </a:cubicBezTo>
                  <a:lnTo>
                    <a:pt x="7049" y="10359"/>
                  </a:lnTo>
                  <a:lnTo>
                    <a:pt x="7049" y="10788"/>
                  </a:lnTo>
                  <a:cubicBezTo>
                    <a:pt x="7049" y="11062"/>
                    <a:pt x="7276" y="11300"/>
                    <a:pt x="7550" y="11300"/>
                  </a:cubicBezTo>
                  <a:lnTo>
                    <a:pt x="9002" y="11300"/>
                  </a:lnTo>
                  <a:cubicBezTo>
                    <a:pt x="9264" y="11300"/>
                    <a:pt x="9502" y="11074"/>
                    <a:pt x="9502" y="10788"/>
                  </a:cubicBezTo>
                  <a:lnTo>
                    <a:pt x="9502" y="10359"/>
                  </a:lnTo>
                  <a:lnTo>
                    <a:pt x="10621" y="10359"/>
                  </a:lnTo>
                  <a:cubicBezTo>
                    <a:pt x="11026" y="10359"/>
                    <a:pt x="11348" y="10026"/>
                    <a:pt x="11348" y="9633"/>
                  </a:cubicBezTo>
                  <a:cubicBezTo>
                    <a:pt x="11324" y="9526"/>
                    <a:pt x="11276" y="9431"/>
                    <a:pt x="11217" y="9371"/>
                  </a:cubicBezTo>
                  <a:cubicBezTo>
                    <a:pt x="11157" y="9312"/>
                    <a:pt x="11074" y="9276"/>
                    <a:pt x="10967" y="9276"/>
                  </a:cubicBezTo>
                  <a:lnTo>
                    <a:pt x="10776" y="9276"/>
                  </a:lnTo>
                  <a:lnTo>
                    <a:pt x="10776" y="4906"/>
                  </a:lnTo>
                  <a:cubicBezTo>
                    <a:pt x="10776" y="4418"/>
                    <a:pt x="10371" y="4013"/>
                    <a:pt x="9883" y="4013"/>
                  </a:cubicBezTo>
                  <a:lnTo>
                    <a:pt x="8931" y="4013"/>
                  </a:lnTo>
                  <a:lnTo>
                    <a:pt x="8931" y="858"/>
                  </a:lnTo>
                  <a:cubicBezTo>
                    <a:pt x="8931" y="382"/>
                    <a:pt x="8538" y="1"/>
                    <a:pt x="8062" y="1"/>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0" name="TextBox 129">
              <a:extLst>
                <a:ext uri="{FF2B5EF4-FFF2-40B4-BE49-F238E27FC236}">
                  <a16:creationId xmlns:a16="http://schemas.microsoft.com/office/drawing/2014/main" id="{681FE73C-D784-4710-B072-FBA09A4EE82F}"/>
                </a:ext>
              </a:extLst>
            </p:cNvPr>
            <p:cNvSpPr txBox="1"/>
            <p:nvPr/>
          </p:nvSpPr>
          <p:spPr>
            <a:xfrm>
              <a:off x="5149262" y="2396994"/>
              <a:ext cx="1416724" cy="307777"/>
            </a:xfrm>
            <a:prstGeom prst="rect">
              <a:avLst/>
            </a:prstGeom>
            <a:noFill/>
          </p:spPr>
          <p:txBody>
            <a:bodyPr wrap="square" rtlCol="0">
              <a:spAutoFit/>
            </a:bodyPr>
            <a:lstStyle/>
            <a:p>
              <a:r>
                <a:rPr lang="en-US" dirty="0">
                  <a:solidFill>
                    <a:schemeClr val="bg1"/>
                  </a:solidFill>
                </a:rPr>
                <a:t>Digital services</a:t>
              </a:r>
            </a:p>
          </p:txBody>
        </p:sp>
        <p:sp>
          <p:nvSpPr>
            <p:cNvPr id="124" name="Google Shape;9679;p57">
              <a:extLst>
                <a:ext uri="{FF2B5EF4-FFF2-40B4-BE49-F238E27FC236}">
                  <a16:creationId xmlns:a16="http://schemas.microsoft.com/office/drawing/2014/main" id="{1DD268BE-77A2-473D-86CE-F7714CA80DCB}"/>
                </a:ext>
              </a:extLst>
            </p:cNvPr>
            <p:cNvSpPr/>
            <p:nvPr/>
          </p:nvSpPr>
          <p:spPr>
            <a:xfrm>
              <a:off x="4630540" y="2802136"/>
              <a:ext cx="2374082" cy="730281"/>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solidFill>
              <a:schemeClr val="accent2">
                <a:lumMod val="50000"/>
              </a:schemeClr>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64" name="Google Shape;13413;p64">
              <a:extLst>
                <a:ext uri="{FF2B5EF4-FFF2-40B4-BE49-F238E27FC236}">
                  <a16:creationId xmlns:a16="http://schemas.microsoft.com/office/drawing/2014/main" id="{692594A7-AA15-42A4-9D49-A1223178F7B1}"/>
                </a:ext>
              </a:extLst>
            </p:cNvPr>
            <p:cNvGrpSpPr/>
            <p:nvPr/>
          </p:nvGrpSpPr>
          <p:grpSpPr>
            <a:xfrm>
              <a:off x="4997178" y="3043808"/>
              <a:ext cx="350958" cy="263043"/>
              <a:chOff x="1817317" y="2480330"/>
              <a:chExt cx="350958" cy="263043"/>
            </a:xfrm>
            <a:solidFill>
              <a:schemeClr val="bg1"/>
            </a:solidFill>
          </p:grpSpPr>
          <p:sp>
            <p:nvSpPr>
              <p:cNvPr id="165" name="Google Shape;13414;p64">
                <a:extLst>
                  <a:ext uri="{FF2B5EF4-FFF2-40B4-BE49-F238E27FC236}">
                    <a16:creationId xmlns:a16="http://schemas.microsoft.com/office/drawing/2014/main" id="{B040C2BE-82C8-43B9-88A2-829CED222E5F}"/>
                  </a:ext>
                </a:extLst>
              </p:cNvPr>
              <p:cNvSpPr/>
              <p:nvPr/>
            </p:nvSpPr>
            <p:spPr>
              <a:xfrm>
                <a:off x="1817317" y="2480330"/>
                <a:ext cx="350958" cy="191426"/>
              </a:xfrm>
              <a:custGeom>
                <a:avLst/>
                <a:gdLst/>
                <a:ahLst/>
                <a:cxnLst/>
                <a:rect l="l" t="t" r="r" b="b"/>
                <a:pathLst>
                  <a:path w="11026" h="6014" extrusionOk="0">
                    <a:moveTo>
                      <a:pt x="4477" y="1"/>
                    </a:moveTo>
                    <a:cubicBezTo>
                      <a:pt x="3918" y="1"/>
                      <a:pt x="3382" y="179"/>
                      <a:pt x="2917" y="524"/>
                    </a:cubicBezTo>
                    <a:cubicBezTo>
                      <a:pt x="2513" y="834"/>
                      <a:pt x="2203" y="1251"/>
                      <a:pt x="2036" y="1727"/>
                    </a:cubicBezTo>
                    <a:cubicBezTo>
                      <a:pt x="905" y="1787"/>
                      <a:pt x="0" y="2727"/>
                      <a:pt x="0" y="3870"/>
                    </a:cubicBezTo>
                    <a:cubicBezTo>
                      <a:pt x="0" y="5061"/>
                      <a:pt x="965" y="6013"/>
                      <a:pt x="2143" y="6013"/>
                    </a:cubicBezTo>
                    <a:lnTo>
                      <a:pt x="2917" y="6013"/>
                    </a:lnTo>
                    <a:cubicBezTo>
                      <a:pt x="3001" y="6013"/>
                      <a:pt x="3084" y="5942"/>
                      <a:pt x="3084" y="5847"/>
                    </a:cubicBezTo>
                    <a:cubicBezTo>
                      <a:pt x="3084" y="5763"/>
                      <a:pt x="3001" y="5692"/>
                      <a:pt x="2917" y="5692"/>
                    </a:cubicBezTo>
                    <a:lnTo>
                      <a:pt x="2143" y="5692"/>
                    </a:lnTo>
                    <a:cubicBezTo>
                      <a:pt x="1131" y="5692"/>
                      <a:pt x="310" y="4870"/>
                      <a:pt x="310" y="3858"/>
                    </a:cubicBezTo>
                    <a:cubicBezTo>
                      <a:pt x="310" y="2846"/>
                      <a:pt x="1131" y="2025"/>
                      <a:pt x="2132" y="2025"/>
                    </a:cubicBezTo>
                    <a:lnTo>
                      <a:pt x="2143" y="2025"/>
                    </a:lnTo>
                    <a:cubicBezTo>
                      <a:pt x="2215" y="2025"/>
                      <a:pt x="2274" y="1977"/>
                      <a:pt x="2286" y="1906"/>
                    </a:cubicBezTo>
                    <a:cubicBezTo>
                      <a:pt x="2429" y="1441"/>
                      <a:pt x="2703" y="1036"/>
                      <a:pt x="3096" y="739"/>
                    </a:cubicBezTo>
                    <a:cubicBezTo>
                      <a:pt x="3477" y="441"/>
                      <a:pt x="3953" y="286"/>
                      <a:pt x="4453" y="286"/>
                    </a:cubicBezTo>
                    <a:cubicBezTo>
                      <a:pt x="5239" y="286"/>
                      <a:pt x="5953" y="679"/>
                      <a:pt x="6370" y="1334"/>
                    </a:cubicBezTo>
                    <a:cubicBezTo>
                      <a:pt x="6412" y="1386"/>
                      <a:pt x="6471" y="1420"/>
                      <a:pt x="6533" y="1420"/>
                    </a:cubicBezTo>
                    <a:cubicBezTo>
                      <a:pt x="6542" y="1420"/>
                      <a:pt x="6551" y="1419"/>
                      <a:pt x="6561" y="1417"/>
                    </a:cubicBezTo>
                    <a:cubicBezTo>
                      <a:pt x="6751" y="1358"/>
                      <a:pt x="6954" y="1322"/>
                      <a:pt x="7144" y="1322"/>
                    </a:cubicBezTo>
                    <a:cubicBezTo>
                      <a:pt x="7942" y="1322"/>
                      <a:pt x="8644" y="1846"/>
                      <a:pt x="8882" y="2608"/>
                    </a:cubicBezTo>
                    <a:cubicBezTo>
                      <a:pt x="8918" y="2679"/>
                      <a:pt x="8978" y="2727"/>
                      <a:pt x="9061" y="2727"/>
                    </a:cubicBezTo>
                    <a:cubicBezTo>
                      <a:pt x="9121" y="2727"/>
                      <a:pt x="9168" y="2703"/>
                      <a:pt x="9228" y="2703"/>
                    </a:cubicBezTo>
                    <a:cubicBezTo>
                      <a:pt x="10049" y="2703"/>
                      <a:pt x="10704" y="3382"/>
                      <a:pt x="10704" y="4180"/>
                    </a:cubicBezTo>
                    <a:cubicBezTo>
                      <a:pt x="10704" y="4989"/>
                      <a:pt x="10025" y="5656"/>
                      <a:pt x="9228" y="5656"/>
                    </a:cubicBezTo>
                    <a:lnTo>
                      <a:pt x="8109" y="5656"/>
                    </a:lnTo>
                    <a:cubicBezTo>
                      <a:pt x="8025" y="5656"/>
                      <a:pt x="7942" y="5727"/>
                      <a:pt x="7942" y="5823"/>
                    </a:cubicBezTo>
                    <a:cubicBezTo>
                      <a:pt x="7942" y="5906"/>
                      <a:pt x="8025" y="5978"/>
                      <a:pt x="8109" y="5978"/>
                    </a:cubicBezTo>
                    <a:lnTo>
                      <a:pt x="9228" y="5978"/>
                    </a:lnTo>
                    <a:cubicBezTo>
                      <a:pt x="10228" y="5978"/>
                      <a:pt x="11026" y="5180"/>
                      <a:pt x="11026" y="4180"/>
                    </a:cubicBezTo>
                    <a:cubicBezTo>
                      <a:pt x="11026" y="3180"/>
                      <a:pt x="10204" y="2429"/>
                      <a:pt x="9228" y="2429"/>
                    </a:cubicBezTo>
                    <a:lnTo>
                      <a:pt x="9168" y="2429"/>
                    </a:lnTo>
                    <a:cubicBezTo>
                      <a:pt x="9013" y="2060"/>
                      <a:pt x="8763" y="1715"/>
                      <a:pt x="8442" y="1477"/>
                    </a:cubicBezTo>
                    <a:cubicBezTo>
                      <a:pt x="8061" y="1191"/>
                      <a:pt x="7620" y="1048"/>
                      <a:pt x="7156" y="1048"/>
                    </a:cubicBezTo>
                    <a:cubicBezTo>
                      <a:pt x="6966" y="1048"/>
                      <a:pt x="6787" y="1072"/>
                      <a:pt x="6596" y="1120"/>
                    </a:cubicBezTo>
                    <a:cubicBezTo>
                      <a:pt x="6096" y="417"/>
                      <a:pt x="5322" y="1"/>
                      <a:pt x="447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6" name="Google Shape;13415;p64">
                <a:extLst>
                  <a:ext uri="{FF2B5EF4-FFF2-40B4-BE49-F238E27FC236}">
                    <a16:creationId xmlns:a16="http://schemas.microsoft.com/office/drawing/2014/main" id="{90FB1F16-E3F0-432F-81E7-9E6020769B30}"/>
                  </a:ext>
                </a:extLst>
              </p:cNvPr>
              <p:cNvSpPr/>
              <p:nvPr/>
            </p:nvSpPr>
            <p:spPr>
              <a:xfrm>
                <a:off x="1926844" y="2568626"/>
                <a:ext cx="131140" cy="174747"/>
              </a:xfrm>
              <a:custGeom>
                <a:avLst/>
                <a:gdLst/>
                <a:ahLst/>
                <a:cxnLst/>
                <a:rect l="l" t="t" r="r" b="b"/>
                <a:pathLst>
                  <a:path w="4120" h="5490" extrusionOk="0">
                    <a:moveTo>
                      <a:pt x="2417" y="322"/>
                    </a:moveTo>
                    <a:lnTo>
                      <a:pt x="2417" y="1370"/>
                    </a:lnTo>
                    <a:cubicBezTo>
                      <a:pt x="2417" y="1537"/>
                      <a:pt x="2572" y="1691"/>
                      <a:pt x="2751" y="1691"/>
                    </a:cubicBezTo>
                    <a:lnTo>
                      <a:pt x="3274" y="1691"/>
                    </a:lnTo>
                    <a:cubicBezTo>
                      <a:pt x="3358" y="1691"/>
                      <a:pt x="3429" y="1620"/>
                      <a:pt x="3429" y="1525"/>
                    </a:cubicBezTo>
                    <a:cubicBezTo>
                      <a:pt x="3429" y="1441"/>
                      <a:pt x="3358" y="1358"/>
                      <a:pt x="3274" y="1358"/>
                    </a:cubicBezTo>
                    <a:lnTo>
                      <a:pt x="2751" y="1358"/>
                    </a:lnTo>
                    <a:cubicBezTo>
                      <a:pt x="2751" y="1358"/>
                      <a:pt x="2727" y="1358"/>
                      <a:pt x="2727" y="1346"/>
                    </a:cubicBezTo>
                    <a:lnTo>
                      <a:pt x="2727" y="346"/>
                    </a:lnTo>
                    <a:lnTo>
                      <a:pt x="3751" y="1358"/>
                    </a:lnTo>
                    <a:cubicBezTo>
                      <a:pt x="3775" y="1394"/>
                      <a:pt x="3798" y="1441"/>
                      <a:pt x="3798" y="1501"/>
                    </a:cubicBezTo>
                    <a:lnTo>
                      <a:pt x="3798" y="5180"/>
                    </a:lnTo>
                    <a:lnTo>
                      <a:pt x="3810" y="5180"/>
                    </a:lnTo>
                    <a:lnTo>
                      <a:pt x="334" y="5192"/>
                    </a:lnTo>
                    <a:cubicBezTo>
                      <a:pt x="334" y="5192"/>
                      <a:pt x="322" y="5192"/>
                      <a:pt x="322" y="5180"/>
                    </a:cubicBezTo>
                    <a:lnTo>
                      <a:pt x="322" y="334"/>
                    </a:lnTo>
                    <a:cubicBezTo>
                      <a:pt x="322" y="334"/>
                      <a:pt x="322" y="322"/>
                      <a:pt x="334" y="322"/>
                    </a:cubicBezTo>
                    <a:close/>
                    <a:moveTo>
                      <a:pt x="322" y="1"/>
                    </a:moveTo>
                    <a:cubicBezTo>
                      <a:pt x="143" y="1"/>
                      <a:pt x="0" y="144"/>
                      <a:pt x="0" y="322"/>
                    </a:cubicBezTo>
                    <a:lnTo>
                      <a:pt x="0" y="5156"/>
                    </a:lnTo>
                    <a:cubicBezTo>
                      <a:pt x="0" y="5335"/>
                      <a:pt x="143" y="5489"/>
                      <a:pt x="322" y="5489"/>
                    </a:cubicBezTo>
                    <a:lnTo>
                      <a:pt x="3775" y="5489"/>
                    </a:lnTo>
                    <a:cubicBezTo>
                      <a:pt x="3953" y="5489"/>
                      <a:pt x="4108" y="5335"/>
                      <a:pt x="4108" y="5156"/>
                    </a:cubicBezTo>
                    <a:lnTo>
                      <a:pt x="4108" y="1501"/>
                    </a:lnTo>
                    <a:cubicBezTo>
                      <a:pt x="4120" y="1382"/>
                      <a:pt x="4072" y="1251"/>
                      <a:pt x="3965" y="1156"/>
                    </a:cubicBezTo>
                    <a:lnTo>
                      <a:pt x="2953" y="144"/>
                    </a:lnTo>
                    <a:cubicBezTo>
                      <a:pt x="2870" y="48"/>
                      <a:pt x="2739" y="1"/>
                      <a:pt x="259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7" name="Google Shape;13416;p64">
                <a:extLst>
                  <a:ext uri="{FF2B5EF4-FFF2-40B4-BE49-F238E27FC236}">
                    <a16:creationId xmlns:a16="http://schemas.microsoft.com/office/drawing/2014/main" id="{B5E97C42-BD57-421B-BEDE-0796FC942139}"/>
                  </a:ext>
                </a:extLst>
              </p:cNvPr>
              <p:cNvSpPr/>
              <p:nvPr/>
            </p:nvSpPr>
            <p:spPr>
              <a:xfrm>
                <a:off x="1965485" y="2639893"/>
                <a:ext cx="55002" cy="70885"/>
              </a:xfrm>
              <a:custGeom>
                <a:avLst/>
                <a:gdLst/>
                <a:ahLst/>
                <a:cxnLst/>
                <a:rect l="l" t="t" r="r" b="b"/>
                <a:pathLst>
                  <a:path w="1728" h="2227" extrusionOk="0">
                    <a:moveTo>
                      <a:pt x="870" y="0"/>
                    </a:moveTo>
                    <a:cubicBezTo>
                      <a:pt x="822" y="0"/>
                      <a:pt x="775" y="36"/>
                      <a:pt x="751" y="60"/>
                    </a:cubicBezTo>
                    <a:lnTo>
                      <a:pt x="60" y="929"/>
                    </a:lnTo>
                    <a:cubicBezTo>
                      <a:pt x="1" y="1000"/>
                      <a:pt x="13" y="1107"/>
                      <a:pt x="84" y="1155"/>
                    </a:cubicBezTo>
                    <a:cubicBezTo>
                      <a:pt x="117" y="1178"/>
                      <a:pt x="151" y="1189"/>
                      <a:pt x="183" y="1189"/>
                    </a:cubicBezTo>
                    <a:cubicBezTo>
                      <a:pt x="234" y="1189"/>
                      <a:pt x="281" y="1163"/>
                      <a:pt x="310" y="1119"/>
                    </a:cubicBezTo>
                    <a:lnTo>
                      <a:pt x="715" y="619"/>
                    </a:lnTo>
                    <a:lnTo>
                      <a:pt x="715" y="2060"/>
                    </a:lnTo>
                    <a:cubicBezTo>
                      <a:pt x="715" y="2143"/>
                      <a:pt x="787" y="2227"/>
                      <a:pt x="882" y="2227"/>
                    </a:cubicBezTo>
                    <a:cubicBezTo>
                      <a:pt x="965" y="2227"/>
                      <a:pt x="1048" y="2143"/>
                      <a:pt x="1048" y="2060"/>
                    </a:cubicBezTo>
                    <a:lnTo>
                      <a:pt x="1048" y="619"/>
                    </a:lnTo>
                    <a:lnTo>
                      <a:pt x="1441" y="1119"/>
                    </a:lnTo>
                    <a:cubicBezTo>
                      <a:pt x="1477" y="1167"/>
                      <a:pt x="1513" y="1179"/>
                      <a:pt x="1560" y="1179"/>
                    </a:cubicBezTo>
                    <a:cubicBezTo>
                      <a:pt x="1596" y="1179"/>
                      <a:pt x="1644" y="1167"/>
                      <a:pt x="1668" y="1155"/>
                    </a:cubicBezTo>
                    <a:cubicBezTo>
                      <a:pt x="1715" y="1107"/>
                      <a:pt x="1727" y="1000"/>
                      <a:pt x="1668" y="929"/>
                    </a:cubicBezTo>
                    <a:lnTo>
                      <a:pt x="989" y="60"/>
                    </a:lnTo>
                    <a:cubicBezTo>
                      <a:pt x="953" y="24"/>
                      <a:pt x="906" y="0"/>
                      <a:pt x="87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8" name="Google Shape;13417;p64">
                <a:extLst>
                  <a:ext uri="{FF2B5EF4-FFF2-40B4-BE49-F238E27FC236}">
                    <a16:creationId xmlns:a16="http://schemas.microsoft.com/office/drawing/2014/main" id="{C822A31D-8B7C-44EF-99C8-992951E06C4A}"/>
                  </a:ext>
                </a:extLst>
              </p:cNvPr>
              <p:cNvSpPr/>
              <p:nvPr/>
            </p:nvSpPr>
            <p:spPr>
              <a:xfrm>
                <a:off x="1965103" y="2503406"/>
                <a:ext cx="43989" cy="31162"/>
              </a:xfrm>
              <a:custGeom>
                <a:avLst/>
                <a:gdLst/>
                <a:ahLst/>
                <a:cxnLst/>
                <a:rect l="l" t="t" r="r" b="b"/>
                <a:pathLst>
                  <a:path w="1382" h="979" extrusionOk="0">
                    <a:moveTo>
                      <a:pt x="181" y="0"/>
                    </a:moveTo>
                    <a:cubicBezTo>
                      <a:pt x="104" y="0"/>
                      <a:pt x="24" y="56"/>
                      <a:pt x="13" y="121"/>
                    </a:cubicBezTo>
                    <a:cubicBezTo>
                      <a:pt x="1" y="216"/>
                      <a:pt x="60" y="300"/>
                      <a:pt x="132" y="323"/>
                    </a:cubicBezTo>
                    <a:cubicBezTo>
                      <a:pt x="501" y="395"/>
                      <a:pt x="846" y="597"/>
                      <a:pt x="1072" y="919"/>
                    </a:cubicBezTo>
                    <a:cubicBezTo>
                      <a:pt x="1096" y="954"/>
                      <a:pt x="1144" y="978"/>
                      <a:pt x="1203" y="978"/>
                    </a:cubicBezTo>
                    <a:cubicBezTo>
                      <a:pt x="1227" y="978"/>
                      <a:pt x="1275" y="954"/>
                      <a:pt x="1310" y="942"/>
                    </a:cubicBezTo>
                    <a:cubicBezTo>
                      <a:pt x="1370" y="895"/>
                      <a:pt x="1382" y="800"/>
                      <a:pt x="1334" y="716"/>
                    </a:cubicBezTo>
                    <a:cubicBezTo>
                      <a:pt x="1060" y="347"/>
                      <a:pt x="656" y="97"/>
                      <a:pt x="203" y="2"/>
                    </a:cubicBezTo>
                    <a:cubicBezTo>
                      <a:pt x="196" y="1"/>
                      <a:pt x="189" y="0"/>
                      <a:pt x="18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9" name="Google Shape;13418;p64">
                <a:extLst>
                  <a:ext uri="{FF2B5EF4-FFF2-40B4-BE49-F238E27FC236}">
                    <a16:creationId xmlns:a16="http://schemas.microsoft.com/office/drawing/2014/main" id="{3188F002-8642-41E3-9D7B-DCD0A30834DF}"/>
                  </a:ext>
                </a:extLst>
              </p:cNvPr>
              <p:cNvSpPr/>
              <p:nvPr/>
            </p:nvSpPr>
            <p:spPr>
              <a:xfrm>
                <a:off x="2052668" y="2537369"/>
                <a:ext cx="34504" cy="30175"/>
              </a:xfrm>
              <a:custGeom>
                <a:avLst/>
                <a:gdLst/>
                <a:ahLst/>
                <a:cxnLst/>
                <a:rect l="l" t="t" r="r" b="b"/>
                <a:pathLst>
                  <a:path w="1084" h="948" extrusionOk="0">
                    <a:moveTo>
                      <a:pt x="194" y="0"/>
                    </a:moveTo>
                    <a:cubicBezTo>
                      <a:pt x="124" y="0"/>
                      <a:pt x="56" y="45"/>
                      <a:pt x="36" y="114"/>
                    </a:cubicBezTo>
                    <a:cubicBezTo>
                      <a:pt x="0" y="209"/>
                      <a:pt x="48" y="292"/>
                      <a:pt x="131" y="328"/>
                    </a:cubicBezTo>
                    <a:cubicBezTo>
                      <a:pt x="405" y="411"/>
                      <a:pt x="631" y="602"/>
                      <a:pt x="762" y="864"/>
                    </a:cubicBezTo>
                    <a:cubicBezTo>
                      <a:pt x="786" y="923"/>
                      <a:pt x="845" y="947"/>
                      <a:pt x="905" y="947"/>
                    </a:cubicBezTo>
                    <a:cubicBezTo>
                      <a:pt x="941" y="947"/>
                      <a:pt x="953" y="947"/>
                      <a:pt x="988" y="935"/>
                    </a:cubicBezTo>
                    <a:cubicBezTo>
                      <a:pt x="1060" y="887"/>
                      <a:pt x="1084" y="804"/>
                      <a:pt x="1048" y="709"/>
                    </a:cubicBezTo>
                    <a:cubicBezTo>
                      <a:pt x="869" y="387"/>
                      <a:pt x="584" y="149"/>
                      <a:pt x="238" y="6"/>
                    </a:cubicBezTo>
                    <a:cubicBezTo>
                      <a:pt x="224" y="2"/>
                      <a:pt x="209" y="0"/>
                      <a:pt x="19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70" name="Google Shape;13463;p64">
              <a:extLst>
                <a:ext uri="{FF2B5EF4-FFF2-40B4-BE49-F238E27FC236}">
                  <a16:creationId xmlns:a16="http://schemas.microsoft.com/office/drawing/2014/main" id="{14CD0F4E-C8CA-4A80-9EE2-98752B7F327F}"/>
                </a:ext>
              </a:extLst>
            </p:cNvPr>
            <p:cNvGrpSpPr/>
            <p:nvPr/>
          </p:nvGrpSpPr>
          <p:grpSpPr>
            <a:xfrm>
              <a:off x="6311763" y="2988811"/>
              <a:ext cx="247892" cy="346024"/>
              <a:chOff x="2818561" y="2439778"/>
              <a:chExt cx="247892" cy="346024"/>
            </a:xfrm>
            <a:solidFill>
              <a:schemeClr val="bg1"/>
            </a:solidFill>
          </p:grpSpPr>
          <p:sp>
            <p:nvSpPr>
              <p:cNvPr id="171" name="Google Shape;13464;p64">
                <a:extLst>
                  <a:ext uri="{FF2B5EF4-FFF2-40B4-BE49-F238E27FC236}">
                    <a16:creationId xmlns:a16="http://schemas.microsoft.com/office/drawing/2014/main" id="{CDCA199E-4E20-482B-8B5A-8E8CB58082AC}"/>
                  </a:ext>
                </a:extLst>
              </p:cNvPr>
              <p:cNvSpPr/>
              <p:nvPr/>
            </p:nvSpPr>
            <p:spPr>
              <a:xfrm>
                <a:off x="2818561" y="2439778"/>
                <a:ext cx="247892" cy="346024"/>
              </a:xfrm>
              <a:custGeom>
                <a:avLst/>
                <a:gdLst/>
                <a:ahLst/>
                <a:cxnLst/>
                <a:rect l="l" t="t" r="r" b="b"/>
                <a:pathLst>
                  <a:path w="7788" h="10871" extrusionOk="0">
                    <a:moveTo>
                      <a:pt x="5882" y="9716"/>
                    </a:moveTo>
                    <a:lnTo>
                      <a:pt x="5882" y="9966"/>
                    </a:lnTo>
                    <a:lnTo>
                      <a:pt x="5894" y="9966"/>
                    </a:lnTo>
                    <a:cubicBezTo>
                      <a:pt x="5894" y="10276"/>
                      <a:pt x="5644" y="10550"/>
                      <a:pt x="5323" y="10550"/>
                    </a:cubicBezTo>
                    <a:lnTo>
                      <a:pt x="894" y="10550"/>
                    </a:lnTo>
                    <a:cubicBezTo>
                      <a:pt x="584" y="10550"/>
                      <a:pt x="310" y="10299"/>
                      <a:pt x="310" y="9966"/>
                    </a:cubicBezTo>
                    <a:lnTo>
                      <a:pt x="310" y="9716"/>
                    </a:lnTo>
                    <a:close/>
                    <a:moveTo>
                      <a:pt x="894" y="1"/>
                    </a:moveTo>
                    <a:cubicBezTo>
                      <a:pt x="405" y="1"/>
                      <a:pt x="1" y="394"/>
                      <a:pt x="1" y="894"/>
                    </a:cubicBezTo>
                    <a:lnTo>
                      <a:pt x="1" y="7835"/>
                    </a:lnTo>
                    <a:cubicBezTo>
                      <a:pt x="1" y="7930"/>
                      <a:pt x="72" y="8002"/>
                      <a:pt x="167" y="8002"/>
                    </a:cubicBezTo>
                    <a:cubicBezTo>
                      <a:pt x="263" y="8002"/>
                      <a:pt x="334" y="7930"/>
                      <a:pt x="334" y="7835"/>
                    </a:cubicBezTo>
                    <a:lnTo>
                      <a:pt x="334" y="1346"/>
                    </a:lnTo>
                    <a:lnTo>
                      <a:pt x="3382" y="1346"/>
                    </a:lnTo>
                    <a:cubicBezTo>
                      <a:pt x="3477" y="1346"/>
                      <a:pt x="3549" y="1275"/>
                      <a:pt x="3549" y="1179"/>
                    </a:cubicBezTo>
                    <a:cubicBezTo>
                      <a:pt x="3549" y="1096"/>
                      <a:pt x="3477" y="1025"/>
                      <a:pt x="3382" y="1025"/>
                    </a:cubicBezTo>
                    <a:lnTo>
                      <a:pt x="334" y="1025"/>
                    </a:lnTo>
                    <a:lnTo>
                      <a:pt x="334" y="882"/>
                    </a:lnTo>
                    <a:cubicBezTo>
                      <a:pt x="334" y="572"/>
                      <a:pt x="584" y="310"/>
                      <a:pt x="906" y="310"/>
                    </a:cubicBezTo>
                    <a:lnTo>
                      <a:pt x="5335" y="310"/>
                    </a:lnTo>
                    <a:cubicBezTo>
                      <a:pt x="5644" y="310"/>
                      <a:pt x="5918" y="560"/>
                      <a:pt x="5918" y="882"/>
                    </a:cubicBezTo>
                    <a:lnTo>
                      <a:pt x="5918" y="1025"/>
                    </a:lnTo>
                    <a:lnTo>
                      <a:pt x="4073" y="1025"/>
                    </a:lnTo>
                    <a:cubicBezTo>
                      <a:pt x="3977" y="1025"/>
                      <a:pt x="3906" y="1096"/>
                      <a:pt x="3906" y="1179"/>
                    </a:cubicBezTo>
                    <a:cubicBezTo>
                      <a:pt x="3906" y="1275"/>
                      <a:pt x="3977" y="1346"/>
                      <a:pt x="4073" y="1346"/>
                    </a:cubicBezTo>
                    <a:lnTo>
                      <a:pt x="5894" y="1346"/>
                    </a:lnTo>
                    <a:lnTo>
                      <a:pt x="5894" y="3287"/>
                    </a:lnTo>
                    <a:cubicBezTo>
                      <a:pt x="5751" y="3251"/>
                      <a:pt x="5597" y="3239"/>
                      <a:pt x="5454" y="3239"/>
                    </a:cubicBezTo>
                    <a:cubicBezTo>
                      <a:pt x="4811" y="3239"/>
                      <a:pt x="4215" y="3501"/>
                      <a:pt x="3799" y="3930"/>
                    </a:cubicBezTo>
                    <a:lnTo>
                      <a:pt x="989" y="3930"/>
                    </a:lnTo>
                    <a:cubicBezTo>
                      <a:pt x="894" y="3930"/>
                      <a:pt x="822" y="4001"/>
                      <a:pt x="822" y="4084"/>
                    </a:cubicBezTo>
                    <a:cubicBezTo>
                      <a:pt x="822" y="4180"/>
                      <a:pt x="894" y="4251"/>
                      <a:pt x="989" y="4251"/>
                    </a:cubicBezTo>
                    <a:lnTo>
                      <a:pt x="3537" y="4251"/>
                    </a:lnTo>
                    <a:cubicBezTo>
                      <a:pt x="3477" y="4346"/>
                      <a:pt x="3418" y="4430"/>
                      <a:pt x="3370" y="4537"/>
                    </a:cubicBezTo>
                    <a:lnTo>
                      <a:pt x="1787" y="4537"/>
                    </a:lnTo>
                    <a:cubicBezTo>
                      <a:pt x="1703" y="4537"/>
                      <a:pt x="1620" y="4608"/>
                      <a:pt x="1620" y="4704"/>
                    </a:cubicBezTo>
                    <a:cubicBezTo>
                      <a:pt x="1620" y="4787"/>
                      <a:pt x="1703" y="4858"/>
                      <a:pt x="1787" y="4858"/>
                    </a:cubicBezTo>
                    <a:lnTo>
                      <a:pt x="3239" y="4858"/>
                    </a:lnTo>
                    <a:cubicBezTo>
                      <a:pt x="3156" y="5085"/>
                      <a:pt x="3132" y="5323"/>
                      <a:pt x="3132" y="5573"/>
                    </a:cubicBezTo>
                    <a:lnTo>
                      <a:pt x="3132" y="5739"/>
                    </a:lnTo>
                    <a:lnTo>
                      <a:pt x="1418" y="5739"/>
                    </a:lnTo>
                    <a:cubicBezTo>
                      <a:pt x="1322" y="5739"/>
                      <a:pt x="1251" y="5811"/>
                      <a:pt x="1251" y="5906"/>
                    </a:cubicBezTo>
                    <a:cubicBezTo>
                      <a:pt x="1251" y="5989"/>
                      <a:pt x="1322" y="6073"/>
                      <a:pt x="1418" y="6073"/>
                    </a:cubicBezTo>
                    <a:lnTo>
                      <a:pt x="3180" y="6073"/>
                    </a:lnTo>
                    <a:cubicBezTo>
                      <a:pt x="3192" y="6132"/>
                      <a:pt x="3203" y="6168"/>
                      <a:pt x="3215" y="6216"/>
                    </a:cubicBezTo>
                    <a:lnTo>
                      <a:pt x="2382" y="6216"/>
                    </a:lnTo>
                    <a:cubicBezTo>
                      <a:pt x="2299" y="6216"/>
                      <a:pt x="2215" y="6287"/>
                      <a:pt x="2215" y="6382"/>
                    </a:cubicBezTo>
                    <a:cubicBezTo>
                      <a:pt x="2215" y="6466"/>
                      <a:pt x="2299" y="6549"/>
                      <a:pt x="2382" y="6549"/>
                    </a:cubicBezTo>
                    <a:lnTo>
                      <a:pt x="3334" y="6549"/>
                    </a:lnTo>
                    <a:cubicBezTo>
                      <a:pt x="3704" y="7347"/>
                      <a:pt x="4513" y="7894"/>
                      <a:pt x="5454" y="7894"/>
                    </a:cubicBezTo>
                    <a:cubicBezTo>
                      <a:pt x="5597" y="7894"/>
                      <a:pt x="5751" y="7883"/>
                      <a:pt x="5894" y="7859"/>
                    </a:cubicBezTo>
                    <a:lnTo>
                      <a:pt x="5894" y="9407"/>
                    </a:lnTo>
                    <a:lnTo>
                      <a:pt x="334" y="9407"/>
                    </a:lnTo>
                    <a:lnTo>
                      <a:pt x="334" y="8514"/>
                    </a:lnTo>
                    <a:cubicBezTo>
                      <a:pt x="334" y="8418"/>
                      <a:pt x="263" y="8347"/>
                      <a:pt x="167" y="8347"/>
                    </a:cubicBezTo>
                    <a:cubicBezTo>
                      <a:pt x="72" y="8347"/>
                      <a:pt x="1" y="8418"/>
                      <a:pt x="1" y="8514"/>
                    </a:cubicBezTo>
                    <a:lnTo>
                      <a:pt x="1" y="9978"/>
                    </a:lnTo>
                    <a:cubicBezTo>
                      <a:pt x="1" y="10478"/>
                      <a:pt x="405" y="10871"/>
                      <a:pt x="894" y="10871"/>
                    </a:cubicBezTo>
                    <a:lnTo>
                      <a:pt x="5323" y="10871"/>
                    </a:lnTo>
                    <a:cubicBezTo>
                      <a:pt x="5811" y="10871"/>
                      <a:pt x="6216" y="10478"/>
                      <a:pt x="6216" y="9978"/>
                    </a:cubicBezTo>
                    <a:lnTo>
                      <a:pt x="6216" y="9561"/>
                    </a:lnTo>
                    <a:lnTo>
                      <a:pt x="6216" y="7763"/>
                    </a:lnTo>
                    <a:cubicBezTo>
                      <a:pt x="7121" y="7454"/>
                      <a:pt x="7775" y="6573"/>
                      <a:pt x="7775" y="5561"/>
                    </a:cubicBezTo>
                    <a:cubicBezTo>
                      <a:pt x="7787" y="5204"/>
                      <a:pt x="7716" y="4858"/>
                      <a:pt x="7549" y="4537"/>
                    </a:cubicBezTo>
                    <a:cubicBezTo>
                      <a:pt x="7515" y="4485"/>
                      <a:pt x="7462" y="4446"/>
                      <a:pt x="7399" y="4446"/>
                    </a:cubicBezTo>
                    <a:cubicBezTo>
                      <a:pt x="7375" y="4446"/>
                      <a:pt x="7350" y="4452"/>
                      <a:pt x="7323" y="4465"/>
                    </a:cubicBezTo>
                    <a:cubicBezTo>
                      <a:pt x="7252" y="4501"/>
                      <a:pt x="7204" y="4596"/>
                      <a:pt x="7252" y="4680"/>
                    </a:cubicBezTo>
                    <a:cubicBezTo>
                      <a:pt x="7383" y="4954"/>
                      <a:pt x="7442" y="5251"/>
                      <a:pt x="7442" y="5561"/>
                    </a:cubicBezTo>
                    <a:cubicBezTo>
                      <a:pt x="7442" y="6656"/>
                      <a:pt x="6549" y="7573"/>
                      <a:pt x="5430" y="7573"/>
                    </a:cubicBezTo>
                    <a:cubicBezTo>
                      <a:pt x="4335" y="7573"/>
                      <a:pt x="3430" y="6680"/>
                      <a:pt x="3430" y="5561"/>
                    </a:cubicBezTo>
                    <a:cubicBezTo>
                      <a:pt x="3430" y="4442"/>
                      <a:pt x="4323" y="3549"/>
                      <a:pt x="5430" y="3549"/>
                    </a:cubicBezTo>
                    <a:cubicBezTo>
                      <a:pt x="5990" y="3549"/>
                      <a:pt x="6525" y="3787"/>
                      <a:pt x="6906" y="4192"/>
                    </a:cubicBezTo>
                    <a:cubicBezTo>
                      <a:pt x="6939" y="4224"/>
                      <a:pt x="6986" y="4243"/>
                      <a:pt x="7032" y="4243"/>
                    </a:cubicBezTo>
                    <a:cubicBezTo>
                      <a:pt x="7069" y="4243"/>
                      <a:pt x="7106" y="4230"/>
                      <a:pt x="7133" y="4204"/>
                    </a:cubicBezTo>
                    <a:cubicBezTo>
                      <a:pt x="7192" y="4144"/>
                      <a:pt x="7204" y="4049"/>
                      <a:pt x="7144" y="3989"/>
                    </a:cubicBezTo>
                    <a:cubicBezTo>
                      <a:pt x="6882" y="3703"/>
                      <a:pt x="6561" y="3489"/>
                      <a:pt x="6216" y="3370"/>
                    </a:cubicBezTo>
                    <a:lnTo>
                      <a:pt x="6216" y="1191"/>
                    </a:lnTo>
                    <a:lnTo>
                      <a:pt x="6216" y="894"/>
                    </a:lnTo>
                    <a:cubicBezTo>
                      <a:pt x="6216" y="394"/>
                      <a:pt x="5811" y="1"/>
                      <a:pt x="532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2" name="Google Shape;13465;p64">
                <a:extLst>
                  <a:ext uri="{FF2B5EF4-FFF2-40B4-BE49-F238E27FC236}">
                    <a16:creationId xmlns:a16="http://schemas.microsoft.com/office/drawing/2014/main" id="{89054C11-C597-45DB-AD75-32AA80391399}"/>
                  </a:ext>
                </a:extLst>
              </p:cNvPr>
              <p:cNvSpPr/>
              <p:nvPr/>
            </p:nvSpPr>
            <p:spPr>
              <a:xfrm>
                <a:off x="2939833" y="2603066"/>
                <a:ext cx="11395" cy="18652"/>
              </a:xfrm>
              <a:custGeom>
                <a:avLst/>
                <a:gdLst/>
                <a:ahLst/>
                <a:cxnLst/>
                <a:rect l="l" t="t" r="r" b="b"/>
                <a:pathLst>
                  <a:path w="358" h="586" extrusionOk="0">
                    <a:moveTo>
                      <a:pt x="203" y="1"/>
                    </a:moveTo>
                    <a:cubicBezTo>
                      <a:pt x="118" y="1"/>
                      <a:pt x="47" y="57"/>
                      <a:pt x="36" y="133"/>
                    </a:cubicBezTo>
                    <a:cubicBezTo>
                      <a:pt x="24" y="228"/>
                      <a:pt x="1" y="324"/>
                      <a:pt x="1" y="419"/>
                    </a:cubicBezTo>
                    <a:cubicBezTo>
                      <a:pt x="1" y="502"/>
                      <a:pt x="72" y="586"/>
                      <a:pt x="167" y="586"/>
                    </a:cubicBezTo>
                    <a:cubicBezTo>
                      <a:pt x="263" y="586"/>
                      <a:pt x="334" y="502"/>
                      <a:pt x="334" y="419"/>
                    </a:cubicBezTo>
                    <a:cubicBezTo>
                      <a:pt x="334" y="336"/>
                      <a:pt x="334" y="252"/>
                      <a:pt x="346" y="181"/>
                    </a:cubicBezTo>
                    <a:cubicBezTo>
                      <a:pt x="358" y="109"/>
                      <a:pt x="322" y="14"/>
                      <a:pt x="227" y="2"/>
                    </a:cubicBezTo>
                    <a:cubicBezTo>
                      <a:pt x="219" y="1"/>
                      <a:pt x="211" y="1"/>
                      <a:pt x="20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3" name="Google Shape;13466;p64">
                <a:extLst>
                  <a:ext uri="{FF2B5EF4-FFF2-40B4-BE49-F238E27FC236}">
                    <a16:creationId xmlns:a16="http://schemas.microsoft.com/office/drawing/2014/main" id="{46C43C61-69DE-40C3-A26C-AA066C4145BF}"/>
                  </a:ext>
                </a:extLst>
              </p:cNvPr>
              <p:cNvSpPr/>
              <p:nvPr/>
            </p:nvSpPr>
            <p:spPr>
              <a:xfrm>
                <a:off x="2963706" y="2653103"/>
                <a:ext cx="19735" cy="14101"/>
              </a:xfrm>
              <a:custGeom>
                <a:avLst/>
                <a:gdLst/>
                <a:ahLst/>
                <a:cxnLst/>
                <a:rect l="l" t="t" r="r" b="b"/>
                <a:pathLst>
                  <a:path w="620" h="443" extrusionOk="0">
                    <a:moveTo>
                      <a:pt x="178" y="1"/>
                    </a:moveTo>
                    <a:cubicBezTo>
                      <a:pt x="124" y="1"/>
                      <a:pt x="71" y="27"/>
                      <a:pt x="48" y="73"/>
                    </a:cubicBezTo>
                    <a:cubicBezTo>
                      <a:pt x="1" y="157"/>
                      <a:pt x="25" y="252"/>
                      <a:pt x="108" y="299"/>
                    </a:cubicBezTo>
                    <a:cubicBezTo>
                      <a:pt x="191" y="347"/>
                      <a:pt x="287" y="395"/>
                      <a:pt x="370" y="419"/>
                    </a:cubicBezTo>
                    <a:cubicBezTo>
                      <a:pt x="382" y="419"/>
                      <a:pt x="406" y="442"/>
                      <a:pt x="417" y="442"/>
                    </a:cubicBezTo>
                    <a:cubicBezTo>
                      <a:pt x="489" y="442"/>
                      <a:pt x="548" y="395"/>
                      <a:pt x="560" y="323"/>
                    </a:cubicBezTo>
                    <a:cubicBezTo>
                      <a:pt x="620" y="228"/>
                      <a:pt x="584" y="121"/>
                      <a:pt x="489" y="109"/>
                    </a:cubicBezTo>
                    <a:lnTo>
                      <a:pt x="263" y="26"/>
                    </a:lnTo>
                    <a:cubicBezTo>
                      <a:pt x="237" y="9"/>
                      <a:pt x="208" y="1"/>
                      <a:pt x="17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4" name="Google Shape;13467;p64">
                <a:extLst>
                  <a:ext uri="{FF2B5EF4-FFF2-40B4-BE49-F238E27FC236}">
                    <a16:creationId xmlns:a16="http://schemas.microsoft.com/office/drawing/2014/main" id="{32568CCC-D3B7-4110-B3B1-47391749FA9F}"/>
                  </a:ext>
                </a:extLst>
              </p:cNvPr>
              <p:cNvSpPr/>
              <p:nvPr/>
            </p:nvSpPr>
            <p:spPr>
              <a:xfrm>
                <a:off x="2948555" y="2577443"/>
                <a:ext cx="17093" cy="16615"/>
              </a:xfrm>
              <a:custGeom>
                <a:avLst/>
                <a:gdLst/>
                <a:ahLst/>
                <a:cxnLst/>
                <a:rect l="l" t="t" r="r" b="b"/>
                <a:pathLst>
                  <a:path w="537" h="522" extrusionOk="0">
                    <a:moveTo>
                      <a:pt x="364" y="1"/>
                    </a:moveTo>
                    <a:cubicBezTo>
                      <a:pt x="322" y="1"/>
                      <a:pt x="280" y="15"/>
                      <a:pt x="251" y="45"/>
                    </a:cubicBezTo>
                    <a:cubicBezTo>
                      <a:pt x="179" y="117"/>
                      <a:pt x="120" y="200"/>
                      <a:pt x="60" y="271"/>
                    </a:cubicBezTo>
                    <a:cubicBezTo>
                      <a:pt x="1" y="343"/>
                      <a:pt x="24" y="450"/>
                      <a:pt x="84" y="498"/>
                    </a:cubicBezTo>
                    <a:cubicBezTo>
                      <a:pt x="120" y="510"/>
                      <a:pt x="143" y="521"/>
                      <a:pt x="179" y="521"/>
                    </a:cubicBezTo>
                    <a:cubicBezTo>
                      <a:pt x="227" y="521"/>
                      <a:pt x="286" y="498"/>
                      <a:pt x="310" y="462"/>
                    </a:cubicBezTo>
                    <a:cubicBezTo>
                      <a:pt x="358" y="402"/>
                      <a:pt x="417" y="343"/>
                      <a:pt x="465" y="283"/>
                    </a:cubicBezTo>
                    <a:cubicBezTo>
                      <a:pt x="536" y="224"/>
                      <a:pt x="536" y="117"/>
                      <a:pt x="477" y="45"/>
                    </a:cubicBezTo>
                    <a:cubicBezTo>
                      <a:pt x="447" y="15"/>
                      <a:pt x="405" y="1"/>
                      <a:pt x="36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5" name="Google Shape;13468;p64">
                <a:extLst>
                  <a:ext uri="{FF2B5EF4-FFF2-40B4-BE49-F238E27FC236}">
                    <a16:creationId xmlns:a16="http://schemas.microsoft.com/office/drawing/2014/main" id="{82AF37A9-B2AA-4BA1-8BF3-FF9376162905}"/>
                  </a:ext>
                </a:extLst>
              </p:cNvPr>
              <p:cNvSpPr/>
              <p:nvPr/>
            </p:nvSpPr>
            <p:spPr>
              <a:xfrm>
                <a:off x="2943621" y="2631299"/>
                <a:ext cx="16329" cy="17697"/>
              </a:xfrm>
              <a:custGeom>
                <a:avLst/>
                <a:gdLst/>
                <a:ahLst/>
                <a:cxnLst/>
                <a:rect l="l" t="t" r="r" b="b"/>
                <a:pathLst>
                  <a:path w="513" h="556" extrusionOk="0">
                    <a:moveTo>
                      <a:pt x="196" y="1"/>
                    </a:moveTo>
                    <a:cubicBezTo>
                      <a:pt x="172" y="1"/>
                      <a:pt x="146" y="7"/>
                      <a:pt x="120" y="20"/>
                    </a:cubicBezTo>
                    <a:cubicBezTo>
                      <a:pt x="48" y="68"/>
                      <a:pt x="1" y="151"/>
                      <a:pt x="48" y="246"/>
                    </a:cubicBezTo>
                    <a:cubicBezTo>
                      <a:pt x="96" y="330"/>
                      <a:pt x="144" y="425"/>
                      <a:pt x="203" y="496"/>
                    </a:cubicBezTo>
                    <a:cubicBezTo>
                      <a:pt x="227" y="544"/>
                      <a:pt x="275" y="556"/>
                      <a:pt x="334" y="556"/>
                    </a:cubicBezTo>
                    <a:cubicBezTo>
                      <a:pt x="358" y="556"/>
                      <a:pt x="394" y="544"/>
                      <a:pt x="417" y="532"/>
                    </a:cubicBezTo>
                    <a:cubicBezTo>
                      <a:pt x="501" y="484"/>
                      <a:pt x="513" y="377"/>
                      <a:pt x="465" y="306"/>
                    </a:cubicBezTo>
                    <a:cubicBezTo>
                      <a:pt x="417" y="246"/>
                      <a:pt x="382" y="175"/>
                      <a:pt x="346" y="92"/>
                    </a:cubicBezTo>
                    <a:cubicBezTo>
                      <a:pt x="312" y="40"/>
                      <a:pt x="259" y="1"/>
                      <a:pt x="19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6" name="Google Shape;13469;p64">
                <a:extLst>
                  <a:ext uri="{FF2B5EF4-FFF2-40B4-BE49-F238E27FC236}">
                    <a16:creationId xmlns:a16="http://schemas.microsoft.com/office/drawing/2014/main" id="{DE1A51A1-C3DA-4E8D-9BA0-AE58A9A43CDE}"/>
                  </a:ext>
                </a:extLst>
              </p:cNvPr>
              <p:cNvSpPr/>
              <p:nvPr/>
            </p:nvSpPr>
            <p:spPr>
              <a:xfrm>
                <a:off x="3019408" y="2638907"/>
                <a:ext cx="16711" cy="16170"/>
              </a:xfrm>
              <a:custGeom>
                <a:avLst/>
                <a:gdLst/>
                <a:ahLst/>
                <a:cxnLst/>
                <a:rect l="l" t="t" r="r" b="b"/>
                <a:pathLst>
                  <a:path w="525" h="508" extrusionOk="0">
                    <a:moveTo>
                      <a:pt x="346" y="1"/>
                    </a:moveTo>
                    <a:cubicBezTo>
                      <a:pt x="290" y="1"/>
                      <a:pt x="238" y="29"/>
                      <a:pt x="215" y="67"/>
                    </a:cubicBezTo>
                    <a:cubicBezTo>
                      <a:pt x="168" y="126"/>
                      <a:pt x="108" y="186"/>
                      <a:pt x="61" y="245"/>
                    </a:cubicBezTo>
                    <a:cubicBezTo>
                      <a:pt x="1" y="305"/>
                      <a:pt x="1" y="412"/>
                      <a:pt x="61" y="472"/>
                    </a:cubicBezTo>
                    <a:cubicBezTo>
                      <a:pt x="96" y="495"/>
                      <a:pt x="144" y="507"/>
                      <a:pt x="180" y="507"/>
                    </a:cubicBezTo>
                    <a:cubicBezTo>
                      <a:pt x="227" y="507"/>
                      <a:pt x="251" y="495"/>
                      <a:pt x="299" y="472"/>
                    </a:cubicBezTo>
                    <a:cubicBezTo>
                      <a:pt x="370" y="388"/>
                      <a:pt x="430" y="317"/>
                      <a:pt x="489" y="245"/>
                    </a:cubicBezTo>
                    <a:cubicBezTo>
                      <a:pt x="525" y="186"/>
                      <a:pt x="513" y="79"/>
                      <a:pt x="442" y="31"/>
                    </a:cubicBezTo>
                    <a:cubicBezTo>
                      <a:pt x="411" y="10"/>
                      <a:pt x="378" y="1"/>
                      <a:pt x="34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7" name="Google Shape;13470;p64">
                <a:extLst>
                  <a:ext uri="{FF2B5EF4-FFF2-40B4-BE49-F238E27FC236}">
                    <a16:creationId xmlns:a16="http://schemas.microsoft.com/office/drawing/2014/main" id="{6944C12D-02EE-46C3-B4A2-97E206B956EA}"/>
                  </a:ext>
                </a:extLst>
              </p:cNvPr>
              <p:cNvSpPr/>
              <p:nvPr/>
            </p:nvSpPr>
            <p:spPr>
              <a:xfrm>
                <a:off x="3033063" y="2611087"/>
                <a:ext cx="12159" cy="18971"/>
              </a:xfrm>
              <a:custGeom>
                <a:avLst/>
                <a:gdLst/>
                <a:ahLst/>
                <a:cxnLst/>
                <a:rect l="l" t="t" r="r" b="b"/>
                <a:pathLst>
                  <a:path w="382" h="596" extrusionOk="0">
                    <a:moveTo>
                      <a:pt x="203" y="0"/>
                    </a:moveTo>
                    <a:cubicBezTo>
                      <a:pt x="108" y="0"/>
                      <a:pt x="36" y="72"/>
                      <a:pt x="36" y="167"/>
                    </a:cubicBezTo>
                    <a:cubicBezTo>
                      <a:pt x="36" y="238"/>
                      <a:pt x="36" y="334"/>
                      <a:pt x="24" y="405"/>
                    </a:cubicBezTo>
                    <a:cubicBezTo>
                      <a:pt x="1" y="488"/>
                      <a:pt x="60" y="584"/>
                      <a:pt x="155" y="596"/>
                    </a:cubicBezTo>
                    <a:lnTo>
                      <a:pt x="179" y="596"/>
                    </a:lnTo>
                    <a:cubicBezTo>
                      <a:pt x="263" y="596"/>
                      <a:pt x="334" y="536"/>
                      <a:pt x="346" y="465"/>
                    </a:cubicBezTo>
                    <a:cubicBezTo>
                      <a:pt x="370" y="369"/>
                      <a:pt x="382" y="274"/>
                      <a:pt x="382" y="167"/>
                    </a:cubicBezTo>
                    <a:cubicBezTo>
                      <a:pt x="346" y="72"/>
                      <a:pt x="286" y="0"/>
                      <a:pt x="20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8" name="Google Shape;13471;p64">
                <a:extLst>
                  <a:ext uri="{FF2B5EF4-FFF2-40B4-BE49-F238E27FC236}">
                    <a16:creationId xmlns:a16="http://schemas.microsoft.com/office/drawing/2014/main" id="{0F67CA8B-417B-4D23-AB6F-FEF12C5C88DB}"/>
                  </a:ext>
                </a:extLst>
              </p:cNvPr>
              <p:cNvSpPr/>
              <p:nvPr/>
            </p:nvSpPr>
            <p:spPr>
              <a:xfrm>
                <a:off x="3024342" y="2583363"/>
                <a:ext cx="15947" cy="17888"/>
              </a:xfrm>
              <a:custGeom>
                <a:avLst/>
                <a:gdLst/>
                <a:ahLst/>
                <a:cxnLst/>
                <a:rect l="l" t="t" r="r" b="b"/>
                <a:pathLst>
                  <a:path w="501" h="562" extrusionOk="0">
                    <a:moveTo>
                      <a:pt x="187" y="1"/>
                    </a:moveTo>
                    <a:cubicBezTo>
                      <a:pt x="154" y="1"/>
                      <a:pt x="119" y="13"/>
                      <a:pt x="84" y="38"/>
                    </a:cubicBezTo>
                    <a:cubicBezTo>
                      <a:pt x="13" y="97"/>
                      <a:pt x="1" y="193"/>
                      <a:pt x="60" y="264"/>
                    </a:cubicBezTo>
                    <a:cubicBezTo>
                      <a:pt x="96" y="324"/>
                      <a:pt x="144" y="395"/>
                      <a:pt x="179" y="466"/>
                    </a:cubicBezTo>
                    <a:cubicBezTo>
                      <a:pt x="203" y="526"/>
                      <a:pt x="263" y="562"/>
                      <a:pt x="322" y="562"/>
                    </a:cubicBezTo>
                    <a:cubicBezTo>
                      <a:pt x="358" y="562"/>
                      <a:pt x="370" y="562"/>
                      <a:pt x="394" y="550"/>
                    </a:cubicBezTo>
                    <a:cubicBezTo>
                      <a:pt x="477" y="502"/>
                      <a:pt x="501" y="407"/>
                      <a:pt x="465" y="324"/>
                    </a:cubicBezTo>
                    <a:cubicBezTo>
                      <a:pt x="417" y="228"/>
                      <a:pt x="370" y="145"/>
                      <a:pt x="310" y="74"/>
                    </a:cubicBezTo>
                    <a:cubicBezTo>
                      <a:pt x="276" y="25"/>
                      <a:pt x="233" y="1"/>
                      <a:pt x="18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9" name="Google Shape;13472;p64">
                <a:extLst>
                  <a:ext uri="{FF2B5EF4-FFF2-40B4-BE49-F238E27FC236}">
                    <a16:creationId xmlns:a16="http://schemas.microsoft.com/office/drawing/2014/main" id="{C1369869-3504-4E05-9E39-369A85F5202A}"/>
                  </a:ext>
                </a:extLst>
              </p:cNvPr>
              <p:cNvSpPr/>
              <p:nvPr/>
            </p:nvSpPr>
            <p:spPr>
              <a:xfrm>
                <a:off x="2992894" y="2655808"/>
                <a:ext cx="19735" cy="12159"/>
              </a:xfrm>
              <a:custGeom>
                <a:avLst/>
                <a:gdLst/>
                <a:ahLst/>
                <a:cxnLst/>
                <a:rect l="l" t="t" r="r" b="b"/>
                <a:pathLst>
                  <a:path w="620" h="382" extrusionOk="0">
                    <a:moveTo>
                      <a:pt x="437" y="0"/>
                    </a:moveTo>
                    <a:cubicBezTo>
                      <a:pt x="419" y="0"/>
                      <a:pt x="400" y="4"/>
                      <a:pt x="382" y="12"/>
                    </a:cubicBezTo>
                    <a:cubicBezTo>
                      <a:pt x="298" y="36"/>
                      <a:pt x="227" y="60"/>
                      <a:pt x="155" y="72"/>
                    </a:cubicBezTo>
                    <a:cubicBezTo>
                      <a:pt x="60" y="84"/>
                      <a:pt x="1" y="155"/>
                      <a:pt x="24" y="250"/>
                    </a:cubicBezTo>
                    <a:cubicBezTo>
                      <a:pt x="36" y="322"/>
                      <a:pt x="96" y="381"/>
                      <a:pt x="179" y="381"/>
                    </a:cubicBezTo>
                    <a:lnTo>
                      <a:pt x="203" y="381"/>
                    </a:lnTo>
                    <a:cubicBezTo>
                      <a:pt x="298" y="369"/>
                      <a:pt x="393" y="357"/>
                      <a:pt x="477" y="322"/>
                    </a:cubicBezTo>
                    <a:cubicBezTo>
                      <a:pt x="572" y="298"/>
                      <a:pt x="620" y="203"/>
                      <a:pt x="584" y="119"/>
                    </a:cubicBezTo>
                    <a:cubicBezTo>
                      <a:pt x="556" y="45"/>
                      <a:pt x="500" y="0"/>
                      <a:pt x="43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0" name="Google Shape;13473;p64">
                <a:extLst>
                  <a:ext uri="{FF2B5EF4-FFF2-40B4-BE49-F238E27FC236}">
                    <a16:creationId xmlns:a16="http://schemas.microsoft.com/office/drawing/2014/main" id="{685698F4-5919-4308-B52A-E856079DC3E9}"/>
                  </a:ext>
                </a:extLst>
              </p:cNvPr>
              <p:cNvSpPr/>
              <p:nvPr/>
            </p:nvSpPr>
            <p:spPr>
              <a:xfrm>
                <a:off x="3000469" y="2566366"/>
                <a:ext cx="20117" cy="13655"/>
              </a:xfrm>
              <a:custGeom>
                <a:avLst/>
                <a:gdLst/>
                <a:ahLst/>
                <a:cxnLst/>
                <a:rect l="l" t="t" r="r" b="b"/>
                <a:pathLst>
                  <a:path w="632" h="429" extrusionOk="0">
                    <a:moveTo>
                      <a:pt x="181" y="0"/>
                    </a:moveTo>
                    <a:cubicBezTo>
                      <a:pt x="116" y="0"/>
                      <a:pt x="55" y="43"/>
                      <a:pt x="36" y="107"/>
                    </a:cubicBezTo>
                    <a:cubicBezTo>
                      <a:pt x="1" y="203"/>
                      <a:pt x="48" y="286"/>
                      <a:pt x="144" y="322"/>
                    </a:cubicBezTo>
                    <a:lnTo>
                      <a:pt x="358" y="405"/>
                    </a:lnTo>
                    <a:cubicBezTo>
                      <a:pt x="394" y="429"/>
                      <a:pt x="405" y="429"/>
                      <a:pt x="441" y="429"/>
                    </a:cubicBezTo>
                    <a:cubicBezTo>
                      <a:pt x="501" y="429"/>
                      <a:pt x="560" y="393"/>
                      <a:pt x="584" y="334"/>
                    </a:cubicBezTo>
                    <a:cubicBezTo>
                      <a:pt x="632" y="274"/>
                      <a:pt x="596" y="167"/>
                      <a:pt x="513" y="131"/>
                    </a:cubicBezTo>
                    <a:cubicBezTo>
                      <a:pt x="417" y="84"/>
                      <a:pt x="334" y="36"/>
                      <a:pt x="239" y="12"/>
                    </a:cubicBezTo>
                    <a:cubicBezTo>
                      <a:pt x="220" y="4"/>
                      <a:pt x="200" y="0"/>
                      <a:pt x="18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1" name="Google Shape;13474;p64">
                <a:extLst>
                  <a:ext uri="{FF2B5EF4-FFF2-40B4-BE49-F238E27FC236}">
                    <a16:creationId xmlns:a16="http://schemas.microsoft.com/office/drawing/2014/main" id="{78337986-671B-44C9-BCCF-A9C2911FFB6F}"/>
                  </a:ext>
                </a:extLst>
              </p:cNvPr>
              <p:cNvSpPr/>
              <p:nvPr/>
            </p:nvSpPr>
            <p:spPr>
              <a:xfrm>
                <a:off x="2972045" y="2565188"/>
                <a:ext cx="18971" cy="12191"/>
              </a:xfrm>
              <a:custGeom>
                <a:avLst/>
                <a:gdLst/>
                <a:ahLst/>
                <a:cxnLst/>
                <a:rect l="l" t="t" r="r" b="b"/>
                <a:pathLst>
                  <a:path w="596" h="383" extrusionOk="0">
                    <a:moveTo>
                      <a:pt x="441" y="0"/>
                    </a:moveTo>
                    <a:cubicBezTo>
                      <a:pt x="434" y="0"/>
                      <a:pt x="426" y="1"/>
                      <a:pt x="417" y="2"/>
                    </a:cubicBezTo>
                    <a:cubicBezTo>
                      <a:pt x="310" y="13"/>
                      <a:pt x="227" y="25"/>
                      <a:pt x="144" y="61"/>
                    </a:cubicBezTo>
                    <a:cubicBezTo>
                      <a:pt x="48" y="85"/>
                      <a:pt x="1" y="180"/>
                      <a:pt x="36" y="264"/>
                    </a:cubicBezTo>
                    <a:cubicBezTo>
                      <a:pt x="60" y="347"/>
                      <a:pt x="120" y="383"/>
                      <a:pt x="179" y="383"/>
                    </a:cubicBezTo>
                    <a:cubicBezTo>
                      <a:pt x="203" y="383"/>
                      <a:pt x="215" y="383"/>
                      <a:pt x="227" y="371"/>
                    </a:cubicBezTo>
                    <a:cubicBezTo>
                      <a:pt x="298" y="347"/>
                      <a:pt x="370" y="323"/>
                      <a:pt x="453" y="311"/>
                    </a:cubicBezTo>
                    <a:cubicBezTo>
                      <a:pt x="536" y="299"/>
                      <a:pt x="596" y="228"/>
                      <a:pt x="596" y="133"/>
                    </a:cubicBezTo>
                    <a:cubicBezTo>
                      <a:pt x="585" y="56"/>
                      <a:pt x="524" y="0"/>
                      <a:pt x="44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2" name="Google Shape;13475;p64">
                <a:extLst>
                  <a:ext uri="{FF2B5EF4-FFF2-40B4-BE49-F238E27FC236}">
                    <a16:creationId xmlns:a16="http://schemas.microsoft.com/office/drawing/2014/main" id="{929A56D4-0E58-4291-BA54-5B350F777977}"/>
                  </a:ext>
                </a:extLst>
              </p:cNvPr>
              <p:cNvSpPr/>
              <p:nvPr/>
            </p:nvSpPr>
            <p:spPr>
              <a:xfrm>
                <a:off x="2976597" y="2586451"/>
                <a:ext cx="32244" cy="61814"/>
              </a:xfrm>
              <a:custGeom>
                <a:avLst/>
                <a:gdLst/>
                <a:ahLst/>
                <a:cxnLst/>
                <a:rect l="l" t="t" r="r" b="b"/>
                <a:pathLst>
                  <a:path w="1013" h="1942" extrusionOk="0">
                    <a:moveTo>
                      <a:pt x="501" y="0"/>
                    </a:moveTo>
                    <a:cubicBezTo>
                      <a:pt x="417" y="0"/>
                      <a:pt x="334" y="72"/>
                      <a:pt x="334" y="167"/>
                    </a:cubicBezTo>
                    <a:lnTo>
                      <a:pt x="334" y="310"/>
                    </a:lnTo>
                    <a:cubicBezTo>
                      <a:pt x="143" y="346"/>
                      <a:pt x="1" y="524"/>
                      <a:pt x="1" y="715"/>
                    </a:cubicBezTo>
                    <a:cubicBezTo>
                      <a:pt x="1" y="941"/>
                      <a:pt x="179" y="1131"/>
                      <a:pt x="417" y="1131"/>
                    </a:cubicBezTo>
                    <a:lnTo>
                      <a:pt x="608" y="1131"/>
                    </a:lnTo>
                    <a:cubicBezTo>
                      <a:pt x="655" y="1131"/>
                      <a:pt x="691" y="1179"/>
                      <a:pt x="691" y="1227"/>
                    </a:cubicBezTo>
                    <a:cubicBezTo>
                      <a:pt x="691" y="1262"/>
                      <a:pt x="655" y="1310"/>
                      <a:pt x="608" y="1310"/>
                    </a:cubicBezTo>
                    <a:lnTo>
                      <a:pt x="322" y="1310"/>
                    </a:lnTo>
                    <a:cubicBezTo>
                      <a:pt x="310" y="1239"/>
                      <a:pt x="251" y="1179"/>
                      <a:pt x="155" y="1179"/>
                    </a:cubicBezTo>
                    <a:cubicBezTo>
                      <a:pt x="72" y="1179"/>
                      <a:pt x="1" y="1250"/>
                      <a:pt x="1" y="1346"/>
                    </a:cubicBezTo>
                    <a:cubicBezTo>
                      <a:pt x="1" y="1501"/>
                      <a:pt x="132" y="1643"/>
                      <a:pt x="298" y="1643"/>
                    </a:cubicBezTo>
                    <a:lnTo>
                      <a:pt x="334" y="1643"/>
                    </a:lnTo>
                    <a:lnTo>
                      <a:pt x="334" y="1774"/>
                    </a:lnTo>
                    <a:cubicBezTo>
                      <a:pt x="334" y="1858"/>
                      <a:pt x="405" y="1941"/>
                      <a:pt x="501" y="1941"/>
                    </a:cubicBezTo>
                    <a:cubicBezTo>
                      <a:pt x="596" y="1941"/>
                      <a:pt x="667" y="1858"/>
                      <a:pt x="667" y="1774"/>
                    </a:cubicBezTo>
                    <a:lnTo>
                      <a:pt x="667" y="1620"/>
                    </a:lnTo>
                    <a:cubicBezTo>
                      <a:pt x="858" y="1596"/>
                      <a:pt x="1001" y="1417"/>
                      <a:pt x="1001" y="1227"/>
                    </a:cubicBezTo>
                    <a:cubicBezTo>
                      <a:pt x="1001" y="1000"/>
                      <a:pt x="834" y="810"/>
                      <a:pt x="596" y="810"/>
                    </a:cubicBezTo>
                    <a:lnTo>
                      <a:pt x="393" y="810"/>
                    </a:lnTo>
                    <a:cubicBezTo>
                      <a:pt x="358" y="810"/>
                      <a:pt x="310" y="762"/>
                      <a:pt x="310" y="715"/>
                    </a:cubicBezTo>
                    <a:cubicBezTo>
                      <a:pt x="310" y="667"/>
                      <a:pt x="358" y="631"/>
                      <a:pt x="393" y="631"/>
                    </a:cubicBezTo>
                    <a:lnTo>
                      <a:pt x="679" y="631"/>
                    </a:lnTo>
                    <a:cubicBezTo>
                      <a:pt x="691" y="703"/>
                      <a:pt x="751" y="762"/>
                      <a:pt x="846" y="762"/>
                    </a:cubicBezTo>
                    <a:cubicBezTo>
                      <a:pt x="929" y="762"/>
                      <a:pt x="1013" y="679"/>
                      <a:pt x="1013" y="596"/>
                    </a:cubicBezTo>
                    <a:cubicBezTo>
                      <a:pt x="1013" y="429"/>
                      <a:pt x="870" y="298"/>
                      <a:pt x="715" y="298"/>
                    </a:cubicBezTo>
                    <a:lnTo>
                      <a:pt x="667" y="298"/>
                    </a:lnTo>
                    <a:lnTo>
                      <a:pt x="667" y="167"/>
                    </a:lnTo>
                    <a:cubicBezTo>
                      <a:pt x="667" y="72"/>
                      <a:pt x="596" y="0"/>
                      <a:pt x="50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83" name="TextBox 182">
              <a:extLst>
                <a:ext uri="{FF2B5EF4-FFF2-40B4-BE49-F238E27FC236}">
                  <a16:creationId xmlns:a16="http://schemas.microsoft.com/office/drawing/2014/main" id="{87920E75-3D91-4844-B449-21278FD01014}"/>
                </a:ext>
              </a:extLst>
            </p:cNvPr>
            <p:cNvSpPr txBox="1"/>
            <p:nvPr/>
          </p:nvSpPr>
          <p:spPr>
            <a:xfrm>
              <a:off x="5498172" y="3248477"/>
              <a:ext cx="627093" cy="307777"/>
            </a:xfrm>
            <a:prstGeom prst="rect">
              <a:avLst/>
            </a:prstGeom>
            <a:noFill/>
          </p:spPr>
          <p:txBody>
            <a:bodyPr wrap="square" rtlCol="0">
              <a:spAutoFit/>
            </a:bodyPr>
            <a:lstStyle/>
            <a:p>
              <a:r>
                <a:rPr lang="en-US" dirty="0">
                  <a:solidFill>
                    <a:schemeClr val="bg1"/>
                  </a:solidFill>
                </a:rPr>
                <a:t>Data</a:t>
              </a:r>
            </a:p>
          </p:txBody>
        </p:sp>
        <p:grpSp>
          <p:nvGrpSpPr>
            <p:cNvPr id="184" name="Google Shape;13400;p64">
              <a:extLst>
                <a:ext uri="{FF2B5EF4-FFF2-40B4-BE49-F238E27FC236}">
                  <a16:creationId xmlns:a16="http://schemas.microsoft.com/office/drawing/2014/main" id="{65E606B3-E02B-4124-88AB-1A56B67CE730}"/>
                </a:ext>
              </a:extLst>
            </p:cNvPr>
            <p:cNvGrpSpPr/>
            <p:nvPr/>
          </p:nvGrpSpPr>
          <p:grpSpPr>
            <a:xfrm>
              <a:off x="5604434" y="2909374"/>
              <a:ext cx="330109" cy="347552"/>
              <a:chOff x="7985143" y="2900613"/>
              <a:chExt cx="330109" cy="347552"/>
            </a:xfrm>
            <a:solidFill>
              <a:schemeClr val="bg1"/>
            </a:solidFill>
          </p:grpSpPr>
          <p:sp>
            <p:nvSpPr>
              <p:cNvPr id="185" name="Google Shape;13401;p64">
                <a:extLst>
                  <a:ext uri="{FF2B5EF4-FFF2-40B4-BE49-F238E27FC236}">
                    <a16:creationId xmlns:a16="http://schemas.microsoft.com/office/drawing/2014/main" id="{DBC34AF0-8156-48F8-98FB-BFEEB8910344}"/>
                  </a:ext>
                </a:extLst>
              </p:cNvPr>
              <p:cNvSpPr/>
              <p:nvPr/>
            </p:nvSpPr>
            <p:spPr>
              <a:xfrm>
                <a:off x="8143943" y="3145449"/>
                <a:ext cx="13273" cy="10631"/>
              </a:xfrm>
              <a:custGeom>
                <a:avLst/>
                <a:gdLst/>
                <a:ahLst/>
                <a:cxnLst/>
                <a:rect l="l" t="t" r="r" b="b"/>
                <a:pathLst>
                  <a:path w="417" h="334" extrusionOk="0">
                    <a:moveTo>
                      <a:pt x="155" y="0"/>
                    </a:moveTo>
                    <a:cubicBezTo>
                      <a:pt x="72" y="0"/>
                      <a:pt x="0" y="71"/>
                      <a:pt x="0" y="167"/>
                    </a:cubicBezTo>
                    <a:cubicBezTo>
                      <a:pt x="0" y="250"/>
                      <a:pt x="72" y="333"/>
                      <a:pt x="155" y="333"/>
                    </a:cubicBezTo>
                    <a:lnTo>
                      <a:pt x="250" y="333"/>
                    </a:lnTo>
                    <a:cubicBezTo>
                      <a:pt x="334" y="333"/>
                      <a:pt x="417" y="250"/>
                      <a:pt x="417" y="167"/>
                    </a:cubicBezTo>
                    <a:cubicBezTo>
                      <a:pt x="393" y="60"/>
                      <a:pt x="334" y="0"/>
                      <a:pt x="25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6" name="Google Shape;13402;p64">
                <a:extLst>
                  <a:ext uri="{FF2B5EF4-FFF2-40B4-BE49-F238E27FC236}">
                    <a16:creationId xmlns:a16="http://schemas.microsoft.com/office/drawing/2014/main" id="{16D68982-EC39-4682-8E03-81879CFD5127}"/>
                  </a:ext>
                </a:extLst>
              </p:cNvPr>
              <p:cNvSpPr/>
              <p:nvPr/>
            </p:nvSpPr>
            <p:spPr>
              <a:xfrm>
                <a:off x="8163264" y="3005970"/>
                <a:ext cx="32" cy="32"/>
              </a:xfrm>
              <a:custGeom>
                <a:avLst/>
                <a:gdLst/>
                <a:ahLst/>
                <a:cxnLst/>
                <a:rect l="l" t="t" r="r" b="b"/>
                <a:pathLst>
                  <a:path w="1" h="1" extrusionOk="0">
                    <a:moveTo>
                      <a:pt x="1" y="1"/>
                    </a:moveTo>
                    <a:lnTo>
                      <a:pt x="1"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7" name="Google Shape;13403;p64">
                <a:extLst>
                  <a:ext uri="{FF2B5EF4-FFF2-40B4-BE49-F238E27FC236}">
                    <a16:creationId xmlns:a16="http://schemas.microsoft.com/office/drawing/2014/main" id="{E2F55441-5F74-4164-B52A-A6FDAB6EABAA}"/>
                  </a:ext>
                </a:extLst>
              </p:cNvPr>
              <p:cNvSpPr/>
              <p:nvPr/>
            </p:nvSpPr>
            <p:spPr>
              <a:xfrm>
                <a:off x="8163264" y="3005970"/>
                <a:ext cx="5347" cy="11013"/>
              </a:xfrm>
              <a:custGeom>
                <a:avLst/>
                <a:gdLst/>
                <a:ahLst/>
                <a:cxnLst/>
                <a:rect l="l" t="t" r="r" b="b"/>
                <a:pathLst>
                  <a:path w="168" h="346" extrusionOk="0">
                    <a:moveTo>
                      <a:pt x="1" y="1"/>
                    </a:moveTo>
                    <a:cubicBezTo>
                      <a:pt x="20" y="70"/>
                      <a:pt x="97" y="228"/>
                      <a:pt x="143" y="308"/>
                    </a:cubicBezTo>
                    <a:lnTo>
                      <a:pt x="143" y="308"/>
                    </a:lnTo>
                    <a:cubicBezTo>
                      <a:pt x="118" y="259"/>
                      <a:pt x="78" y="164"/>
                      <a:pt x="1" y="1"/>
                    </a:cubicBezTo>
                    <a:close/>
                    <a:moveTo>
                      <a:pt x="143" y="308"/>
                    </a:moveTo>
                    <a:lnTo>
                      <a:pt x="143" y="308"/>
                    </a:lnTo>
                    <a:cubicBezTo>
                      <a:pt x="153" y="327"/>
                      <a:pt x="161" y="339"/>
                      <a:pt x="167" y="346"/>
                    </a:cubicBezTo>
                    <a:cubicBezTo>
                      <a:pt x="161" y="338"/>
                      <a:pt x="153" y="325"/>
                      <a:pt x="143" y="308"/>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8" name="Google Shape;13404;p64">
                <a:extLst>
                  <a:ext uri="{FF2B5EF4-FFF2-40B4-BE49-F238E27FC236}">
                    <a16:creationId xmlns:a16="http://schemas.microsoft.com/office/drawing/2014/main" id="{F58A594D-8093-4988-9423-C8DCE04F5923}"/>
                  </a:ext>
                </a:extLst>
              </p:cNvPr>
              <p:cNvSpPr/>
              <p:nvPr/>
            </p:nvSpPr>
            <p:spPr>
              <a:xfrm>
                <a:off x="8163264" y="3005588"/>
                <a:ext cx="32" cy="414"/>
              </a:xfrm>
              <a:custGeom>
                <a:avLst/>
                <a:gdLst/>
                <a:ahLst/>
                <a:cxnLst/>
                <a:rect l="l" t="t" r="r" b="b"/>
                <a:pathLst>
                  <a:path w="1" h="13" extrusionOk="0">
                    <a:moveTo>
                      <a:pt x="1" y="1"/>
                    </a:moveTo>
                    <a:cubicBezTo>
                      <a:pt x="1" y="13"/>
                      <a:pt x="1" y="13"/>
                      <a:pt x="1" y="1"/>
                    </a:cubicBezTo>
                    <a:cubicBezTo>
                      <a:pt x="1" y="13"/>
                      <a:pt x="1" y="13"/>
                      <a:pt x="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9" name="Google Shape;13405;p64">
                <a:extLst>
                  <a:ext uri="{FF2B5EF4-FFF2-40B4-BE49-F238E27FC236}">
                    <a16:creationId xmlns:a16="http://schemas.microsoft.com/office/drawing/2014/main" id="{778E4752-826C-4A72-A5A7-3ED90F4AAE59}"/>
                  </a:ext>
                </a:extLst>
              </p:cNvPr>
              <p:cNvSpPr/>
              <p:nvPr/>
            </p:nvSpPr>
            <p:spPr>
              <a:xfrm>
                <a:off x="8168579" y="3016952"/>
                <a:ext cx="32" cy="796"/>
              </a:xfrm>
              <a:custGeom>
                <a:avLst/>
                <a:gdLst/>
                <a:ahLst/>
                <a:cxnLst/>
                <a:rect l="l" t="t" r="r" b="b"/>
                <a:pathLst>
                  <a:path w="1" h="25" extrusionOk="0">
                    <a:moveTo>
                      <a:pt x="0" y="1"/>
                    </a:moveTo>
                    <a:cubicBezTo>
                      <a:pt x="0" y="25"/>
                      <a:pt x="0" y="25"/>
                      <a:pt x="0" y="1"/>
                    </a:cubicBezTo>
                    <a:cubicBezTo>
                      <a:pt x="0" y="25"/>
                      <a:pt x="0" y="25"/>
                      <a:pt x="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0" name="Google Shape;13406;p64">
                <a:extLst>
                  <a:ext uri="{FF2B5EF4-FFF2-40B4-BE49-F238E27FC236}">
                    <a16:creationId xmlns:a16="http://schemas.microsoft.com/office/drawing/2014/main" id="{05B9C74F-BCE1-47C8-98FF-8384F3F43DED}"/>
                  </a:ext>
                </a:extLst>
              </p:cNvPr>
              <p:cNvSpPr/>
              <p:nvPr/>
            </p:nvSpPr>
            <p:spPr>
              <a:xfrm>
                <a:off x="7985143" y="2900613"/>
                <a:ext cx="330109" cy="347552"/>
              </a:xfrm>
              <a:custGeom>
                <a:avLst/>
                <a:gdLst/>
                <a:ahLst/>
                <a:cxnLst/>
                <a:rect l="l" t="t" r="r" b="b"/>
                <a:pathLst>
                  <a:path w="10371" h="10919" extrusionOk="0">
                    <a:moveTo>
                      <a:pt x="5120" y="3060"/>
                    </a:moveTo>
                    <a:lnTo>
                      <a:pt x="5358" y="3572"/>
                    </a:lnTo>
                    <a:lnTo>
                      <a:pt x="4882" y="3572"/>
                    </a:lnTo>
                    <a:lnTo>
                      <a:pt x="5120" y="3060"/>
                    </a:lnTo>
                    <a:close/>
                    <a:moveTo>
                      <a:pt x="5501" y="3882"/>
                    </a:moveTo>
                    <a:lnTo>
                      <a:pt x="5644" y="4180"/>
                    </a:lnTo>
                    <a:lnTo>
                      <a:pt x="4596" y="4180"/>
                    </a:lnTo>
                    <a:lnTo>
                      <a:pt x="4727" y="3882"/>
                    </a:lnTo>
                    <a:close/>
                    <a:moveTo>
                      <a:pt x="3120" y="2799"/>
                    </a:moveTo>
                    <a:lnTo>
                      <a:pt x="3703" y="3644"/>
                    </a:lnTo>
                    <a:lnTo>
                      <a:pt x="3334" y="4037"/>
                    </a:lnTo>
                    <a:cubicBezTo>
                      <a:pt x="3239" y="4120"/>
                      <a:pt x="3239" y="4227"/>
                      <a:pt x="3239" y="4299"/>
                    </a:cubicBezTo>
                    <a:lnTo>
                      <a:pt x="2703" y="4299"/>
                    </a:lnTo>
                    <a:cubicBezTo>
                      <a:pt x="2703" y="4227"/>
                      <a:pt x="2727" y="4120"/>
                      <a:pt x="2620" y="4037"/>
                    </a:cubicBezTo>
                    <a:lnTo>
                      <a:pt x="2227" y="3644"/>
                    </a:lnTo>
                    <a:lnTo>
                      <a:pt x="2810" y="2799"/>
                    </a:lnTo>
                    <a:lnTo>
                      <a:pt x="2810" y="3465"/>
                    </a:lnTo>
                    <a:cubicBezTo>
                      <a:pt x="2739" y="3477"/>
                      <a:pt x="2668" y="3537"/>
                      <a:pt x="2668" y="3632"/>
                    </a:cubicBezTo>
                    <a:cubicBezTo>
                      <a:pt x="2668" y="3715"/>
                      <a:pt x="2739" y="3799"/>
                      <a:pt x="2822" y="3799"/>
                    </a:cubicBezTo>
                    <a:lnTo>
                      <a:pt x="3096" y="3799"/>
                    </a:lnTo>
                    <a:cubicBezTo>
                      <a:pt x="3180" y="3799"/>
                      <a:pt x="3263" y="3715"/>
                      <a:pt x="3263" y="3632"/>
                    </a:cubicBezTo>
                    <a:cubicBezTo>
                      <a:pt x="3263" y="3561"/>
                      <a:pt x="3203" y="3477"/>
                      <a:pt x="3120" y="3465"/>
                    </a:cubicBezTo>
                    <a:lnTo>
                      <a:pt x="3120" y="2799"/>
                    </a:lnTo>
                    <a:close/>
                    <a:moveTo>
                      <a:pt x="2414" y="4793"/>
                    </a:moveTo>
                    <a:cubicBezTo>
                      <a:pt x="2416" y="4793"/>
                      <a:pt x="2422" y="4795"/>
                      <a:pt x="2429" y="4799"/>
                    </a:cubicBezTo>
                    <a:cubicBezTo>
                      <a:pt x="2414" y="4799"/>
                      <a:pt x="2408" y="4793"/>
                      <a:pt x="2414" y="4793"/>
                    </a:cubicBezTo>
                    <a:close/>
                    <a:moveTo>
                      <a:pt x="3549" y="4620"/>
                    </a:moveTo>
                    <a:cubicBezTo>
                      <a:pt x="3549" y="4620"/>
                      <a:pt x="3572" y="4620"/>
                      <a:pt x="3572" y="4644"/>
                    </a:cubicBezTo>
                    <a:lnTo>
                      <a:pt x="3572" y="4787"/>
                    </a:lnTo>
                    <a:cubicBezTo>
                      <a:pt x="3572" y="4787"/>
                      <a:pt x="3572" y="4799"/>
                      <a:pt x="3549" y="4799"/>
                    </a:cubicBezTo>
                    <a:lnTo>
                      <a:pt x="2429" y="4799"/>
                    </a:lnTo>
                    <a:lnTo>
                      <a:pt x="2406" y="4644"/>
                    </a:lnTo>
                    <a:cubicBezTo>
                      <a:pt x="2406" y="4644"/>
                      <a:pt x="2406" y="4620"/>
                      <a:pt x="2429" y="4620"/>
                    </a:cubicBezTo>
                    <a:close/>
                    <a:moveTo>
                      <a:pt x="3251" y="5120"/>
                    </a:moveTo>
                    <a:lnTo>
                      <a:pt x="3251" y="5537"/>
                    </a:lnTo>
                    <a:lnTo>
                      <a:pt x="2727" y="5537"/>
                    </a:lnTo>
                    <a:lnTo>
                      <a:pt x="2727" y="5120"/>
                    </a:lnTo>
                    <a:close/>
                    <a:moveTo>
                      <a:pt x="3394" y="5858"/>
                    </a:moveTo>
                    <a:cubicBezTo>
                      <a:pt x="3418" y="5858"/>
                      <a:pt x="3441" y="5882"/>
                      <a:pt x="3441" y="5882"/>
                    </a:cubicBezTo>
                    <a:cubicBezTo>
                      <a:pt x="3453" y="5894"/>
                      <a:pt x="3453" y="5906"/>
                      <a:pt x="3453" y="5918"/>
                    </a:cubicBezTo>
                    <a:lnTo>
                      <a:pt x="3418" y="6811"/>
                    </a:lnTo>
                    <a:lnTo>
                      <a:pt x="2525" y="6811"/>
                    </a:lnTo>
                    <a:lnTo>
                      <a:pt x="2501" y="5918"/>
                    </a:lnTo>
                    <a:cubicBezTo>
                      <a:pt x="2501" y="5894"/>
                      <a:pt x="2513" y="5882"/>
                      <a:pt x="2513" y="5882"/>
                    </a:cubicBezTo>
                    <a:cubicBezTo>
                      <a:pt x="2513" y="5882"/>
                      <a:pt x="2537" y="5858"/>
                      <a:pt x="2560" y="5858"/>
                    </a:cubicBezTo>
                    <a:close/>
                    <a:moveTo>
                      <a:pt x="4954" y="4501"/>
                    </a:moveTo>
                    <a:lnTo>
                      <a:pt x="4954" y="6835"/>
                    </a:lnTo>
                    <a:lnTo>
                      <a:pt x="4489" y="6835"/>
                    </a:lnTo>
                    <a:lnTo>
                      <a:pt x="4489" y="4501"/>
                    </a:lnTo>
                    <a:close/>
                    <a:moveTo>
                      <a:pt x="5739" y="4501"/>
                    </a:moveTo>
                    <a:lnTo>
                      <a:pt x="5739" y="6835"/>
                    </a:lnTo>
                    <a:lnTo>
                      <a:pt x="5287" y="6835"/>
                    </a:lnTo>
                    <a:lnTo>
                      <a:pt x="5287" y="4501"/>
                    </a:lnTo>
                    <a:close/>
                    <a:moveTo>
                      <a:pt x="9252" y="1120"/>
                    </a:moveTo>
                    <a:cubicBezTo>
                      <a:pt x="9287" y="1120"/>
                      <a:pt x="9311" y="1144"/>
                      <a:pt x="9311" y="1179"/>
                    </a:cubicBezTo>
                    <a:lnTo>
                      <a:pt x="9311" y="6835"/>
                    </a:lnTo>
                    <a:lnTo>
                      <a:pt x="8335" y="6835"/>
                    </a:lnTo>
                    <a:lnTo>
                      <a:pt x="8335" y="1822"/>
                    </a:lnTo>
                    <a:cubicBezTo>
                      <a:pt x="8335" y="1691"/>
                      <a:pt x="8216" y="1572"/>
                      <a:pt x="8085" y="1572"/>
                    </a:cubicBezTo>
                    <a:lnTo>
                      <a:pt x="6692" y="1572"/>
                    </a:lnTo>
                    <a:cubicBezTo>
                      <a:pt x="6561" y="1572"/>
                      <a:pt x="6442" y="1691"/>
                      <a:pt x="6442" y="1822"/>
                    </a:cubicBezTo>
                    <a:lnTo>
                      <a:pt x="6442" y="6835"/>
                    </a:lnTo>
                    <a:lnTo>
                      <a:pt x="6061" y="6835"/>
                    </a:lnTo>
                    <a:lnTo>
                      <a:pt x="6061" y="4346"/>
                    </a:lnTo>
                    <a:cubicBezTo>
                      <a:pt x="6061" y="4311"/>
                      <a:pt x="6061" y="4299"/>
                      <a:pt x="6037" y="4263"/>
                    </a:cubicBezTo>
                    <a:cubicBezTo>
                      <a:pt x="5690" y="3506"/>
                      <a:pt x="5585" y="3288"/>
                      <a:pt x="5581" y="3288"/>
                    </a:cubicBezTo>
                    <a:lnTo>
                      <a:pt x="5581" y="3288"/>
                    </a:lnTo>
                    <a:cubicBezTo>
                      <a:pt x="5580" y="3288"/>
                      <a:pt x="5582" y="3292"/>
                      <a:pt x="5585" y="3299"/>
                    </a:cubicBezTo>
                    <a:cubicBezTo>
                      <a:pt x="5525" y="3168"/>
                      <a:pt x="5430" y="3001"/>
                      <a:pt x="5323" y="2775"/>
                    </a:cubicBezTo>
                    <a:cubicBezTo>
                      <a:pt x="5281" y="2679"/>
                      <a:pt x="5192" y="2632"/>
                      <a:pt x="5102" y="2632"/>
                    </a:cubicBezTo>
                    <a:cubicBezTo>
                      <a:pt x="5013" y="2632"/>
                      <a:pt x="4924" y="2679"/>
                      <a:pt x="4882" y="2775"/>
                    </a:cubicBezTo>
                    <a:cubicBezTo>
                      <a:pt x="4811" y="2941"/>
                      <a:pt x="4239" y="4132"/>
                      <a:pt x="4180" y="4263"/>
                    </a:cubicBezTo>
                    <a:cubicBezTo>
                      <a:pt x="4168" y="4287"/>
                      <a:pt x="4168" y="4311"/>
                      <a:pt x="4168" y="4346"/>
                    </a:cubicBezTo>
                    <a:lnTo>
                      <a:pt x="4168" y="6835"/>
                    </a:lnTo>
                    <a:lnTo>
                      <a:pt x="3739" y="6835"/>
                    </a:lnTo>
                    <a:lnTo>
                      <a:pt x="3763" y="5954"/>
                    </a:lnTo>
                    <a:cubicBezTo>
                      <a:pt x="3763" y="5847"/>
                      <a:pt x="3739" y="5739"/>
                      <a:pt x="3656" y="5668"/>
                    </a:cubicBezTo>
                    <a:cubicBezTo>
                      <a:pt x="3632" y="5644"/>
                      <a:pt x="3596" y="5608"/>
                      <a:pt x="3561" y="5597"/>
                    </a:cubicBezTo>
                    <a:lnTo>
                      <a:pt x="3561" y="5132"/>
                    </a:lnTo>
                    <a:cubicBezTo>
                      <a:pt x="3739" y="5120"/>
                      <a:pt x="3870" y="4965"/>
                      <a:pt x="3870" y="4799"/>
                    </a:cubicBezTo>
                    <a:lnTo>
                      <a:pt x="3870" y="4656"/>
                    </a:lnTo>
                    <a:cubicBezTo>
                      <a:pt x="3870" y="4477"/>
                      <a:pt x="3739" y="4323"/>
                      <a:pt x="3561" y="4323"/>
                    </a:cubicBezTo>
                    <a:lnTo>
                      <a:pt x="3561" y="4263"/>
                    </a:lnTo>
                    <a:lnTo>
                      <a:pt x="3942" y="3870"/>
                    </a:lnTo>
                    <a:cubicBezTo>
                      <a:pt x="4049" y="3763"/>
                      <a:pt x="4061" y="3608"/>
                      <a:pt x="3977" y="3489"/>
                    </a:cubicBezTo>
                    <a:lnTo>
                      <a:pt x="3120" y="2263"/>
                    </a:lnTo>
                    <a:cubicBezTo>
                      <a:pt x="3078" y="2203"/>
                      <a:pt x="3013" y="2173"/>
                      <a:pt x="2949" y="2173"/>
                    </a:cubicBezTo>
                    <a:cubicBezTo>
                      <a:pt x="2885" y="2173"/>
                      <a:pt x="2822" y="2203"/>
                      <a:pt x="2787" y="2263"/>
                    </a:cubicBezTo>
                    <a:lnTo>
                      <a:pt x="1929" y="3489"/>
                    </a:lnTo>
                    <a:cubicBezTo>
                      <a:pt x="1858" y="3608"/>
                      <a:pt x="1870" y="3775"/>
                      <a:pt x="1965" y="3870"/>
                    </a:cubicBezTo>
                    <a:lnTo>
                      <a:pt x="2346" y="4263"/>
                    </a:lnTo>
                    <a:lnTo>
                      <a:pt x="2346" y="4323"/>
                    </a:lnTo>
                    <a:cubicBezTo>
                      <a:pt x="2168" y="4346"/>
                      <a:pt x="2037" y="4489"/>
                      <a:pt x="2037" y="4656"/>
                    </a:cubicBezTo>
                    <a:lnTo>
                      <a:pt x="2037" y="4799"/>
                    </a:lnTo>
                    <a:cubicBezTo>
                      <a:pt x="2037" y="4989"/>
                      <a:pt x="2168" y="5132"/>
                      <a:pt x="2346" y="5132"/>
                    </a:cubicBezTo>
                    <a:lnTo>
                      <a:pt x="2346" y="5597"/>
                    </a:lnTo>
                    <a:cubicBezTo>
                      <a:pt x="2310" y="5608"/>
                      <a:pt x="2275" y="5644"/>
                      <a:pt x="2251" y="5668"/>
                    </a:cubicBezTo>
                    <a:cubicBezTo>
                      <a:pt x="2168" y="5739"/>
                      <a:pt x="2132" y="5847"/>
                      <a:pt x="2144" y="5954"/>
                    </a:cubicBezTo>
                    <a:lnTo>
                      <a:pt x="2168" y="6835"/>
                    </a:lnTo>
                    <a:lnTo>
                      <a:pt x="1013" y="6835"/>
                    </a:lnTo>
                    <a:lnTo>
                      <a:pt x="1013" y="1179"/>
                    </a:lnTo>
                    <a:lnTo>
                      <a:pt x="1060" y="1179"/>
                    </a:lnTo>
                    <a:cubicBezTo>
                      <a:pt x="1060" y="1144"/>
                      <a:pt x="1084" y="1120"/>
                      <a:pt x="1120" y="1120"/>
                    </a:cubicBezTo>
                    <a:close/>
                    <a:moveTo>
                      <a:pt x="8002" y="1917"/>
                    </a:moveTo>
                    <a:lnTo>
                      <a:pt x="8002" y="2644"/>
                    </a:lnTo>
                    <a:lnTo>
                      <a:pt x="7752" y="2644"/>
                    </a:lnTo>
                    <a:cubicBezTo>
                      <a:pt x="7668" y="2644"/>
                      <a:pt x="7585" y="2715"/>
                      <a:pt x="7585" y="2810"/>
                    </a:cubicBezTo>
                    <a:cubicBezTo>
                      <a:pt x="7585" y="2870"/>
                      <a:pt x="7668" y="2941"/>
                      <a:pt x="7752" y="2941"/>
                    </a:cubicBezTo>
                    <a:lnTo>
                      <a:pt x="8002" y="2941"/>
                    </a:lnTo>
                    <a:lnTo>
                      <a:pt x="8002" y="3668"/>
                    </a:lnTo>
                    <a:lnTo>
                      <a:pt x="7752" y="3668"/>
                    </a:lnTo>
                    <a:cubicBezTo>
                      <a:pt x="7668" y="3668"/>
                      <a:pt x="7585" y="3751"/>
                      <a:pt x="7585" y="3834"/>
                    </a:cubicBezTo>
                    <a:cubicBezTo>
                      <a:pt x="7585" y="3930"/>
                      <a:pt x="7668" y="4001"/>
                      <a:pt x="7752" y="4001"/>
                    </a:cubicBezTo>
                    <a:lnTo>
                      <a:pt x="8002" y="4001"/>
                    </a:lnTo>
                    <a:lnTo>
                      <a:pt x="8002" y="4727"/>
                    </a:lnTo>
                    <a:lnTo>
                      <a:pt x="7752" y="4727"/>
                    </a:lnTo>
                    <a:cubicBezTo>
                      <a:pt x="7668" y="4727"/>
                      <a:pt x="7585" y="4799"/>
                      <a:pt x="7585" y="4894"/>
                    </a:cubicBezTo>
                    <a:cubicBezTo>
                      <a:pt x="7585" y="4989"/>
                      <a:pt x="7668" y="5061"/>
                      <a:pt x="7752" y="5061"/>
                    </a:cubicBezTo>
                    <a:lnTo>
                      <a:pt x="8002" y="5061"/>
                    </a:lnTo>
                    <a:lnTo>
                      <a:pt x="8002" y="5787"/>
                    </a:lnTo>
                    <a:lnTo>
                      <a:pt x="7752" y="5787"/>
                    </a:lnTo>
                    <a:cubicBezTo>
                      <a:pt x="7668" y="5787"/>
                      <a:pt x="7585" y="5858"/>
                      <a:pt x="7585" y="5954"/>
                    </a:cubicBezTo>
                    <a:cubicBezTo>
                      <a:pt x="7585" y="6037"/>
                      <a:pt x="7668" y="6120"/>
                      <a:pt x="7752" y="6120"/>
                    </a:cubicBezTo>
                    <a:lnTo>
                      <a:pt x="8002" y="6120"/>
                    </a:lnTo>
                    <a:lnTo>
                      <a:pt x="8002" y="6847"/>
                    </a:lnTo>
                    <a:lnTo>
                      <a:pt x="6775" y="6847"/>
                    </a:lnTo>
                    <a:lnTo>
                      <a:pt x="6775" y="1917"/>
                    </a:lnTo>
                    <a:close/>
                    <a:moveTo>
                      <a:pt x="10049" y="7144"/>
                    </a:moveTo>
                    <a:lnTo>
                      <a:pt x="10049" y="8347"/>
                    </a:lnTo>
                    <a:cubicBezTo>
                      <a:pt x="10049" y="8454"/>
                      <a:pt x="9954" y="8561"/>
                      <a:pt x="9835" y="8561"/>
                    </a:cubicBezTo>
                    <a:lnTo>
                      <a:pt x="501" y="8561"/>
                    </a:lnTo>
                    <a:cubicBezTo>
                      <a:pt x="393" y="8561"/>
                      <a:pt x="298" y="8466"/>
                      <a:pt x="298" y="8347"/>
                    </a:cubicBezTo>
                    <a:lnTo>
                      <a:pt x="298" y="7144"/>
                    </a:lnTo>
                    <a:close/>
                    <a:moveTo>
                      <a:pt x="5966" y="8871"/>
                    </a:moveTo>
                    <a:lnTo>
                      <a:pt x="5966" y="9787"/>
                    </a:lnTo>
                    <a:lnTo>
                      <a:pt x="4299" y="9787"/>
                    </a:lnTo>
                    <a:lnTo>
                      <a:pt x="4299" y="8871"/>
                    </a:lnTo>
                    <a:close/>
                    <a:moveTo>
                      <a:pt x="524" y="1"/>
                    </a:moveTo>
                    <a:cubicBezTo>
                      <a:pt x="239" y="1"/>
                      <a:pt x="1" y="239"/>
                      <a:pt x="1" y="524"/>
                    </a:cubicBezTo>
                    <a:lnTo>
                      <a:pt x="1" y="8347"/>
                    </a:lnTo>
                    <a:cubicBezTo>
                      <a:pt x="1" y="8633"/>
                      <a:pt x="239" y="8871"/>
                      <a:pt x="524" y="8871"/>
                    </a:cubicBezTo>
                    <a:lnTo>
                      <a:pt x="3989" y="8871"/>
                    </a:lnTo>
                    <a:lnTo>
                      <a:pt x="3989" y="9787"/>
                    </a:lnTo>
                    <a:lnTo>
                      <a:pt x="3465" y="9787"/>
                    </a:lnTo>
                    <a:cubicBezTo>
                      <a:pt x="3215" y="9787"/>
                      <a:pt x="3001" y="10002"/>
                      <a:pt x="3001" y="10252"/>
                    </a:cubicBezTo>
                    <a:lnTo>
                      <a:pt x="3001" y="10466"/>
                    </a:lnTo>
                    <a:cubicBezTo>
                      <a:pt x="3001" y="10716"/>
                      <a:pt x="3215" y="10919"/>
                      <a:pt x="3465" y="10919"/>
                    </a:cubicBezTo>
                    <a:lnTo>
                      <a:pt x="4739" y="10919"/>
                    </a:lnTo>
                    <a:cubicBezTo>
                      <a:pt x="4835" y="10919"/>
                      <a:pt x="4906" y="10847"/>
                      <a:pt x="4906" y="10764"/>
                    </a:cubicBezTo>
                    <a:cubicBezTo>
                      <a:pt x="4906" y="10669"/>
                      <a:pt x="4835" y="10597"/>
                      <a:pt x="4739" y="10597"/>
                    </a:cubicBezTo>
                    <a:lnTo>
                      <a:pt x="3465" y="10597"/>
                    </a:lnTo>
                    <a:cubicBezTo>
                      <a:pt x="3394" y="10597"/>
                      <a:pt x="3322" y="10538"/>
                      <a:pt x="3322" y="10442"/>
                    </a:cubicBezTo>
                    <a:lnTo>
                      <a:pt x="3322" y="10240"/>
                    </a:lnTo>
                    <a:cubicBezTo>
                      <a:pt x="3322" y="10168"/>
                      <a:pt x="3382" y="10085"/>
                      <a:pt x="3465" y="10085"/>
                    </a:cubicBezTo>
                    <a:lnTo>
                      <a:pt x="6811" y="10085"/>
                    </a:lnTo>
                    <a:cubicBezTo>
                      <a:pt x="6894" y="10085"/>
                      <a:pt x="6966" y="10145"/>
                      <a:pt x="6966" y="10240"/>
                    </a:cubicBezTo>
                    <a:lnTo>
                      <a:pt x="6966" y="10442"/>
                    </a:lnTo>
                    <a:cubicBezTo>
                      <a:pt x="6966" y="10526"/>
                      <a:pt x="6906" y="10597"/>
                      <a:pt x="6811" y="10597"/>
                    </a:cubicBezTo>
                    <a:lnTo>
                      <a:pt x="5489" y="10597"/>
                    </a:lnTo>
                    <a:cubicBezTo>
                      <a:pt x="5406" y="10597"/>
                      <a:pt x="5323" y="10669"/>
                      <a:pt x="5323" y="10764"/>
                    </a:cubicBezTo>
                    <a:cubicBezTo>
                      <a:pt x="5323" y="10847"/>
                      <a:pt x="5406" y="10919"/>
                      <a:pt x="5489" y="10919"/>
                    </a:cubicBezTo>
                    <a:lnTo>
                      <a:pt x="6811" y="10919"/>
                    </a:lnTo>
                    <a:cubicBezTo>
                      <a:pt x="7073" y="10919"/>
                      <a:pt x="7275" y="10716"/>
                      <a:pt x="7275" y="10466"/>
                    </a:cubicBezTo>
                    <a:lnTo>
                      <a:pt x="7275" y="10252"/>
                    </a:lnTo>
                    <a:cubicBezTo>
                      <a:pt x="7275" y="10002"/>
                      <a:pt x="7061" y="9787"/>
                      <a:pt x="6811" y="9787"/>
                    </a:cubicBezTo>
                    <a:lnTo>
                      <a:pt x="6299" y="9787"/>
                    </a:lnTo>
                    <a:lnTo>
                      <a:pt x="6299" y="8871"/>
                    </a:lnTo>
                    <a:lnTo>
                      <a:pt x="9847" y="8871"/>
                    </a:lnTo>
                    <a:cubicBezTo>
                      <a:pt x="10133" y="8871"/>
                      <a:pt x="10371" y="8633"/>
                      <a:pt x="10371" y="8347"/>
                    </a:cubicBezTo>
                    <a:lnTo>
                      <a:pt x="10371" y="4727"/>
                    </a:lnTo>
                    <a:cubicBezTo>
                      <a:pt x="10371" y="4644"/>
                      <a:pt x="10299" y="4573"/>
                      <a:pt x="10204" y="4573"/>
                    </a:cubicBezTo>
                    <a:cubicBezTo>
                      <a:pt x="10121" y="4573"/>
                      <a:pt x="10049" y="4644"/>
                      <a:pt x="10049" y="4727"/>
                    </a:cubicBezTo>
                    <a:lnTo>
                      <a:pt x="10049" y="6811"/>
                    </a:lnTo>
                    <a:lnTo>
                      <a:pt x="9633" y="6811"/>
                    </a:lnTo>
                    <a:lnTo>
                      <a:pt x="9633" y="1155"/>
                    </a:lnTo>
                    <a:cubicBezTo>
                      <a:pt x="9633" y="953"/>
                      <a:pt x="9466" y="786"/>
                      <a:pt x="9252" y="786"/>
                    </a:cubicBezTo>
                    <a:lnTo>
                      <a:pt x="1120" y="786"/>
                    </a:lnTo>
                    <a:cubicBezTo>
                      <a:pt x="905" y="786"/>
                      <a:pt x="739" y="953"/>
                      <a:pt x="739" y="1155"/>
                    </a:cubicBezTo>
                    <a:lnTo>
                      <a:pt x="739" y="6811"/>
                    </a:lnTo>
                    <a:lnTo>
                      <a:pt x="322" y="6811"/>
                    </a:lnTo>
                    <a:lnTo>
                      <a:pt x="322" y="524"/>
                    </a:lnTo>
                    <a:cubicBezTo>
                      <a:pt x="322" y="417"/>
                      <a:pt x="417" y="310"/>
                      <a:pt x="536" y="310"/>
                    </a:cubicBezTo>
                    <a:lnTo>
                      <a:pt x="9871" y="310"/>
                    </a:lnTo>
                    <a:cubicBezTo>
                      <a:pt x="9966" y="310"/>
                      <a:pt x="10073" y="405"/>
                      <a:pt x="10073" y="524"/>
                    </a:cubicBezTo>
                    <a:lnTo>
                      <a:pt x="10073" y="3977"/>
                    </a:lnTo>
                    <a:cubicBezTo>
                      <a:pt x="10049" y="4073"/>
                      <a:pt x="10121" y="4156"/>
                      <a:pt x="10204" y="4156"/>
                    </a:cubicBezTo>
                    <a:cubicBezTo>
                      <a:pt x="10299" y="4156"/>
                      <a:pt x="10371" y="4073"/>
                      <a:pt x="10371" y="3989"/>
                    </a:cubicBezTo>
                    <a:lnTo>
                      <a:pt x="10371" y="524"/>
                    </a:lnTo>
                    <a:cubicBezTo>
                      <a:pt x="10371" y="239"/>
                      <a:pt x="10133" y="1"/>
                      <a:pt x="984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1" name="Google Shape;13407;p64">
                <a:extLst>
                  <a:ext uri="{FF2B5EF4-FFF2-40B4-BE49-F238E27FC236}">
                    <a16:creationId xmlns:a16="http://schemas.microsoft.com/office/drawing/2014/main" id="{E4363396-27E7-4E8A-AD59-FCB35C601AC6}"/>
                  </a:ext>
                </a:extLst>
              </p:cNvPr>
              <p:cNvSpPr/>
              <p:nvPr/>
            </p:nvSpPr>
            <p:spPr>
              <a:xfrm>
                <a:off x="8168579" y="3016952"/>
                <a:ext cx="32" cy="32"/>
              </a:xfrm>
              <a:custGeom>
                <a:avLst/>
                <a:gdLst/>
                <a:ahLst/>
                <a:cxnLst/>
                <a:rect l="l" t="t" r="r" b="b"/>
                <a:pathLst>
                  <a:path w="1" h="1" extrusionOk="0">
                    <a:moveTo>
                      <a:pt x="0" y="1"/>
                    </a:moveTo>
                    <a:lnTo>
                      <a:pt x="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2" name="Google Shape;13408;p64">
                <a:extLst>
                  <a:ext uri="{FF2B5EF4-FFF2-40B4-BE49-F238E27FC236}">
                    <a16:creationId xmlns:a16="http://schemas.microsoft.com/office/drawing/2014/main" id="{C617DE12-3F43-4993-900A-731BCE98469E}"/>
                  </a:ext>
                </a:extLst>
              </p:cNvPr>
              <p:cNvSpPr/>
              <p:nvPr/>
            </p:nvSpPr>
            <p:spPr>
              <a:xfrm>
                <a:off x="8168579" y="3017715"/>
                <a:ext cx="32" cy="32"/>
              </a:xfrm>
              <a:custGeom>
                <a:avLst/>
                <a:gdLst/>
                <a:ahLst/>
                <a:cxnLst/>
                <a:rect l="l" t="t" r="r" b="b"/>
                <a:pathLst>
                  <a:path w="1" h="1" extrusionOk="0">
                    <a:moveTo>
                      <a:pt x="0" y="1"/>
                    </a:move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cxnSp>
          <p:nvCxnSpPr>
            <p:cNvPr id="138" name="Straight Connector 137">
              <a:extLst>
                <a:ext uri="{FF2B5EF4-FFF2-40B4-BE49-F238E27FC236}">
                  <a16:creationId xmlns:a16="http://schemas.microsoft.com/office/drawing/2014/main" id="{6452D359-75C4-4F65-BD45-E46D864F1D8B}"/>
                </a:ext>
              </a:extLst>
            </p:cNvPr>
            <p:cNvCxnSpPr>
              <a:cxnSpLocks/>
            </p:cNvCxnSpPr>
            <p:nvPr/>
          </p:nvCxnSpPr>
          <p:spPr>
            <a:xfrm>
              <a:off x="5074740" y="2735507"/>
              <a:ext cx="3997348" cy="0"/>
            </a:xfrm>
            <a:prstGeom prst="line">
              <a:avLst/>
            </a:prstGeom>
            <a:ln w="9525" cap="flat" cmpd="sng" algn="ctr">
              <a:solidFill>
                <a:schemeClr val="accent5"/>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 name="Rectangle 1">
              <a:extLst>
                <a:ext uri="{FF2B5EF4-FFF2-40B4-BE49-F238E27FC236}">
                  <a16:creationId xmlns:a16="http://schemas.microsoft.com/office/drawing/2014/main" id="{190FD5FB-37F8-4EF7-A16B-D5F5266F9189}"/>
                </a:ext>
              </a:extLst>
            </p:cNvPr>
            <p:cNvSpPr/>
            <p:nvPr/>
          </p:nvSpPr>
          <p:spPr>
            <a:xfrm>
              <a:off x="5833615" y="859355"/>
              <a:ext cx="2932770" cy="36719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Three layers of digital economy</a:t>
              </a:r>
            </a:p>
          </p:txBody>
        </p:sp>
      </p:grpSp>
      <p:sp>
        <p:nvSpPr>
          <p:cNvPr id="125" name="Google Shape;466;p26">
            <a:extLst>
              <a:ext uri="{FF2B5EF4-FFF2-40B4-BE49-F238E27FC236}">
                <a16:creationId xmlns:a16="http://schemas.microsoft.com/office/drawing/2014/main" id="{6FD2E912-FEC4-8C48-B6D5-D294342036AE}"/>
              </a:ext>
            </a:extLst>
          </p:cNvPr>
          <p:cNvSpPr txBox="1">
            <a:spLocks noGrp="1"/>
          </p:cNvSpPr>
          <p:nvPr>
            <p:ph type="ctrTitle"/>
          </p:nvPr>
        </p:nvSpPr>
        <p:spPr>
          <a:xfrm>
            <a:off x="75312" y="44893"/>
            <a:ext cx="7232667"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3000" dirty="0">
                <a:solidFill>
                  <a:schemeClr val="bg1">
                    <a:lumMod val="95000"/>
                  </a:schemeClr>
                </a:solidFill>
              </a:rPr>
              <a:t> ASEAN’s Future economy</a:t>
            </a:r>
            <a:endParaRPr sz="3000" dirty="0">
              <a:solidFill>
                <a:schemeClr val="bg1">
                  <a:lumMod val="95000"/>
                </a:schemeClr>
              </a:solidFill>
            </a:endParaRPr>
          </a:p>
        </p:txBody>
      </p:sp>
      <p:cxnSp>
        <p:nvCxnSpPr>
          <p:cNvPr id="126" name="Straight Connector 125">
            <a:extLst>
              <a:ext uri="{FF2B5EF4-FFF2-40B4-BE49-F238E27FC236}">
                <a16:creationId xmlns:a16="http://schemas.microsoft.com/office/drawing/2014/main" id="{2B5E9115-B37B-A742-ADF4-8B3509C17287}"/>
              </a:ext>
            </a:extLst>
          </p:cNvPr>
          <p:cNvCxnSpPr>
            <a:cxnSpLocks/>
          </p:cNvCxnSpPr>
          <p:nvPr/>
        </p:nvCxnSpPr>
        <p:spPr>
          <a:xfrm>
            <a:off x="248107" y="566476"/>
            <a:ext cx="3677929" cy="0"/>
          </a:xfrm>
          <a:prstGeom prst="line">
            <a:avLst/>
          </a:prstGeom>
        </p:spPr>
        <p:style>
          <a:lnRef idx="2">
            <a:schemeClr val="accent6"/>
          </a:lnRef>
          <a:fillRef idx="0">
            <a:schemeClr val="accent6"/>
          </a:fillRef>
          <a:effectRef idx="1">
            <a:schemeClr val="accent6"/>
          </a:effectRef>
          <a:fontRef idx="minor">
            <a:schemeClr val="tx1"/>
          </a:fontRef>
        </p:style>
      </p:cxnSp>
    </p:spTree>
    <p:extLst>
      <p:ext uri="{BB962C8B-B14F-4D97-AF65-F5344CB8AC3E}">
        <p14:creationId xmlns:p14="http://schemas.microsoft.com/office/powerpoint/2010/main" val="33479787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507;p28">
            <a:extLst>
              <a:ext uri="{FF2B5EF4-FFF2-40B4-BE49-F238E27FC236}">
                <a16:creationId xmlns:a16="http://schemas.microsoft.com/office/drawing/2014/main" id="{C4AF35CB-F3CF-2D4B-A25D-7EA157560DAF}"/>
              </a:ext>
            </a:extLst>
          </p:cNvPr>
          <p:cNvSpPr txBox="1">
            <a:spLocks noGrp="1"/>
          </p:cNvSpPr>
          <p:nvPr>
            <p:ph type="ctrTitle"/>
          </p:nvPr>
        </p:nvSpPr>
        <p:spPr>
          <a:xfrm>
            <a:off x="144908" y="38721"/>
            <a:ext cx="5455405"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Description of Submission</a:t>
            </a:r>
            <a:endParaRPr dirty="0">
              <a:solidFill>
                <a:srgbClr val="0C343D"/>
              </a:solidFill>
            </a:endParaRPr>
          </a:p>
        </p:txBody>
      </p:sp>
      <p:cxnSp>
        <p:nvCxnSpPr>
          <p:cNvPr id="7" name="Straight Connector 6">
            <a:extLst>
              <a:ext uri="{FF2B5EF4-FFF2-40B4-BE49-F238E27FC236}">
                <a16:creationId xmlns:a16="http://schemas.microsoft.com/office/drawing/2014/main" id="{BC2B89B8-D529-E14B-B9F4-CEFAD594E3E0}"/>
              </a:ext>
            </a:extLst>
          </p:cNvPr>
          <p:cNvCxnSpPr>
            <a:cxnSpLocks/>
          </p:cNvCxnSpPr>
          <p:nvPr/>
        </p:nvCxnSpPr>
        <p:spPr>
          <a:xfrm>
            <a:off x="233655" y="523364"/>
            <a:ext cx="3900038" cy="0"/>
          </a:xfrm>
          <a:prstGeom prst="line">
            <a:avLst/>
          </a:prstGeom>
        </p:spPr>
        <p:style>
          <a:lnRef idx="2">
            <a:schemeClr val="accent6"/>
          </a:lnRef>
          <a:fillRef idx="0">
            <a:schemeClr val="accent6"/>
          </a:fillRef>
          <a:effectRef idx="1">
            <a:schemeClr val="accent6"/>
          </a:effectRef>
          <a:fontRef idx="minor">
            <a:schemeClr val="tx1"/>
          </a:fontRef>
        </p:style>
      </p:cxnSp>
      <p:sp>
        <p:nvSpPr>
          <p:cNvPr id="9" name="TextBox 8">
            <a:extLst>
              <a:ext uri="{FF2B5EF4-FFF2-40B4-BE49-F238E27FC236}">
                <a16:creationId xmlns:a16="http://schemas.microsoft.com/office/drawing/2014/main" id="{F9F6F711-5697-AA4A-B4B7-F580073CAE23}"/>
              </a:ext>
            </a:extLst>
          </p:cNvPr>
          <p:cNvSpPr txBox="1"/>
          <p:nvPr/>
        </p:nvSpPr>
        <p:spPr>
          <a:xfrm>
            <a:off x="129794" y="587424"/>
            <a:ext cx="4117254" cy="4555093"/>
          </a:xfrm>
          <a:prstGeom prst="rect">
            <a:avLst/>
          </a:prstGeom>
          <a:noFill/>
        </p:spPr>
        <p:txBody>
          <a:bodyPr wrap="square" rtlCol="0">
            <a:spAutoFit/>
          </a:bodyPr>
          <a:lstStyle/>
          <a:p>
            <a:pPr algn="just"/>
            <a:r>
              <a:rPr lang="en-US" altLang="ko-KR" sz="1000" dirty="0">
                <a:solidFill>
                  <a:schemeClr val="bg1"/>
                </a:solidFill>
                <a:latin typeface="Maven Pro" panose="020B0604020202020204" charset="0"/>
                <a:cs typeface="Arial" pitchFamily="34" charset="0"/>
              </a:rPr>
              <a:t>The coronavirus pandemic is causing large-scale loss of life and severe human suffering globally. It is the largest public health crisis in living memory, which has also generated a major economic crisis, with a halt in production in affected countries, a collapse in consumption and confidence, and stock exchanges responding negatively to heightened uncertainties.</a:t>
            </a:r>
          </a:p>
          <a:p>
            <a:pPr algn="just"/>
            <a:endParaRPr lang="en-US" altLang="ko-KR" sz="1000" dirty="0">
              <a:solidFill>
                <a:schemeClr val="bg1"/>
              </a:solidFill>
              <a:latin typeface="Maven Pro" panose="020B0604020202020204" charset="0"/>
              <a:cs typeface="Arial" pitchFamily="34" charset="0"/>
            </a:endParaRPr>
          </a:p>
          <a:p>
            <a:pPr algn="just"/>
            <a:r>
              <a:rPr lang="en-US" altLang="ko-KR" sz="1000" dirty="0">
                <a:solidFill>
                  <a:schemeClr val="bg1"/>
                </a:solidFill>
                <a:latin typeface="Maven Pro" panose="020B0604020202020204" charset="0"/>
                <a:cs typeface="Arial" pitchFamily="34" charset="0"/>
              </a:rPr>
              <a:t>The economic shock of the COVID-19 pandemic inevitably invites comparisons to the global financial crisis of 2008-09. As in 2008-09, governments have again intervened with monetary and fiscal policies to counter the downturn and provide temporary income support to businesses and households. But restrictions on movement and social distancing to slow the spread of the disease mean that labor supply ,working areas and youths (15-24) are today directly affected in ways they were not during the financial crisis. Whole sectors of national economies have been shut down, including hotels, restaurants, non-essential retail trade, tourism and SMEs.</a:t>
            </a:r>
          </a:p>
          <a:p>
            <a:pPr algn="just"/>
            <a:endParaRPr lang="en-US" altLang="ko-KR" sz="1000" dirty="0">
              <a:solidFill>
                <a:schemeClr val="bg1"/>
              </a:solidFill>
              <a:latin typeface="Maven Pro" panose="020B0604020202020204" charset="0"/>
              <a:cs typeface="Arial" pitchFamily="34" charset="0"/>
            </a:endParaRPr>
          </a:p>
          <a:p>
            <a:pPr algn="just"/>
            <a:r>
              <a:rPr lang="en-US" altLang="ko-KR" sz="1000" dirty="0">
                <a:solidFill>
                  <a:schemeClr val="bg1"/>
                </a:solidFill>
                <a:latin typeface="Maven Pro" panose="020B0604020202020204" charset="0"/>
                <a:cs typeface="Arial" pitchFamily="34" charset="0"/>
              </a:rPr>
              <a:t>The global economy is expected to head into recession – almost 11 years after the most recent one – as the COVID-19 pandemic continues to shutter businesses and keep people at home. While world-wide the number of COVID-19 continues to increase up to this moment and we are becoming hopeless day by day. So, this submission explores the challenges and opportunities to tackle the uncertainties brought by the crisis and a way to build back our economy prosperously and help eliminate problems in achieving decent work especially for youths during the crisis and for future by guidance of ASEAN Economic Community (AEC) 2025 Blueprint.</a:t>
            </a:r>
          </a:p>
        </p:txBody>
      </p:sp>
      <p:pic>
        <p:nvPicPr>
          <p:cNvPr id="11" name="Picture 10">
            <a:extLst>
              <a:ext uri="{FF2B5EF4-FFF2-40B4-BE49-F238E27FC236}">
                <a16:creationId xmlns:a16="http://schemas.microsoft.com/office/drawing/2014/main" id="{06B0A768-650F-4B7A-BB1F-6ECBF9080312}"/>
              </a:ext>
            </a:extLst>
          </p:cNvPr>
          <p:cNvPicPr>
            <a:picLocks noChangeAspect="1"/>
          </p:cNvPicPr>
          <p:nvPr/>
        </p:nvPicPr>
        <p:blipFill rotWithShape="1">
          <a:blip r:embed="rId3"/>
          <a:srcRect r="25655"/>
          <a:stretch/>
        </p:blipFill>
        <p:spPr>
          <a:xfrm>
            <a:off x="4383073" y="0"/>
            <a:ext cx="4760927" cy="5143500"/>
          </a:xfrm>
          <a:prstGeom prst="rect">
            <a:avLst/>
          </a:prstGeom>
        </p:spPr>
      </p:pic>
      <p:pic>
        <p:nvPicPr>
          <p:cNvPr id="13" name="Picture 12">
            <a:extLst>
              <a:ext uri="{FF2B5EF4-FFF2-40B4-BE49-F238E27FC236}">
                <a16:creationId xmlns:a16="http://schemas.microsoft.com/office/drawing/2014/main" id="{BE5D5DFF-9155-492E-BFE8-C4ABDF1FEFEF}"/>
              </a:ext>
            </a:extLst>
          </p:cNvPr>
          <p:cNvPicPr>
            <a:picLocks noChangeAspect="1"/>
          </p:cNvPicPr>
          <p:nvPr/>
        </p:nvPicPr>
        <p:blipFill rotWithShape="1">
          <a:blip r:embed="rId4"/>
          <a:srcRect l="2980" t="7186" r="13470" b="18598"/>
          <a:stretch/>
        </p:blipFill>
        <p:spPr>
          <a:xfrm>
            <a:off x="4572000" y="3443288"/>
            <a:ext cx="2119802" cy="1378743"/>
          </a:xfrm>
          <a:prstGeom prst="rect">
            <a:avLst/>
          </a:prstGeom>
        </p:spPr>
      </p:pic>
      <p:sp>
        <p:nvSpPr>
          <p:cNvPr id="2" name="Rectangle 1">
            <a:extLst>
              <a:ext uri="{FF2B5EF4-FFF2-40B4-BE49-F238E27FC236}">
                <a16:creationId xmlns:a16="http://schemas.microsoft.com/office/drawing/2014/main" id="{9C82908A-D991-4980-BCB3-D0BB4981E69B}"/>
              </a:ext>
            </a:extLst>
          </p:cNvPr>
          <p:cNvSpPr/>
          <p:nvPr/>
        </p:nvSpPr>
        <p:spPr>
          <a:xfrm>
            <a:off x="6022181" y="3536157"/>
            <a:ext cx="669621" cy="521494"/>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E77088A-EB01-476A-844C-00BB7C6FA1ED}"/>
              </a:ext>
            </a:extLst>
          </p:cNvPr>
          <p:cNvSpPr/>
          <p:nvPr/>
        </p:nvSpPr>
        <p:spPr>
          <a:xfrm>
            <a:off x="6176800" y="3800787"/>
            <a:ext cx="515002" cy="433387"/>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582E3517-D54F-40B4-A7A4-437989C1DE3C}"/>
              </a:ext>
            </a:extLst>
          </p:cNvPr>
          <p:cNvPicPr>
            <a:picLocks noChangeAspect="1"/>
          </p:cNvPicPr>
          <p:nvPr/>
        </p:nvPicPr>
        <p:blipFill>
          <a:blip r:embed="rId5"/>
          <a:stretch>
            <a:fillRect/>
          </a:stretch>
        </p:blipFill>
        <p:spPr>
          <a:xfrm>
            <a:off x="4383073" y="3371281"/>
            <a:ext cx="4760927" cy="1772219"/>
          </a:xfrm>
          <a:prstGeom prst="rect">
            <a:avLst/>
          </a:prstGeom>
        </p:spPr>
      </p:pic>
      <p:sp>
        <p:nvSpPr>
          <p:cNvPr id="3" name="TextBox 2">
            <a:extLst>
              <a:ext uri="{FF2B5EF4-FFF2-40B4-BE49-F238E27FC236}">
                <a16:creationId xmlns:a16="http://schemas.microsoft.com/office/drawing/2014/main" id="{716774E2-5246-A947-A5C3-FE70EA0FE2CF}"/>
              </a:ext>
            </a:extLst>
          </p:cNvPr>
          <p:cNvSpPr txBox="1"/>
          <p:nvPr/>
        </p:nvSpPr>
        <p:spPr>
          <a:xfrm>
            <a:off x="-245327" y="1806498"/>
            <a:ext cx="184731" cy="307777"/>
          </a:xfrm>
          <a:prstGeom prst="rect">
            <a:avLst/>
          </a:prstGeom>
          <a:noFill/>
        </p:spPr>
        <p:txBody>
          <a:bodyPr wrap="none" rtlCol="0">
            <a:spAutoFit/>
          </a:bodyPr>
          <a:lstStyle/>
          <a:p>
            <a:endParaRPr lang="en-MM"/>
          </a:p>
        </p:txBody>
      </p:sp>
    </p:spTree>
    <p:extLst>
      <p:ext uri="{BB962C8B-B14F-4D97-AF65-F5344CB8AC3E}">
        <p14:creationId xmlns:p14="http://schemas.microsoft.com/office/powerpoint/2010/main" val="25428623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585"/>
        <p:cNvGrpSpPr/>
        <p:nvPr/>
      </p:nvGrpSpPr>
      <p:grpSpPr>
        <a:xfrm>
          <a:off x="0" y="0"/>
          <a:ext cx="0" cy="0"/>
          <a:chOff x="0" y="0"/>
          <a:chExt cx="0" cy="0"/>
        </a:xfrm>
      </p:grpSpPr>
      <p:sp>
        <p:nvSpPr>
          <p:cNvPr id="1586" name="Google Shape;1586;p49"/>
          <p:cNvSpPr txBox="1">
            <a:spLocks noGrp="1"/>
          </p:cNvSpPr>
          <p:nvPr>
            <p:ph type="body" idx="1"/>
          </p:nvPr>
        </p:nvSpPr>
        <p:spPr>
          <a:xfrm>
            <a:off x="545175" y="678299"/>
            <a:ext cx="3908700" cy="396472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sz="1400" dirty="0">
              <a:latin typeface="Advent Pro Medium"/>
              <a:ea typeface="Advent Pro Medium"/>
              <a:cs typeface="Advent Pro Medium"/>
              <a:sym typeface="Advent Pro Medium"/>
            </a:endParaRPr>
          </a:p>
          <a:p>
            <a:pPr marL="241300" lvl="0" indent="-215900">
              <a:spcBef>
                <a:spcPts val="300"/>
              </a:spcBef>
              <a:buClr>
                <a:schemeClr val="accent2"/>
              </a:buClr>
              <a:buSzPts val="1400"/>
              <a:buFont typeface="Maven Pro"/>
              <a:buChar char="●"/>
            </a:pPr>
            <a:r>
              <a:rPr lang="en-US" sz="1400" dirty="0"/>
              <a:t>https://www.ilo.org/global/topics/coronavirus/impacts-and-responses/lang--en/index.htm</a:t>
            </a:r>
          </a:p>
          <a:p>
            <a:pPr marL="241300" lvl="0" indent="-215900">
              <a:spcBef>
                <a:spcPts val="300"/>
              </a:spcBef>
              <a:buClr>
                <a:schemeClr val="accent2"/>
              </a:buClr>
              <a:buSzPts val="1400"/>
              <a:buFont typeface="Maven Pro"/>
              <a:buChar char="●"/>
            </a:pPr>
            <a:r>
              <a:rPr lang="en-US" sz="1400" dirty="0"/>
              <a:t>https://ourworldindata.org/economic-growth</a:t>
            </a:r>
          </a:p>
          <a:p>
            <a:pPr marL="241300" lvl="0" indent="-215900">
              <a:spcBef>
                <a:spcPts val="300"/>
              </a:spcBef>
              <a:buClr>
                <a:schemeClr val="accent2"/>
              </a:buClr>
              <a:buSzPts val="1400"/>
              <a:buFont typeface="Maven Pro"/>
              <a:buChar char="●"/>
            </a:pPr>
            <a:r>
              <a:rPr lang="en-US" sz="1400" dirty="0"/>
              <a:t>https://data.adb.org/dataset/covid-19-economic-impact-assessment-template</a:t>
            </a:r>
          </a:p>
          <a:p>
            <a:pPr marL="241300" lvl="0" indent="-215900">
              <a:spcBef>
                <a:spcPts val="300"/>
              </a:spcBef>
              <a:buClr>
                <a:schemeClr val="accent2"/>
              </a:buClr>
              <a:buSzPts val="1400"/>
              <a:buFont typeface="Maven Pro"/>
              <a:buChar char="●"/>
            </a:pPr>
            <a:r>
              <a:rPr lang="en-US" sz="1400" dirty="0"/>
              <a:t>https://www</a:t>
            </a:r>
            <a:r>
              <a:rPr lang="en-US" sz="1400" u="sng" dirty="0"/>
              <a:t>.</a:t>
            </a:r>
            <a:r>
              <a:rPr lang="en-US" sz="1400" dirty="0"/>
              <a:t>csis.org/analysis/economic-toll-covid-19-southeast-asia-recession-looms-growth-prospects-dim</a:t>
            </a:r>
          </a:p>
          <a:p>
            <a:pPr marL="241300" lvl="0" indent="-215900">
              <a:spcBef>
                <a:spcPts val="300"/>
              </a:spcBef>
              <a:buClr>
                <a:schemeClr val="accent2"/>
              </a:buClr>
              <a:buSzPts val="1400"/>
              <a:buFont typeface="Maven Pro"/>
              <a:buChar char="●"/>
            </a:pPr>
            <a:r>
              <a:rPr lang="en-US" sz="1400" dirty="0"/>
              <a:t>https://www.wto.org/english/news_e/pres20_e/pr855_e.htm</a:t>
            </a:r>
          </a:p>
          <a:p>
            <a:pPr marL="241300" lvl="0" indent="-215900">
              <a:spcBef>
                <a:spcPts val="300"/>
              </a:spcBef>
              <a:buClr>
                <a:schemeClr val="accent2"/>
              </a:buClr>
              <a:buSzPts val="1400"/>
              <a:buFont typeface="Maven Pro"/>
              <a:buChar char="●"/>
            </a:pPr>
            <a:r>
              <a:rPr lang="en-US" sz="1400" dirty="0"/>
              <a:t>https://www.statista.com/statistics/796245/gdp-of-the-asean-countries/</a:t>
            </a:r>
          </a:p>
          <a:p>
            <a:pPr marL="241300" lvl="0" indent="-215900">
              <a:spcBef>
                <a:spcPts val="300"/>
              </a:spcBef>
              <a:buClr>
                <a:schemeClr val="accent2"/>
              </a:buClr>
              <a:buSzPts val="1400"/>
              <a:buFont typeface="Maven Pro"/>
              <a:buChar char="●"/>
            </a:pPr>
            <a:r>
              <a:rPr lang="en-US" sz="1400" dirty="0"/>
              <a:t>https://voxeu.org/article/trade-and-covid-19-wto-s-2020-and-2021-trade-forecast</a:t>
            </a:r>
          </a:p>
        </p:txBody>
      </p:sp>
      <p:sp>
        <p:nvSpPr>
          <p:cNvPr id="1587" name="Google Shape;1587;p49"/>
          <p:cNvSpPr txBox="1">
            <a:spLocks noGrp="1"/>
          </p:cNvSpPr>
          <p:nvPr>
            <p:ph type="ctrTitle"/>
          </p:nvPr>
        </p:nvSpPr>
        <p:spPr>
          <a:xfrm>
            <a:off x="569239" y="100499"/>
            <a:ext cx="47277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REFRENCES</a:t>
            </a:r>
            <a:endParaRPr dirty="0"/>
          </a:p>
        </p:txBody>
      </p:sp>
      <p:sp>
        <p:nvSpPr>
          <p:cNvPr id="1588" name="Google Shape;1588;p49"/>
          <p:cNvSpPr txBox="1">
            <a:spLocks noGrp="1"/>
          </p:cNvSpPr>
          <p:nvPr>
            <p:ph type="body" idx="2"/>
          </p:nvPr>
        </p:nvSpPr>
        <p:spPr>
          <a:xfrm>
            <a:off x="4690125" y="941033"/>
            <a:ext cx="3908700" cy="3417902"/>
          </a:xfrm>
          <a:prstGeom prst="rect">
            <a:avLst/>
          </a:prstGeom>
        </p:spPr>
        <p:txBody>
          <a:bodyPr spcFirstLastPara="1" wrap="square" lIns="91425" tIns="91425" rIns="91425" bIns="91425" anchor="t" anchorCtr="0">
            <a:noAutofit/>
          </a:bodyPr>
          <a:lstStyle/>
          <a:p>
            <a:pPr marL="311150" indent="-285750">
              <a:spcBef>
                <a:spcPts val="300"/>
              </a:spcBef>
              <a:buClr>
                <a:schemeClr val="accent3"/>
              </a:buClr>
              <a:buSzPts val="1400"/>
            </a:pPr>
            <a:r>
              <a:rPr lang="en-US" sz="1400" dirty="0"/>
              <a:t>https://asean.org/storage/2020/04/ASEAN-Policy-Brief-April-2020_FINAL.pdf</a:t>
            </a:r>
          </a:p>
          <a:p>
            <a:pPr marL="241300" lvl="0" indent="-215900">
              <a:spcBef>
                <a:spcPts val="300"/>
              </a:spcBef>
              <a:buClr>
                <a:schemeClr val="accent3"/>
              </a:buClr>
              <a:buSzPts val="1400"/>
              <a:buFont typeface="Maven Pro"/>
              <a:buChar char="●"/>
            </a:pPr>
            <a:r>
              <a:rPr lang="en-US" sz="1400" dirty="0"/>
              <a:t>https://www.oecd.org/coronavirus/policy-responses/tourism-policy-responses-to-the-coronavirus-covid-19-6466aa20/#tablegrp-d1e645</a:t>
            </a:r>
          </a:p>
          <a:p>
            <a:pPr marL="241300" lvl="0" indent="-215900">
              <a:spcBef>
                <a:spcPts val="300"/>
              </a:spcBef>
              <a:buClr>
                <a:schemeClr val="accent3"/>
              </a:buClr>
              <a:buSzPts val="1400"/>
              <a:buFont typeface="Maven Pro"/>
              <a:buChar char="●"/>
            </a:pPr>
            <a:r>
              <a:rPr lang="en-US" sz="1400" dirty="0"/>
              <a:t>https://www.ilo.org/wcmsp5/groups/public/@dgreports/@dcomm/documents/briefingnote/wcms_745963.pdf</a:t>
            </a:r>
          </a:p>
          <a:p>
            <a:pPr marL="241300" lvl="0" indent="-215900">
              <a:spcBef>
                <a:spcPts val="300"/>
              </a:spcBef>
              <a:buClr>
                <a:schemeClr val="accent3"/>
              </a:buClr>
              <a:buSzPts val="1400"/>
              <a:buFont typeface="Maven Pro"/>
              <a:buChar char="●"/>
            </a:pPr>
            <a:r>
              <a:rPr lang="en-US" sz="1400" dirty="0"/>
              <a:t>http://www.oecd.org/southeast-asia/data/sme.htm</a:t>
            </a:r>
          </a:p>
          <a:p>
            <a:pPr marL="241300" lvl="0" indent="-215900">
              <a:spcBef>
                <a:spcPts val="300"/>
              </a:spcBef>
              <a:buClr>
                <a:schemeClr val="accent3"/>
              </a:buClr>
              <a:buSzPts val="1400"/>
              <a:buFont typeface="Maven Pro"/>
              <a:buChar char="●"/>
            </a:pPr>
            <a:r>
              <a:rPr lang="en-US" sz="1400" dirty="0"/>
              <a:t>https://www.smefinanceforum.org/data-sites/msme-country-indicators</a:t>
            </a:r>
          </a:p>
          <a:p>
            <a:pPr marL="241300" lvl="0" indent="-215900">
              <a:spcBef>
                <a:spcPts val="300"/>
              </a:spcBef>
              <a:buClr>
                <a:schemeClr val="accent3"/>
              </a:buClr>
              <a:buSzPts val="1400"/>
              <a:buFont typeface="Maven Pro"/>
              <a:buChar char="●"/>
            </a:pPr>
            <a:r>
              <a:rPr lang="en-US" sz="1400" dirty="0">
                <a:latin typeface="Maven Pro" panose="020B0604020202020204" charset="0"/>
              </a:rPr>
              <a:t>https://ourworldindata.org/update-sdg-tracker-2019 </a:t>
            </a:r>
          </a:p>
          <a:p>
            <a:pPr marL="241300" lvl="0" indent="-215900">
              <a:spcBef>
                <a:spcPts val="300"/>
              </a:spcBef>
              <a:buClr>
                <a:schemeClr val="accent3"/>
              </a:buClr>
              <a:buSzPts val="1400"/>
              <a:buFont typeface="Maven Pro"/>
              <a:buChar char="●"/>
            </a:pPr>
            <a:r>
              <a:rPr lang="en-US" sz="1400" dirty="0">
                <a:latin typeface="Maven Pro" panose="020B0604020202020204" charset="0"/>
              </a:rPr>
              <a:t>https://sdg-tracker.org</a:t>
            </a:r>
          </a:p>
          <a:p>
            <a:pPr marL="241300" lvl="0" indent="-215900">
              <a:spcBef>
                <a:spcPts val="300"/>
              </a:spcBef>
              <a:buClr>
                <a:schemeClr val="accent3"/>
              </a:buClr>
              <a:buSzPts val="1400"/>
              <a:buFont typeface="Maven Pro"/>
              <a:buChar char="●"/>
            </a:pPr>
            <a:endParaRPr sz="1400" dirty="0"/>
          </a:p>
        </p:txBody>
      </p:sp>
      <p:cxnSp>
        <p:nvCxnSpPr>
          <p:cNvPr id="5" name="Straight Connector 4">
            <a:extLst>
              <a:ext uri="{FF2B5EF4-FFF2-40B4-BE49-F238E27FC236}">
                <a16:creationId xmlns:a16="http://schemas.microsoft.com/office/drawing/2014/main" id="{865AD159-0079-3A4E-88E7-C3B678199556}"/>
              </a:ext>
            </a:extLst>
          </p:cNvPr>
          <p:cNvCxnSpPr>
            <a:cxnSpLocks/>
          </p:cNvCxnSpPr>
          <p:nvPr/>
        </p:nvCxnSpPr>
        <p:spPr>
          <a:xfrm>
            <a:off x="685566" y="590540"/>
            <a:ext cx="1580225" cy="0"/>
          </a:xfrm>
          <a:prstGeom prst="line">
            <a:avLst/>
          </a:prstGeom>
        </p:spPr>
        <p:style>
          <a:lnRef idx="2">
            <a:schemeClr val="accent6"/>
          </a:lnRef>
          <a:fillRef idx="0">
            <a:schemeClr val="accent6"/>
          </a:fillRef>
          <a:effectRef idx="1">
            <a:schemeClr val="accent6"/>
          </a:effectRef>
          <a:fontRef idx="minor">
            <a:schemeClr val="tx1"/>
          </a:fontRef>
        </p:style>
      </p:cxnSp>
    </p:spTree>
    <p:extLst>
      <p:ext uri="{BB962C8B-B14F-4D97-AF65-F5344CB8AC3E}">
        <p14:creationId xmlns:p14="http://schemas.microsoft.com/office/powerpoint/2010/main" val="40203198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Shape 505"/>
        <p:cNvGrpSpPr/>
        <p:nvPr/>
      </p:nvGrpSpPr>
      <p:grpSpPr>
        <a:xfrm>
          <a:off x="0" y="0"/>
          <a:ext cx="0" cy="0"/>
          <a:chOff x="0" y="0"/>
          <a:chExt cx="0" cy="0"/>
        </a:xfrm>
      </p:grpSpPr>
      <p:sp>
        <p:nvSpPr>
          <p:cNvPr id="509" name="Google Shape;509;p28"/>
          <p:cNvSpPr/>
          <p:nvPr/>
        </p:nvSpPr>
        <p:spPr>
          <a:xfrm>
            <a:off x="6658864" y="3696615"/>
            <a:ext cx="0" cy="30"/>
          </a:xfrm>
          <a:custGeom>
            <a:avLst/>
            <a:gdLst/>
            <a:ahLst/>
            <a:cxnLst/>
            <a:rect l="l" t="t" r="r" b="b"/>
            <a:pathLst>
              <a:path h="1" extrusionOk="0">
                <a:moveTo>
                  <a:pt x="0" y="0"/>
                </a:move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 name="Group 1">
            <a:extLst>
              <a:ext uri="{FF2B5EF4-FFF2-40B4-BE49-F238E27FC236}">
                <a16:creationId xmlns:a16="http://schemas.microsoft.com/office/drawing/2014/main" id="{1E343686-85BB-4FC1-B7DA-54D364311381}"/>
              </a:ext>
            </a:extLst>
          </p:cNvPr>
          <p:cNvGrpSpPr/>
          <p:nvPr/>
        </p:nvGrpSpPr>
        <p:grpSpPr>
          <a:xfrm>
            <a:off x="12032" y="527275"/>
            <a:ext cx="119309" cy="2856120"/>
            <a:chOff x="4834661" y="1213470"/>
            <a:chExt cx="119309" cy="2856120"/>
          </a:xfrm>
        </p:grpSpPr>
        <p:sp>
          <p:nvSpPr>
            <p:cNvPr id="512" name="Google Shape;512;p28"/>
            <p:cNvSpPr/>
            <p:nvPr/>
          </p:nvSpPr>
          <p:spPr>
            <a:xfrm>
              <a:off x="4834661" y="2061507"/>
              <a:ext cx="119309" cy="35966"/>
            </a:xfrm>
            <a:custGeom>
              <a:avLst/>
              <a:gdLst/>
              <a:ahLst/>
              <a:cxnLst/>
              <a:rect l="l" t="t" r="r" b="b"/>
              <a:pathLst>
                <a:path w="4004" h="1207" extrusionOk="0">
                  <a:moveTo>
                    <a:pt x="0" y="0"/>
                  </a:moveTo>
                  <a:lnTo>
                    <a:pt x="0" y="1207"/>
                  </a:lnTo>
                  <a:lnTo>
                    <a:pt x="4004" y="1207"/>
                  </a:lnTo>
                  <a:lnTo>
                    <a:pt x="4004" y="0"/>
                  </a:lnTo>
                  <a:close/>
                </a:path>
              </a:pathLst>
            </a:custGeom>
            <a:solidFill>
              <a:srgbClr val="00CFCC"/>
            </a:solidFill>
            <a:ln>
              <a:solidFill>
                <a:srgbClr val="00CFCC"/>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8"/>
            <p:cNvSpPr/>
            <p:nvPr/>
          </p:nvSpPr>
          <p:spPr>
            <a:xfrm>
              <a:off x="4834661" y="1984420"/>
              <a:ext cx="119309" cy="35966"/>
            </a:xfrm>
            <a:custGeom>
              <a:avLst/>
              <a:gdLst/>
              <a:ahLst/>
              <a:cxnLst/>
              <a:rect l="l" t="t" r="r" b="b"/>
              <a:pathLst>
                <a:path w="4004" h="1207" extrusionOk="0">
                  <a:moveTo>
                    <a:pt x="0" y="0"/>
                  </a:moveTo>
                  <a:lnTo>
                    <a:pt x="0" y="1206"/>
                  </a:lnTo>
                  <a:lnTo>
                    <a:pt x="4004" y="1206"/>
                  </a:lnTo>
                  <a:lnTo>
                    <a:pt x="4004" y="0"/>
                  </a:lnTo>
                  <a:close/>
                </a:path>
              </a:pathLst>
            </a:custGeom>
            <a:solidFill>
              <a:srgbClr val="00CFCC"/>
            </a:solidFill>
            <a:ln>
              <a:solidFill>
                <a:srgbClr val="00CFCC"/>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8"/>
            <p:cNvSpPr/>
            <p:nvPr/>
          </p:nvSpPr>
          <p:spPr>
            <a:xfrm>
              <a:off x="4834661" y="2138593"/>
              <a:ext cx="119309" cy="35966"/>
            </a:xfrm>
            <a:custGeom>
              <a:avLst/>
              <a:gdLst/>
              <a:ahLst/>
              <a:cxnLst/>
              <a:rect l="l" t="t" r="r" b="b"/>
              <a:pathLst>
                <a:path w="4004" h="1207" extrusionOk="0">
                  <a:moveTo>
                    <a:pt x="0" y="1"/>
                  </a:moveTo>
                  <a:lnTo>
                    <a:pt x="0" y="1207"/>
                  </a:lnTo>
                  <a:lnTo>
                    <a:pt x="4004" y="1207"/>
                  </a:lnTo>
                  <a:lnTo>
                    <a:pt x="4004" y="1"/>
                  </a:lnTo>
                  <a:close/>
                </a:path>
              </a:pathLst>
            </a:custGeom>
            <a:solidFill>
              <a:srgbClr val="00CFCC"/>
            </a:solidFill>
            <a:ln>
              <a:solidFill>
                <a:srgbClr val="00CFCC"/>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8"/>
            <p:cNvSpPr/>
            <p:nvPr/>
          </p:nvSpPr>
          <p:spPr>
            <a:xfrm>
              <a:off x="4834661" y="2215172"/>
              <a:ext cx="119309" cy="36472"/>
            </a:xfrm>
            <a:custGeom>
              <a:avLst/>
              <a:gdLst/>
              <a:ahLst/>
              <a:cxnLst/>
              <a:rect l="l" t="t" r="r" b="b"/>
              <a:pathLst>
                <a:path w="4004" h="1224" extrusionOk="0">
                  <a:moveTo>
                    <a:pt x="0" y="0"/>
                  </a:moveTo>
                  <a:lnTo>
                    <a:pt x="0" y="1224"/>
                  </a:lnTo>
                  <a:lnTo>
                    <a:pt x="4004" y="1224"/>
                  </a:lnTo>
                  <a:lnTo>
                    <a:pt x="4004" y="0"/>
                  </a:lnTo>
                  <a:close/>
                </a:path>
              </a:pathLst>
            </a:custGeom>
            <a:solidFill>
              <a:srgbClr val="00CFCC"/>
            </a:solidFill>
            <a:ln>
              <a:solidFill>
                <a:srgbClr val="00CFCC"/>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28"/>
            <p:cNvSpPr/>
            <p:nvPr/>
          </p:nvSpPr>
          <p:spPr>
            <a:xfrm>
              <a:off x="4834661" y="2292258"/>
              <a:ext cx="119309" cy="36502"/>
            </a:xfrm>
            <a:custGeom>
              <a:avLst/>
              <a:gdLst/>
              <a:ahLst/>
              <a:cxnLst/>
              <a:rect l="l" t="t" r="r" b="b"/>
              <a:pathLst>
                <a:path w="4004" h="1225" extrusionOk="0">
                  <a:moveTo>
                    <a:pt x="0" y="1"/>
                  </a:moveTo>
                  <a:lnTo>
                    <a:pt x="0" y="1224"/>
                  </a:lnTo>
                  <a:lnTo>
                    <a:pt x="4004" y="1224"/>
                  </a:lnTo>
                  <a:lnTo>
                    <a:pt x="4004" y="1"/>
                  </a:lnTo>
                  <a:close/>
                </a:path>
              </a:pathLst>
            </a:custGeom>
            <a:solidFill>
              <a:srgbClr val="00CFCC"/>
            </a:solidFill>
            <a:ln>
              <a:solidFill>
                <a:srgbClr val="00CFCC"/>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28"/>
            <p:cNvSpPr/>
            <p:nvPr/>
          </p:nvSpPr>
          <p:spPr>
            <a:xfrm>
              <a:off x="4834661" y="1676046"/>
              <a:ext cx="119309" cy="35966"/>
            </a:xfrm>
            <a:custGeom>
              <a:avLst/>
              <a:gdLst/>
              <a:ahLst/>
              <a:cxnLst/>
              <a:rect l="l" t="t" r="r" b="b"/>
              <a:pathLst>
                <a:path w="4004" h="1207" extrusionOk="0">
                  <a:moveTo>
                    <a:pt x="0" y="0"/>
                  </a:moveTo>
                  <a:lnTo>
                    <a:pt x="0" y="1206"/>
                  </a:lnTo>
                  <a:lnTo>
                    <a:pt x="4004" y="1206"/>
                  </a:lnTo>
                  <a:lnTo>
                    <a:pt x="4004" y="0"/>
                  </a:lnTo>
                  <a:close/>
                </a:path>
              </a:pathLst>
            </a:custGeom>
            <a:solidFill>
              <a:srgbClr val="00CFCC"/>
            </a:solidFill>
            <a:ln>
              <a:solidFill>
                <a:srgbClr val="00CFCC"/>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28"/>
            <p:cNvSpPr/>
            <p:nvPr/>
          </p:nvSpPr>
          <p:spPr>
            <a:xfrm>
              <a:off x="4834661" y="1598930"/>
              <a:ext cx="119309" cy="35995"/>
            </a:xfrm>
            <a:custGeom>
              <a:avLst/>
              <a:gdLst/>
              <a:ahLst/>
              <a:cxnLst/>
              <a:rect l="l" t="t" r="r" b="b"/>
              <a:pathLst>
                <a:path w="4004" h="1208" extrusionOk="0">
                  <a:moveTo>
                    <a:pt x="0" y="1"/>
                  </a:moveTo>
                  <a:lnTo>
                    <a:pt x="0" y="1207"/>
                  </a:lnTo>
                  <a:lnTo>
                    <a:pt x="4004" y="1207"/>
                  </a:lnTo>
                  <a:lnTo>
                    <a:pt x="4004" y="1"/>
                  </a:lnTo>
                  <a:close/>
                </a:path>
              </a:pathLst>
            </a:custGeom>
            <a:solidFill>
              <a:srgbClr val="00CFCC"/>
            </a:solidFill>
            <a:ln>
              <a:solidFill>
                <a:srgbClr val="00CFCC"/>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8"/>
            <p:cNvSpPr/>
            <p:nvPr/>
          </p:nvSpPr>
          <p:spPr>
            <a:xfrm>
              <a:off x="4834661" y="1753132"/>
              <a:ext cx="119309" cy="35966"/>
            </a:xfrm>
            <a:custGeom>
              <a:avLst/>
              <a:gdLst/>
              <a:ahLst/>
              <a:cxnLst/>
              <a:rect l="l" t="t" r="r" b="b"/>
              <a:pathLst>
                <a:path w="4004" h="1207" extrusionOk="0">
                  <a:moveTo>
                    <a:pt x="0" y="0"/>
                  </a:moveTo>
                  <a:lnTo>
                    <a:pt x="0" y="1207"/>
                  </a:lnTo>
                  <a:lnTo>
                    <a:pt x="4004" y="1207"/>
                  </a:lnTo>
                  <a:lnTo>
                    <a:pt x="4004" y="0"/>
                  </a:lnTo>
                  <a:close/>
                </a:path>
              </a:pathLst>
            </a:custGeom>
            <a:solidFill>
              <a:srgbClr val="00CFCC"/>
            </a:solidFill>
            <a:ln>
              <a:solidFill>
                <a:srgbClr val="00CFCC"/>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8"/>
            <p:cNvSpPr/>
            <p:nvPr/>
          </p:nvSpPr>
          <p:spPr>
            <a:xfrm>
              <a:off x="4834661" y="1830218"/>
              <a:ext cx="119309" cy="35966"/>
            </a:xfrm>
            <a:custGeom>
              <a:avLst/>
              <a:gdLst/>
              <a:ahLst/>
              <a:cxnLst/>
              <a:rect l="l" t="t" r="r" b="b"/>
              <a:pathLst>
                <a:path w="4004" h="1207" extrusionOk="0">
                  <a:moveTo>
                    <a:pt x="0" y="1"/>
                  </a:moveTo>
                  <a:lnTo>
                    <a:pt x="0" y="1207"/>
                  </a:lnTo>
                  <a:lnTo>
                    <a:pt x="4004" y="1207"/>
                  </a:lnTo>
                  <a:lnTo>
                    <a:pt x="4004" y="1"/>
                  </a:lnTo>
                  <a:close/>
                </a:path>
              </a:pathLst>
            </a:custGeom>
            <a:solidFill>
              <a:srgbClr val="00CFCC"/>
            </a:solidFill>
            <a:ln>
              <a:solidFill>
                <a:srgbClr val="00CFCC"/>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8"/>
            <p:cNvSpPr/>
            <p:nvPr/>
          </p:nvSpPr>
          <p:spPr>
            <a:xfrm>
              <a:off x="4834662" y="1907305"/>
              <a:ext cx="48126" cy="45719"/>
            </a:xfrm>
            <a:custGeom>
              <a:avLst/>
              <a:gdLst/>
              <a:ahLst/>
              <a:cxnLst/>
              <a:rect l="l" t="t" r="r" b="b"/>
              <a:pathLst>
                <a:path w="4004" h="1208" extrusionOk="0">
                  <a:moveTo>
                    <a:pt x="0" y="1"/>
                  </a:moveTo>
                  <a:lnTo>
                    <a:pt x="0" y="1207"/>
                  </a:lnTo>
                  <a:lnTo>
                    <a:pt x="4004" y="1207"/>
                  </a:lnTo>
                  <a:lnTo>
                    <a:pt x="4004" y="1"/>
                  </a:lnTo>
                  <a:close/>
                </a:path>
              </a:pathLst>
            </a:custGeom>
            <a:solidFill>
              <a:srgbClr val="00CFCC"/>
            </a:solidFill>
            <a:ln>
              <a:solidFill>
                <a:srgbClr val="00CFCC"/>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8"/>
            <p:cNvSpPr/>
            <p:nvPr/>
          </p:nvSpPr>
          <p:spPr>
            <a:xfrm>
              <a:off x="4834661" y="1290556"/>
              <a:ext cx="119309" cy="35995"/>
            </a:xfrm>
            <a:custGeom>
              <a:avLst/>
              <a:gdLst/>
              <a:ahLst/>
              <a:cxnLst/>
              <a:rect l="l" t="t" r="r" b="b"/>
              <a:pathLst>
                <a:path w="4004" h="1208" extrusionOk="0">
                  <a:moveTo>
                    <a:pt x="0" y="1"/>
                  </a:moveTo>
                  <a:lnTo>
                    <a:pt x="0" y="1207"/>
                  </a:lnTo>
                  <a:lnTo>
                    <a:pt x="4004" y="1207"/>
                  </a:lnTo>
                  <a:lnTo>
                    <a:pt x="4004" y="1"/>
                  </a:lnTo>
                  <a:close/>
                </a:path>
              </a:pathLst>
            </a:custGeom>
            <a:solidFill>
              <a:srgbClr val="00CFCC"/>
            </a:solidFill>
            <a:ln>
              <a:solidFill>
                <a:srgbClr val="00CFCC"/>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8"/>
            <p:cNvSpPr/>
            <p:nvPr/>
          </p:nvSpPr>
          <p:spPr>
            <a:xfrm>
              <a:off x="4834661" y="1213470"/>
              <a:ext cx="119309" cy="35966"/>
            </a:xfrm>
            <a:custGeom>
              <a:avLst/>
              <a:gdLst/>
              <a:ahLst/>
              <a:cxnLst/>
              <a:rect l="l" t="t" r="r" b="b"/>
              <a:pathLst>
                <a:path w="4004" h="1207" extrusionOk="0">
                  <a:moveTo>
                    <a:pt x="0" y="1"/>
                  </a:moveTo>
                  <a:lnTo>
                    <a:pt x="0" y="1207"/>
                  </a:lnTo>
                  <a:lnTo>
                    <a:pt x="4004" y="1207"/>
                  </a:lnTo>
                  <a:lnTo>
                    <a:pt x="4004" y="1"/>
                  </a:lnTo>
                  <a:close/>
                </a:path>
              </a:pathLst>
            </a:custGeom>
            <a:solidFill>
              <a:srgbClr val="00CFCC"/>
            </a:solidFill>
            <a:ln>
              <a:solidFill>
                <a:srgbClr val="00CFCC"/>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8"/>
            <p:cNvSpPr/>
            <p:nvPr/>
          </p:nvSpPr>
          <p:spPr>
            <a:xfrm>
              <a:off x="4834661" y="1367672"/>
              <a:ext cx="119309" cy="35966"/>
            </a:xfrm>
            <a:custGeom>
              <a:avLst/>
              <a:gdLst/>
              <a:ahLst/>
              <a:cxnLst/>
              <a:rect l="l" t="t" r="r" b="b"/>
              <a:pathLst>
                <a:path w="4004" h="1207" extrusionOk="0">
                  <a:moveTo>
                    <a:pt x="0" y="0"/>
                  </a:moveTo>
                  <a:lnTo>
                    <a:pt x="0" y="1206"/>
                  </a:lnTo>
                  <a:lnTo>
                    <a:pt x="4004" y="1206"/>
                  </a:lnTo>
                  <a:lnTo>
                    <a:pt x="4004" y="0"/>
                  </a:lnTo>
                  <a:close/>
                </a:path>
              </a:pathLst>
            </a:custGeom>
            <a:solidFill>
              <a:srgbClr val="00CFCC"/>
            </a:solidFill>
            <a:ln>
              <a:solidFill>
                <a:srgbClr val="00CFCC"/>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28"/>
            <p:cNvSpPr/>
            <p:nvPr/>
          </p:nvSpPr>
          <p:spPr>
            <a:xfrm>
              <a:off x="4834661" y="1444758"/>
              <a:ext cx="119309" cy="35966"/>
            </a:xfrm>
            <a:custGeom>
              <a:avLst/>
              <a:gdLst/>
              <a:ahLst/>
              <a:cxnLst/>
              <a:rect l="l" t="t" r="r" b="b"/>
              <a:pathLst>
                <a:path w="4004" h="1207" extrusionOk="0">
                  <a:moveTo>
                    <a:pt x="0" y="0"/>
                  </a:moveTo>
                  <a:lnTo>
                    <a:pt x="0" y="1207"/>
                  </a:lnTo>
                  <a:lnTo>
                    <a:pt x="4004" y="1207"/>
                  </a:lnTo>
                  <a:lnTo>
                    <a:pt x="4004" y="0"/>
                  </a:lnTo>
                  <a:close/>
                </a:path>
              </a:pathLst>
            </a:custGeom>
            <a:solidFill>
              <a:srgbClr val="00CFCC"/>
            </a:solidFill>
            <a:ln>
              <a:solidFill>
                <a:srgbClr val="00CFCC"/>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28"/>
            <p:cNvSpPr/>
            <p:nvPr/>
          </p:nvSpPr>
          <p:spPr>
            <a:xfrm>
              <a:off x="4834661" y="1521844"/>
              <a:ext cx="119309" cy="35966"/>
            </a:xfrm>
            <a:custGeom>
              <a:avLst/>
              <a:gdLst/>
              <a:ahLst/>
              <a:cxnLst/>
              <a:rect l="l" t="t" r="r" b="b"/>
              <a:pathLst>
                <a:path w="4004" h="1207" extrusionOk="0">
                  <a:moveTo>
                    <a:pt x="0" y="1"/>
                  </a:moveTo>
                  <a:lnTo>
                    <a:pt x="0" y="1207"/>
                  </a:lnTo>
                  <a:lnTo>
                    <a:pt x="4004" y="1207"/>
                  </a:lnTo>
                  <a:lnTo>
                    <a:pt x="4004" y="1"/>
                  </a:lnTo>
                  <a:close/>
                </a:path>
              </a:pathLst>
            </a:custGeom>
            <a:solidFill>
              <a:srgbClr val="00CFCC"/>
            </a:solidFill>
            <a:ln>
              <a:solidFill>
                <a:srgbClr val="00CFCC"/>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28"/>
            <p:cNvSpPr/>
            <p:nvPr/>
          </p:nvSpPr>
          <p:spPr>
            <a:xfrm>
              <a:off x="4834661" y="2373516"/>
              <a:ext cx="119309" cy="1696074"/>
            </a:xfrm>
            <a:custGeom>
              <a:avLst/>
              <a:gdLst/>
              <a:ahLst/>
              <a:cxnLst/>
              <a:rect l="l" t="t" r="r" b="b"/>
              <a:pathLst>
                <a:path w="4004" h="56920" extrusionOk="0">
                  <a:moveTo>
                    <a:pt x="0" y="1"/>
                  </a:moveTo>
                  <a:lnTo>
                    <a:pt x="0" y="56920"/>
                  </a:lnTo>
                  <a:lnTo>
                    <a:pt x="4004" y="56920"/>
                  </a:lnTo>
                  <a:lnTo>
                    <a:pt x="4004" y="1"/>
                  </a:lnTo>
                  <a:close/>
                </a:path>
              </a:pathLst>
            </a:custGeom>
            <a:solidFill>
              <a:srgbClr val="00CFCC"/>
            </a:solidFill>
            <a:ln>
              <a:solidFill>
                <a:srgbClr val="00CFCC"/>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7" name="Google Shape;507;p28"/>
          <p:cNvSpPr txBox="1">
            <a:spLocks noGrp="1"/>
          </p:cNvSpPr>
          <p:nvPr>
            <p:ph type="ctrTitle"/>
          </p:nvPr>
        </p:nvSpPr>
        <p:spPr>
          <a:xfrm>
            <a:off x="220478" y="174747"/>
            <a:ext cx="5455405"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Economic Crisis through History</a:t>
            </a:r>
            <a:endParaRPr dirty="0">
              <a:solidFill>
                <a:srgbClr val="0C343D"/>
              </a:solidFill>
            </a:endParaRPr>
          </a:p>
        </p:txBody>
      </p:sp>
      <p:sp>
        <p:nvSpPr>
          <p:cNvPr id="29" name="Rectangle 28">
            <a:extLst>
              <a:ext uri="{FF2B5EF4-FFF2-40B4-BE49-F238E27FC236}">
                <a16:creationId xmlns:a16="http://schemas.microsoft.com/office/drawing/2014/main" id="{FDDCFB25-1ED5-43A3-A471-9B88CF3F7AC3}"/>
              </a:ext>
            </a:extLst>
          </p:cNvPr>
          <p:cNvSpPr/>
          <p:nvPr/>
        </p:nvSpPr>
        <p:spPr>
          <a:xfrm>
            <a:off x="6312279" y="882764"/>
            <a:ext cx="2697737" cy="1173735"/>
          </a:xfrm>
          <a:prstGeom prst="rect">
            <a:avLst/>
          </a:prstGeom>
          <a:solidFill>
            <a:srgbClr val="0C343D"/>
          </a:solidFill>
          <a:ln>
            <a:solidFill>
              <a:srgbClr val="EB79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en-SG" sz="1100" dirty="0">
                <a:solidFill>
                  <a:schemeClr val="bg1"/>
                </a:solidFill>
              </a:rPr>
              <a:t>Now in 2020, the COVID-19 pandemic </a:t>
            </a:r>
          </a:p>
          <a:p>
            <a:pPr algn="ctr"/>
            <a:r>
              <a:rPr lang="en-SG" sz="1100" dirty="0">
                <a:solidFill>
                  <a:schemeClr val="bg1"/>
                </a:solidFill>
              </a:rPr>
              <a:t>has disrupted economic activities and </a:t>
            </a:r>
          </a:p>
          <a:p>
            <a:pPr algn="ctr"/>
            <a:r>
              <a:rPr lang="en-SG" sz="1100" dirty="0">
                <a:solidFill>
                  <a:schemeClr val="bg1"/>
                </a:solidFill>
              </a:rPr>
              <a:t>upended lives, tapering growth</a:t>
            </a:r>
          </a:p>
          <a:p>
            <a:pPr algn="ctr"/>
            <a:r>
              <a:rPr lang="en-SG" sz="1100" dirty="0">
                <a:solidFill>
                  <a:schemeClr val="bg1"/>
                </a:solidFill>
              </a:rPr>
              <a:t> prospects around the world.</a:t>
            </a:r>
            <a:endParaRPr lang="en-US" sz="1100" dirty="0">
              <a:solidFill>
                <a:schemeClr val="bg1"/>
              </a:solidFill>
            </a:endParaRPr>
          </a:p>
        </p:txBody>
      </p:sp>
      <p:sp>
        <p:nvSpPr>
          <p:cNvPr id="30" name="Rectangle 29">
            <a:extLst>
              <a:ext uri="{FF2B5EF4-FFF2-40B4-BE49-F238E27FC236}">
                <a16:creationId xmlns:a16="http://schemas.microsoft.com/office/drawing/2014/main" id="{A78A3A03-B20E-4242-A81A-ED98DB77E2E9}"/>
              </a:ext>
            </a:extLst>
          </p:cNvPr>
          <p:cNvSpPr/>
          <p:nvPr/>
        </p:nvSpPr>
        <p:spPr>
          <a:xfrm>
            <a:off x="3318878" y="882764"/>
            <a:ext cx="2703553" cy="1173735"/>
          </a:xfrm>
          <a:prstGeom prst="rect">
            <a:avLst/>
          </a:prstGeom>
          <a:solidFill>
            <a:srgbClr val="0C343D"/>
          </a:solidFill>
          <a:ln>
            <a:solidFill>
              <a:srgbClr val="EB79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en-SG" sz="1100" dirty="0">
                <a:solidFill>
                  <a:schemeClr val="bg1"/>
                </a:solidFill>
              </a:rPr>
              <a:t>In 2007 - 2009, a depreciation in the</a:t>
            </a:r>
          </a:p>
          <a:p>
            <a:pPr algn="ctr"/>
            <a:r>
              <a:rPr lang="en-SG" sz="1100" dirty="0">
                <a:solidFill>
                  <a:schemeClr val="bg1"/>
                </a:solidFill>
              </a:rPr>
              <a:t>subprime mortgage market in the </a:t>
            </a:r>
          </a:p>
          <a:p>
            <a:pPr algn="ctr"/>
            <a:r>
              <a:rPr lang="en-SG" sz="1100" dirty="0">
                <a:solidFill>
                  <a:schemeClr val="bg1"/>
                </a:solidFill>
              </a:rPr>
              <a:t>United States was followed by a global </a:t>
            </a:r>
          </a:p>
          <a:p>
            <a:pPr algn="ctr"/>
            <a:r>
              <a:rPr lang="en-SG" sz="1100" dirty="0">
                <a:solidFill>
                  <a:schemeClr val="bg1"/>
                </a:solidFill>
              </a:rPr>
              <a:t>economic downturn.</a:t>
            </a:r>
            <a:endParaRPr lang="en-US" sz="1100" dirty="0">
              <a:solidFill>
                <a:schemeClr val="bg1"/>
              </a:solidFill>
            </a:endParaRPr>
          </a:p>
        </p:txBody>
      </p:sp>
      <p:pic>
        <p:nvPicPr>
          <p:cNvPr id="7" name="Picture 6">
            <a:extLst>
              <a:ext uri="{FF2B5EF4-FFF2-40B4-BE49-F238E27FC236}">
                <a16:creationId xmlns:a16="http://schemas.microsoft.com/office/drawing/2014/main" id="{A2516960-913C-FB4D-8EDB-4B0EA550A104}"/>
              </a:ext>
            </a:extLst>
          </p:cNvPr>
          <p:cNvPicPr>
            <a:picLocks noChangeAspect="1"/>
          </p:cNvPicPr>
          <p:nvPr/>
        </p:nvPicPr>
        <p:blipFill>
          <a:blip r:embed="rId3"/>
          <a:stretch>
            <a:fillRect/>
          </a:stretch>
        </p:blipFill>
        <p:spPr>
          <a:xfrm>
            <a:off x="483203" y="2156480"/>
            <a:ext cx="8438849" cy="2927452"/>
          </a:xfrm>
          <a:prstGeom prst="rect">
            <a:avLst/>
          </a:prstGeom>
        </p:spPr>
      </p:pic>
      <p:cxnSp>
        <p:nvCxnSpPr>
          <p:cNvPr id="13" name="Straight Connector 12">
            <a:extLst>
              <a:ext uri="{FF2B5EF4-FFF2-40B4-BE49-F238E27FC236}">
                <a16:creationId xmlns:a16="http://schemas.microsoft.com/office/drawing/2014/main" id="{1C785926-3BBD-214F-B2C0-B0D0241906E0}"/>
              </a:ext>
            </a:extLst>
          </p:cNvPr>
          <p:cNvCxnSpPr>
            <a:cxnSpLocks/>
          </p:cNvCxnSpPr>
          <p:nvPr/>
        </p:nvCxnSpPr>
        <p:spPr>
          <a:xfrm>
            <a:off x="309225" y="659390"/>
            <a:ext cx="4778829" cy="0"/>
          </a:xfrm>
          <a:prstGeom prst="line">
            <a:avLst/>
          </a:prstGeom>
        </p:spPr>
        <p:style>
          <a:lnRef idx="2">
            <a:schemeClr val="accent6"/>
          </a:lnRef>
          <a:fillRef idx="0">
            <a:schemeClr val="accent6"/>
          </a:fillRef>
          <a:effectRef idx="1">
            <a:schemeClr val="accent6"/>
          </a:effectRef>
          <a:fontRef idx="minor">
            <a:schemeClr val="tx1"/>
          </a:fontRef>
        </p:style>
      </p:cxnSp>
      <p:sp>
        <p:nvSpPr>
          <p:cNvPr id="14" name="Rectangle 13">
            <a:extLst>
              <a:ext uri="{FF2B5EF4-FFF2-40B4-BE49-F238E27FC236}">
                <a16:creationId xmlns:a16="http://schemas.microsoft.com/office/drawing/2014/main" id="{F261A3A3-253D-A746-9587-09752AA13CCC}"/>
              </a:ext>
            </a:extLst>
          </p:cNvPr>
          <p:cNvSpPr/>
          <p:nvPr/>
        </p:nvSpPr>
        <p:spPr>
          <a:xfrm>
            <a:off x="131341" y="3696615"/>
            <a:ext cx="351862" cy="914400"/>
          </a:xfrm>
          <a:prstGeom prst="rect">
            <a:avLst/>
          </a:prstGeom>
          <a:solidFill>
            <a:srgbClr val="0C343D"/>
          </a:solidFill>
          <a:ln>
            <a:solidFill>
              <a:srgbClr val="0C343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M"/>
          </a:p>
        </p:txBody>
      </p:sp>
      <p:sp>
        <p:nvSpPr>
          <p:cNvPr id="41" name="Rectangle 40">
            <a:extLst>
              <a:ext uri="{FF2B5EF4-FFF2-40B4-BE49-F238E27FC236}">
                <a16:creationId xmlns:a16="http://schemas.microsoft.com/office/drawing/2014/main" id="{793D0916-BC08-2342-A3B6-99077C489404}"/>
              </a:ext>
            </a:extLst>
          </p:cNvPr>
          <p:cNvSpPr/>
          <p:nvPr/>
        </p:nvSpPr>
        <p:spPr>
          <a:xfrm>
            <a:off x="8922051" y="3696615"/>
            <a:ext cx="175931" cy="914400"/>
          </a:xfrm>
          <a:prstGeom prst="rect">
            <a:avLst/>
          </a:prstGeom>
          <a:solidFill>
            <a:srgbClr val="0C343D"/>
          </a:solidFill>
          <a:ln>
            <a:solidFill>
              <a:srgbClr val="0C343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M"/>
          </a:p>
        </p:txBody>
      </p:sp>
      <p:sp>
        <p:nvSpPr>
          <p:cNvPr id="27" name="Rectangle 26">
            <a:extLst>
              <a:ext uri="{FF2B5EF4-FFF2-40B4-BE49-F238E27FC236}">
                <a16:creationId xmlns:a16="http://schemas.microsoft.com/office/drawing/2014/main" id="{2208E421-7B64-5A4E-B3FA-A642AE8C1E31}"/>
              </a:ext>
            </a:extLst>
          </p:cNvPr>
          <p:cNvSpPr/>
          <p:nvPr/>
        </p:nvSpPr>
        <p:spPr>
          <a:xfrm>
            <a:off x="341801" y="893134"/>
            <a:ext cx="2703553" cy="1170190"/>
          </a:xfrm>
          <a:prstGeom prst="rect">
            <a:avLst/>
          </a:prstGeom>
          <a:solidFill>
            <a:srgbClr val="0C343D"/>
          </a:solidFill>
          <a:ln>
            <a:solidFill>
              <a:srgbClr val="EB79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en-SG" sz="1100" dirty="0">
                <a:solidFill>
                  <a:schemeClr val="bg1"/>
                </a:solidFill>
              </a:rPr>
              <a:t>In 1997, the Asian Financial crisis </a:t>
            </a:r>
          </a:p>
          <a:p>
            <a:pPr algn="ctr"/>
            <a:r>
              <a:rPr lang="en-SG" sz="1100" dirty="0">
                <a:solidFill>
                  <a:schemeClr val="bg1"/>
                </a:solidFill>
              </a:rPr>
              <a:t>gripped much of East Asia &amp; Southeast Asia and raised fears of a worldwide </a:t>
            </a:r>
          </a:p>
          <a:p>
            <a:pPr algn="ctr"/>
            <a:r>
              <a:rPr lang="en-SG" sz="1100" dirty="0">
                <a:solidFill>
                  <a:schemeClr val="bg1"/>
                </a:solidFill>
              </a:rPr>
              <a:t>economic meltdown.</a:t>
            </a:r>
            <a:endParaRPr lang="en-US" sz="1100" dirty="0">
              <a:solidFill>
                <a:schemeClr val="bg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70"/>
        <p:cNvGrpSpPr/>
        <p:nvPr/>
      </p:nvGrpSpPr>
      <p:grpSpPr>
        <a:xfrm>
          <a:off x="0" y="0"/>
          <a:ext cx="0" cy="0"/>
          <a:chOff x="0" y="0"/>
          <a:chExt cx="0" cy="0"/>
        </a:xfrm>
      </p:grpSpPr>
      <p:sp>
        <p:nvSpPr>
          <p:cNvPr id="571" name="Google Shape;571;p29"/>
          <p:cNvSpPr txBox="1">
            <a:spLocks noGrp="1"/>
          </p:cNvSpPr>
          <p:nvPr>
            <p:ph type="ctrTitle" idx="4"/>
          </p:nvPr>
        </p:nvSpPr>
        <p:spPr>
          <a:xfrm>
            <a:off x="227463" y="134632"/>
            <a:ext cx="61536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ASEAN GDP FORECAST</a:t>
            </a:r>
            <a:endParaRPr dirty="0"/>
          </a:p>
        </p:txBody>
      </p:sp>
      <p:sp>
        <p:nvSpPr>
          <p:cNvPr id="594" name="Google Shape;594;p29"/>
          <p:cNvSpPr/>
          <p:nvPr/>
        </p:nvSpPr>
        <p:spPr>
          <a:xfrm>
            <a:off x="923634" y="3637035"/>
            <a:ext cx="121172" cy="121198"/>
          </a:xfrm>
          <a:custGeom>
            <a:avLst/>
            <a:gdLst/>
            <a:ahLst/>
            <a:cxnLst/>
            <a:rect l="l" t="t" r="r" b="b"/>
            <a:pathLst>
              <a:path w="4624" h="4625" extrusionOk="0">
                <a:moveTo>
                  <a:pt x="0" y="1"/>
                </a:moveTo>
                <a:lnTo>
                  <a:pt x="0" y="4624"/>
                </a:lnTo>
                <a:lnTo>
                  <a:pt x="4624" y="4624"/>
                </a:lnTo>
                <a:lnTo>
                  <a:pt x="462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29"/>
          <p:cNvSpPr/>
          <p:nvPr/>
        </p:nvSpPr>
        <p:spPr>
          <a:xfrm>
            <a:off x="8282034" y="2960760"/>
            <a:ext cx="121172" cy="121198"/>
          </a:xfrm>
          <a:custGeom>
            <a:avLst/>
            <a:gdLst/>
            <a:ahLst/>
            <a:cxnLst/>
            <a:rect l="l" t="t" r="r" b="b"/>
            <a:pathLst>
              <a:path w="4624" h="4625" extrusionOk="0">
                <a:moveTo>
                  <a:pt x="0" y="1"/>
                </a:moveTo>
                <a:lnTo>
                  <a:pt x="0" y="4624"/>
                </a:lnTo>
                <a:lnTo>
                  <a:pt x="4624" y="4624"/>
                </a:lnTo>
                <a:lnTo>
                  <a:pt x="462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4" name="Straight Connector 23">
            <a:extLst>
              <a:ext uri="{FF2B5EF4-FFF2-40B4-BE49-F238E27FC236}">
                <a16:creationId xmlns:a16="http://schemas.microsoft.com/office/drawing/2014/main" id="{F4F95E57-F068-4FAE-8F77-7ED968A36071}"/>
              </a:ext>
            </a:extLst>
          </p:cNvPr>
          <p:cNvCxnSpPr>
            <a:cxnSpLocks/>
          </p:cNvCxnSpPr>
          <p:nvPr/>
        </p:nvCxnSpPr>
        <p:spPr>
          <a:xfrm>
            <a:off x="6570122" y="911185"/>
            <a:ext cx="8802" cy="2791020"/>
          </a:xfrm>
          <a:prstGeom prst="line">
            <a:avLst/>
          </a:prstGeom>
          <a:ln>
            <a:headEnd type="oval"/>
            <a:tailEnd type="oval"/>
          </a:ln>
        </p:spPr>
        <p:style>
          <a:lnRef idx="1">
            <a:schemeClr val="accent2"/>
          </a:lnRef>
          <a:fillRef idx="0">
            <a:schemeClr val="accent2"/>
          </a:fillRef>
          <a:effectRef idx="0">
            <a:schemeClr val="accent2"/>
          </a:effectRef>
          <a:fontRef idx="minor">
            <a:schemeClr val="tx1"/>
          </a:fontRef>
        </p:style>
      </p:cxnSp>
      <p:sp>
        <p:nvSpPr>
          <p:cNvPr id="68" name="TextBox 67">
            <a:extLst>
              <a:ext uri="{FF2B5EF4-FFF2-40B4-BE49-F238E27FC236}">
                <a16:creationId xmlns:a16="http://schemas.microsoft.com/office/drawing/2014/main" id="{17CA297D-B667-4D5B-88F4-9D7DB53C4254}"/>
              </a:ext>
            </a:extLst>
          </p:cNvPr>
          <p:cNvSpPr txBox="1"/>
          <p:nvPr/>
        </p:nvSpPr>
        <p:spPr>
          <a:xfrm>
            <a:off x="799573" y="4122300"/>
            <a:ext cx="3918076" cy="830997"/>
          </a:xfrm>
          <a:prstGeom prst="rect">
            <a:avLst/>
          </a:prstGeom>
          <a:noFill/>
        </p:spPr>
        <p:txBody>
          <a:bodyPr wrap="square" rtlCol="0">
            <a:spAutoFit/>
          </a:bodyPr>
          <a:lstStyle/>
          <a:p>
            <a:pPr algn="just"/>
            <a:r>
              <a:rPr lang="en-SG" altLang="ko-KR" sz="1600" dirty="0">
                <a:solidFill>
                  <a:schemeClr val="bg1"/>
                </a:solidFill>
                <a:latin typeface="Maven Pro" panose="020B0604020202020204" charset="0"/>
                <a:cs typeface="Arial" pitchFamily="34" charset="0"/>
              </a:rPr>
              <a:t>The worsening of </a:t>
            </a:r>
            <a:r>
              <a:rPr lang="en-SG" altLang="ko-KR" sz="1600" b="1" dirty="0">
                <a:solidFill>
                  <a:srgbClr val="49FFFC"/>
                </a:solidFill>
                <a:latin typeface="Maven Pro" panose="020B0604020202020204" charset="0"/>
                <a:cs typeface="Arial" pitchFamily="34" charset="0"/>
              </a:rPr>
              <a:t>economic conditions and the crisis</a:t>
            </a:r>
            <a:r>
              <a:rPr lang="en-SG" altLang="ko-KR" sz="1600" dirty="0">
                <a:solidFill>
                  <a:schemeClr val="bg1"/>
                </a:solidFill>
                <a:latin typeface="Maven Pro" panose="020B0604020202020204" charset="0"/>
                <a:cs typeface="Arial" pitchFamily="34" charset="0"/>
              </a:rPr>
              <a:t> has </a:t>
            </a:r>
            <a:r>
              <a:rPr lang="en-SG" altLang="ko-KR" sz="1600" b="1" dirty="0">
                <a:solidFill>
                  <a:srgbClr val="49FFFC"/>
                </a:solidFill>
                <a:latin typeface="Maven Pro" panose="020B0604020202020204" charset="0"/>
                <a:cs typeface="Arial" pitchFamily="34" charset="0"/>
              </a:rPr>
              <a:t>lowered</a:t>
            </a:r>
            <a:r>
              <a:rPr lang="en-SG" altLang="ko-KR" sz="1600" dirty="0">
                <a:solidFill>
                  <a:schemeClr val="bg1"/>
                </a:solidFill>
                <a:latin typeface="Maven Pro" panose="020B0604020202020204" charset="0"/>
                <a:cs typeface="Arial" pitchFamily="34" charset="0"/>
              </a:rPr>
              <a:t> the forecasts of each country’s GDP growth.</a:t>
            </a:r>
            <a:endParaRPr lang="en-US" altLang="ko-KR" sz="1600" dirty="0">
              <a:solidFill>
                <a:schemeClr val="bg1"/>
              </a:solidFill>
              <a:latin typeface="Maven Pro" panose="020B0604020202020204" charset="0"/>
              <a:cs typeface="Arial" pitchFamily="34" charset="0"/>
            </a:endParaRPr>
          </a:p>
        </p:txBody>
      </p:sp>
      <p:sp>
        <p:nvSpPr>
          <p:cNvPr id="69" name="TextBox 68">
            <a:extLst>
              <a:ext uri="{FF2B5EF4-FFF2-40B4-BE49-F238E27FC236}">
                <a16:creationId xmlns:a16="http://schemas.microsoft.com/office/drawing/2014/main" id="{CD9A1B5E-A4BE-4C0C-807F-98BD90B19F8C}"/>
              </a:ext>
            </a:extLst>
          </p:cNvPr>
          <p:cNvSpPr txBox="1"/>
          <p:nvPr/>
        </p:nvSpPr>
        <p:spPr>
          <a:xfrm>
            <a:off x="5398365" y="4110425"/>
            <a:ext cx="3648366" cy="830997"/>
          </a:xfrm>
          <a:prstGeom prst="rect">
            <a:avLst/>
          </a:prstGeom>
          <a:noFill/>
        </p:spPr>
        <p:txBody>
          <a:bodyPr wrap="square" rtlCol="0">
            <a:spAutoFit/>
          </a:bodyPr>
          <a:lstStyle/>
          <a:p>
            <a:pPr algn="just"/>
            <a:r>
              <a:rPr lang="en-SG" altLang="ko-KR" sz="1600" dirty="0">
                <a:solidFill>
                  <a:schemeClr val="bg1"/>
                </a:solidFill>
                <a:latin typeface="Maven Pro" panose="020B0604020202020204" charset="0"/>
                <a:cs typeface="Arial" pitchFamily="34" charset="0"/>
              </a:rPr>
              <a:t>We can only expect to see </a:t>
            </a:r>
            <a:r>
              <a:rPr lang="en-SG" altLang="ko-KR" sz="1600" b="1" dirty="0">
                <a:solidFill>
                  <a:srgbClr val="49FFFC"/>
                </a:solidFill>
                <a:latin typeface="Maven Pro" panose="020B0604020202020204" charset="0"/>
                <a:cs typeface="Arial" pitchFamily="34" charset="0"/>
              </a:rPr>
              <a:t>a sharp slowdown or recession</a:t>
            </a:r>
            <a:r>
              <a:rPr lang="en-SG" altLang="ko-KR" sz="1600" dirty="0">
                <a:solidFill>
                  <a:schemeClr val="bg1"/>
                </a:solidFill>
                <a:latin typeface="Maven Pro" panose="020B0604020202020204" charset="0"/>
                <a:cs typeface="Arial" pitchFamily="34" charset="0"/>
              </a:rPr>
              <a:t> in all of the ASEAN economies </a:t>
            </a:r>
            <a:r>
              <a:rPr lang="en-SG" altLang="ko-KR" sz="1600" b="1" dirty="0">
                <a:solidFill>
                  <a:srgbClr val="49FFFC"/>
                </a:solidFill>
                <a:latin typeface="Maven Pro" panose="020B0604020202020204" charset="0"/>
                <a:cs typeface="Arial" pitchFamily="34" charset="0"/>
              </a:rPr>
              <a:t>in 2020</a:t>
            </a:r>
            <a:r>
              <a:rPr lang="en-SG" altLang="ko-KR" sz="1600" b="1" dirty="0">
                <a:solidFill>
                  <a:schemeClr val="bg1"/>
                </a:solidFill>
                <a:latin typeface="Maven Pro" panose="020B0604020202020204" charset="0"/>
                <a:cs typeface="Arial" pitchFamily="34" charset="0"/>
              </a:rPr>
              <a:t>.</a:t>
            </a:r>
            <a:endParaRPr lang="en-US" altLang="ko-KR" sz="1600" b="1" dirty="0">
              <a:solidFill>
                <a:schemeClr val="bg1"/>
              </a:solidFill>
              <a:latin typeface="Maven Pro" panose="020B0604020202020204" charset="0"/>
              <a:cs typeface="Arial" pitchFamily="34" charset="0"/>
            </a:endParaRPr>
          </a:p>
        </p:txBody>
      </p:sp>
      <p:sp>
        <p:nvSpPr>
          <p:cNvPr id="5" name="Rectangle 4">
            <a:extLst>
              <a:ext uri="{FF2B5EF4-FFF2-40B4-BE49-F238E27FC236}">
                <a16:creationId xmlns:a16="http://schemas.microsoft.com/office/drawing/2014/main" id="{A3E5E2F8-0D0C-1E44-B6C1-43EB157A7350}"/>
              </a:ext>
            </a:extLst>
          </p:cNvPr>
          <p:cNvSpPr/>
          <p:nvPr/>
        </p:nvSpPr>
        <p:spPr>
          <a:xfrm>
            <a:off x="8282034" y="2884144"/>
            <a:ext cx="121172" cy="283599"/>
          </a:xfrm>
          <a:prstGeom prst="rect">
            <a:avLst/>
          </a:prstGeom>
          <a:solidFill>
            <a:srgbClr val="0C343D"/>
          </a:solidFill>
          <a:ln>
            <a:solidFill>
              <a:srgbClr val="0C343D"/>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MM"/>
          </a:p>
        </p:txBody>
      </p:sp>
      <p:sp>
        <p:nvSpPr>
          <p:cNvPr id="47" name="TextBox 46">
            <a:extLst>
              <a:ext uri="{FF2B5EF4-FFF2-40B4-BE49-F238E27FC236}">
                <a16:creationId xmlns:a16="http://schemas.microsoft.com/office/drawing/2014/main" id="{E9A1483A-579A-4680-A0A0-82A5AA57A0B7}"/>
              </a:ext>
            </a:extLst>
          </p:cNvPr>
          <p:cNvSpPr txBox="1"/>
          <p:nvPr/>
        </p:nvSpPr>
        <p:spPr>
          <a:xfrm>
            <a:off x="6984008" y="847643"/>
            <a:ext cx="2164721" cy="2862322"/>
          </a:xfrm>
          <a:prstGeom prst="rect">
            <a:avLst/>
          </a:prstGeom>
          <a:noFill/>
        </p:spPr>
        <p:txBody>
          <a:bodyPr wrap="square" rtlCol="0">
            <a:spAutoFit/>
          </a:bodyPr>
          <a:lstStyle/>
          <a:p>
            <a:r>
              <a:rPr lang="en-US" altLang="ko-KR" sz="1200" b="1" dirty="0">
                <a:solidFill>
                  <a:srgbClr val="49FFFC"/>
                </a:solidFill>
                <a:latin typeface="Maven Pro" panose="020B0604020202020204" charset="0"/>
                <a:cs typeface="Arial" pitchFamily="34" charset="0"/>
              </a:rPr>
              <a:t>9 out of 10 ASEAN</a:t>
            </a:r>
          </a:p>
          <a:p>
            <a:r>
              <a:rPr lang="en-US" altLang="ko-KR" sz="1200" b="1" dirty="0">
                <a:solidFill>
                  <a:srgbClr val="49FFFC"/>
                </a:solidFill>
                <a:latin typeface="Maven Pro" panose="020B0604020202020204" charset="0"/>
                <a:cs typeface="Arial" pitchFamily="34" charset="0"/>
              </a:rPr>
              <a:t>countries</a:t>
            </a:r>
            <a:r>
              <a:rPr lang="en-US" altLang="ko-KR" sz="1200" dirty="0">
                <a:solidFill>
                  <a:schemeClr val="bg1"/>
                </a:solidFill>
                <a:latin typeface="Maven Pro" panose="020B0604020202020204" charset="0"/>
                <a:cs typeface="Arial" pitchFamily="34" charset="0"/>
              </a:rPr>
              <a:t> would </a:t>
            </a:r>
            <a:r>
              <a:rPr lang="en-US" altLang="ko-KR" sz="1200" b="1" dirty="0">
                <a:solidFill>
                  <a:srgbClr val="49FFFC"/>
                </a:solidFill>
                <a:latin typeface="Maven Pro" panose="020B0604020202020204" charset="0"/>
                <a:cs typeface="Arial" pitchFamily="34" charset="0"/>
              </a:rPr>
              <a:t>decrease</a:t>
            </a:r>
            <a:r>
              <a:rPr lang="en-US" altLang="ko-KR" sz="1200" dirty="0">
                <a:solidFill>
                  <a:schemeClr val="bg1"/>
                </a:solidFill>
                <a:latin typeface="Maven Pro" panose="020B0604020202020204" charset="0"/>
                <a:cs typeface="Arial" pitchFamily="34" charset="0"/>
              </a:rPr>
              <a:t> </a:t>
            </a:r>
          </a:p>
          <a:p>
            <a:r>
              <a:rPr lang="en-US" altLang="ko-KR" sz="1200" dirty="0">
                <a:solidFill>
                  <a:schemeClr val="bg1"/>
                </a:solidFill>
                <a:latin typeface="Maven Pro" panose="020B0604020202020204" charset="0"/>
                <a:cs typeface="Arial" pitchFamily="34" charset="0"/>
              </a:rPr>
              <a:t>in GDP Growth due to </a:t>
            </a:r>
          </a:p>
          <a:p>
            <a:r>
              <a:rPr lang="en-US" altLang="ko-KR" sz="1200" b="1" dirty="0">
                <a:solidFill>
                  <a:srgbClr val="49FFFC"/>
                </a:solidFill>
                <a:latin typeface="Maven Pro" panose="020B0604020202020204" charset="0"/>
                <a:cs typeface="Arial" pitchFamily="34" charset="0"/>
              </a:rPr>
              <a:t>Covid-19 Pandemic</a:t>
            </a:r>
            <a:r>
              <a:rPr lang="en-US" altLang="ko-KR" sz="1200" dirty="0">
                <a:solidFill>
                  <a:schemeClr val="bg1"/>
                </a:solidFill>
                <a:latin typeface="Maven Pro" panose="020B0604020202020204" charset="0"/>
                <a:cs typeface="Arial" pitchFamily="34" charset="0"/>
              </a:rPr>
              <a:t>.</a:t>
            </a:r>
          </a:p>
          <a:p>
            <a:endParaRPr lang="en-US" altLang="ko-KR" sz="1200" dirty="0">
              <a:solidFill>
                <a:schemeClr val="bg1"/>
              </a:solidFill>
              <a:latin typeface="Maven Pro" panose="020B0604020202020204" charset="0"/>
              <a:cs typeface="Arial" pitchFamily="34" charset="0"/>
            </a:endParaRPr>
          </a:p>
          <a:p>
            <a:endParaRPr lang="en-US" altLang="ko-KR" sz="1200" dirty="0">
              <a:solidFill>
                <a:schemeClr val="bg1"/>
              </a:solidFill>
              <a:latin typeface="Maven Pro" panose="020B0604020202020204" charset="0"/>
              <a:cs typeface="Arial" pitchFamily="34" charset="0"/>
            </a:endParaRPr>
          </a:p>
          <a:p>
            <a:r>
              <a:rPr lang="en-US" altLang="ko-KR" sz="1200" b="1" dirty="0">
                <a:solidFill>
                  <a:srgbClr val="49FFFC"/>
                </a:solidFill>
                <a:latin typeface="Maven Pro" panose="020B0604020202020204" charset="0"/>
                <a:cs typeface="Arial" pitchFamily="34" charset="0"/>
              </a:rPr>
              <a:t>Singapore</a:t>
            </a:r>
            <a:r>
              <a:rPr lang="en-US" altLang="ko-KR" sz="1200" dirty="0">
                <a:solidFill>
                  <a:schemeClr val="bg1"/>
                </a:solidFill>
                <a:latin typeface="Maven Pro" panose="020B0604020202020204" charset="0"/>
                <a:cs typeface="Arial" pitchFamily="34" charset="0"/>
              </a:rPr>
              <a:t> hits the most with </a:t>
            </a:r>
            <a:r>
              <a:rPr lang="en-US" altLang="ko-KR" sz="1200" b="1" dirty="0">
                <a:solidFill>
                  <a:srgbClr val="49FFFC"/>
                </a:solidFill>
                <a:latin typeface="Maven Pro" panose="020B0604020202020204" charset="0"/>
                <a:cs typeface="Arial" pitchFamily="34" charset="0"/>
              </a:rPr>
              <a:t>-1%</a:t>
            </a:r>
            <a:r>
              <a:rPr lang="en-US" altLang="ko-KR" sz="1200" dirty="0">
                <a:solidFill>
                  <a:schemeClr val="bg1"/>
                </a:solidFill>
                <a:latin typeface="Maven Pro" panose="020B0604020202020204" charset="0"/>
                <a:cs typeface="Arial" pitchFamily="34" charset="0"/>
              </a:rPr>
              <a:t>.</a:t>
            </a:r>
          </a:p>
          <a:p>
            <a:endParaRPr lang="en-US" altLang="ko-KR" sz="1200" dirty="0">
              <a:solidFill>
                <a:schemeClr val="bg1"/>
              </a:solidFill>
              <a:latin typeface="Maven Pro" panose="020B0604020202020204" charset="0"/>
              <a:cs typeface="Arial" pitchFamily="34" charset="0"/>
            </a:endParaRPr>
          </a:p>
          <a:p>
            <a:endParaRPr lang="en-US" altLang="ko-KR" sz="1200" dirty="0">
              <a:solidFill>
                <a:schemeClr val="bg1"/>
              </a:solidFill>
              <a:latin typeface="Maven Pro" panose="020B0604020202020204" charset="0"/>
              <a:cs typeface="Arial" pitchFamily="34" charset="0"/>
            </a:endParaRPr>
          </a:p>
          <a:p>
            <a:r>
              <a:rPr lang="en-US" altLang="ko-KR" sz="1200" b="1" dirty="0">
                <a:solidFill>
                  <a:srgbClr val="49FFFC"/>
                </a:solidFill>
                <a:latin typeface="Maven Pro" panose="020B0604020202020204" charset="0"/>
                <a:cs typeface="Arial" pitchFamily="34" charset="0"/>
              </a:rPr>
              <a:t>Cambodia and Malaysia </a:t>
            </a:r>
            <a:r>
              <a:rPr lang="en-US" altLang="ko-KR" sz="1200" dirty="0">
                <a:solidFill>
                  <a:schemeClr val="bg1"/>
                </a:solidFill>
                <a:latin typeface="Maven Pro" panose="020B0604020202020204" charset="0"/>
                <a:cs typeface="Arial" pitchFamily="34" charset="0"/>
              </a:rPr>
              <a:t>having almost </a:t>
            </a:r>
            <a:r>
              <a:rPr lang="en-US" altLang="ko-KR" sz="1200" b="1" dirty="0">
                <a:solidFill>
                  <a:srgbClr val="49FFFC"/>
                </a:solidFill>
                <a:latin typeface="Maven Pro" panose="020B0604020202020204" charset="0"/>
                <a:cs typeface="Arial" pitchFamily="34" charset="0"/>
              </a:rPr>
              <a:t>same large gap </a:t>
            </a:r>
            <a:r>
              <a:rPr lang="en-US" altLang="ko-KR" sz="1200" dirty="0">
                <a:solidFill>
                  <a:schemeClr val="bg1"/>
                </a:solidFill>
                <a:latin typeface="Maven Pro" panose="020B0604020202020204" charset="0"/>
                <a:cs typeface="Arial" pitchFamily="34" charset="0"/>
              </a:rPr>
              <a:t>followed by Philippines, Indonesia, Lao PDR, Myanmar, Vietnam.</a:t>
            </a:r>
          </a:p>
        </p:txBody>
      </p:sp>
      <p:cxnSp>
        <p:nvCxnSpPr>
          <p:cNvPr id="19" name="Straight Connector 18">
            <a:extLst>
              <a:ext uri="{FF2B5EF4-FFF2-40B4-BE49-F238E27FC236}">
                <a16:creationId xmlns:a16="http://schemas.microsoft.com/office/drawing/2014/main" id="{C167379C-1B1C-4449-ADA2-CC498B1FE827}"/>
              </a:ext>
            </a:extLst>
          </p:cNvPr>
          <p:cNvCxnSpPr>
            <a:cxnSpLocks/>
          </p:cNvCxnSpPr>
          <p:nvPr/>
        </p:nvCxnSpPr>
        <p:spPr>
          <a:xfrm>
            <a:off x="315686" y="640356"/>
            <a:ext cx="3069771" cy="0"/>
          </a:xfrm>
          <a:prstGeom prst="line">
            <a:avLst/>
          </a:prstGeom>
        </p:spPr>
        <p:style>
          <a:lnRef idx="2">
            <a:schemeClr val="accent6"/>
          </a:lnRef>
          <a:fillRef idx="0">
            <a:schemeClr val="accent6"/>
          </a:fillRef>
          <a:effectRef idx="1">
            <a:schemeClr val="accent6"/>
          </a:effectRef>
          <a:fontRef idx="minor">
            <a:schemeClr val="tx1"/>
          </a:fontRef>
        </p:style>
      </p:cxnSp>
      <p:grpSp>
        <p:nvGrpSpPr>
          <p:cNvPr id="118" name="Google Shape;10142;p58">
            <a:extLst>
              <a:ext uri="{FF2B5EF4-FFF2-40B4-BE49-F238E27FC236}">
                <a16:creationId xmlns:a16="http://schemas.microsoft.com/office/drawing/2014/main" id="{9BA1CAEA-7160-4C9B-A144-17267C8C6585}"/>
              </a:ext>
            </a:extLst>
          </p:cNvPr>
          <p:cNvGrpSpPr/>
          <p:nvPr/>
        </p:nvGrpSpPr>
        <p:grpSpPr>
          <a:xfrm>
            <a:off x="6620128" y="1991268"/>
            <a:ext cx="344065" cy="368644"/>
            <a:chOff x="4149138" y="4121151"/>
            <a:chExt cx="344065" cy="368644"/>
          </a:xfrm>
          <a:solidFill>
            <a:srgbClr val="00CFCC"/>
          </a:solidFill>
        </p:grpSpPr>
        <p:sp>
          <p:nvSpPr>
            <p:cNvPr id="119" name="Google Shape;10143;p58">
              <a:extLst>
                <a:ext uri="{FF2B5EF4-FFF2-40B4-BE49-F238E27FC236}">
                  <a16:creationId xmlns:a16="http://schemas.microsoft.com/office/drawing/2014/main" id="{4F09627A-D261-49C3-9698-A0ADCE62F8AC}"/>
                </a:ext>
              </a:extLst>
            </p:cNvPr>
            <p:cNvSpPr/>
            <p:nvPr/>
          </p:nvSpPr>
          <p:spPr>
            <a:xfrm>
              <a:off x="4205853" y="4182724"/>
              <a:ext cx="225746" cy="307071"/>
            </a:xfrm>
            <a:custGeom>
              <a:avLst/>
              <a:gdLst/>
              <a:ahLst/>
              <a:cxnLst/>
              <a:rect l="l" t="t" r="r" b="b"/>
              <a:pathLst>
                <a:path w="7109" h="9670" extrusionOk="0">
                  <a:moveTo>
                    <a:pt x="3643" y="359"/>
                  </a:moveTo>
                  <a:cubicBezTo>
                    <a:pt x="4417" y="359"/>
                    <a:pt x="5132" y="645"/>
                    <a:pt x="5703" y="1157"/>
                  </a:cubicBezTo>
                  <a:cubicBezTo>
                    <a:pt x="6358" y="1752"/>
                    <a:pt x="6751" y="2597"/>
                    <a:pt x="6751" y="3478"/>
                  </a:cubicBezTo>
                  <a:cubicBezTo>
                    <a:pt x="6739" y="4074"/>
                    <a:pt x="6572" y="4669"/>
                    <a:pt x="6251" y="5157"/>
                  </a:cubicBezTo>
                  <a:cubicBezTo>
                    <a:pt x="5929" y="5645"/>
                    <a:pt x="5489" y="6038"/>
                    <a:pt x="4953" y="6288"/>
                  </a:cubicBezTo>
                  <a:cubicBezTo>
                    <a:pt x="4620" y="6431"/>
                    <a:pt x="4417" y="6776"/>
                    <a:pt x="4417" y="7146"/>
                  </a:cubicBezTo>
                  <a:lnTo>
                    <a:pt x="4417" y="7360"/>
                  </a:lnTo>
                  <a:lnTo>
                    <a:pt x="2834" y="7360"/>
                  </a:lnTo>
                  <a:lnTo>
                    <a:pt x="2834" y="7146"/>
                  </a:lnTo>
                  <a:cubicBezTo>
                    <a:pt x="2834" y="6776"/>
                    <a:pt x="2631" y="6455"/>
                    <a:pt x="2298" y="6288"/>
                  </a:cubicBezTo>
                  <a:cubicBezTo>
                    <a:pt x="1084" y="5705"/>
                    <a:pt x="381" y="4407"/>
                    <a:pt x="548" y="3074"/>
                  </a:cubicBezTo>
                  <a:cubicBezTo>
                    <a:pt x="726" y="1669"/>
                    <a:pt x="1869" y="526"/>
                    <a:pt x="3286" y="383"/>
                  </a:cubicBezTo>
                  <a:cubicBezTo>
                    <a:pt x="3405" y="359"/>
                    <a:pt x="3524" y="359"/>
                    <a:pt x="3643" y="359"/>
                  </a:cubicBezTo>
                  <a:close/>
                  <a:moveTo>
                    <a:pt x="4417" y="7729"/>
                  </a:moveTo>
                  <a:lnTo>
                    <a:pt x="4417" y="8324"/>
                  </a:lnTo>
                  <a:cubicBezTo>
                    <a:pt x="4417" y="8443"/>
                    <a:pt x="4322" y="8539"/>
                    <a:pt x="4203" y="8539"/>
                  </a:cubicBezTo>
                  <a:lnTo>
                    <a:pt x="3048" y="8539"/>
                  </a:lnTo>
                  <a:cubicBezTo>
                    <a:pt x="2929" y="8539"/>
                    <a:pt x="2834" y="8443"/>
                    <a:pt x="2834" y="8324"/>
                  </a:cubicBezTo>
                  <a:lnTo>
                    <a:pt x="2834" y="7729"/>
                  </a:lnTo>
                  <a:close/>
                  <a:moveTo>
                    <a:pt x="4024" y="8896"/>
                  </a:moveTo>
                  <a:lnTo>
                    <a:pt x="4024" y="9098"/>
                  </a:lnTo>
                  <a:cubicBezTo>
                    <a:pt x="4024" y="9217"/>
                    <a:pt x="3941" y="9313"/>
                    <a:pt x="3822" y="9313"/>
                  </a:cubicBezTo>
                  <a:lnTo>
                    <a:pt x="3429" y="9313"/>
                  </a:lnTo>
                  <a:cubicBezTo>
                    <a:pt x="3310" y="9313"/>
                    <a:pt x="3227" y="9217"/>
                    <a:pt x="3227" y="9098"/>
                  </a:cubicBezTo>
                  <a:lnTo>
                    <a:pt x="3227" y="8896"/>
                  </a:lnTo>
                  <a:close/>
                  <a:moveTo>
                    <a:pt x="3658" y="1"/>
                  </a:moveTo>
                  <a:cubicBezTo>
                    <a:pt x="3519" y="1"/>
                    <a:pt x="3379" y="9"/>
                    <a:pt x="3239" y="26"/>
                  </a:cubicBezTo>
                  <a:cubicBezTo>
                    <a:pt x="1667" y="204"/>
                    <a:pt x="381" y="1466"/>
                    <a:pt x="191" y="3026"/>
                  </a:cubicBezTo>
                  <a:cubicBezTo>
                    <a:pt x="0" y="4526"/>
                    <a:pt x="786" y="5979"/>
                    <a:pt x="2155" y="6610"/>
                  </a:cubicBezTo>
                  <a:cubicBezTo>
                    <a:pt x="2358" y="6705"/>
                    <a:pt x="2477" y="6931"/>
                    <a:pt x="2477" y="7146"/>
                  </a:cubicBezTo>
                  <a:lnTo>
                    <a:pt x="2477" y="8324"/>
                  </a:lnTo>
                  <a:cubicBezTo>
                    <a:pt x="2477" y="8574"/>
                    <a:pt x="2643" y="8789"/>
                    <a:pt x="2870" y="8860"/>
                  </a:cubicBezTo>
                  <a:lnTo>
                    <a:pt x="2870" y="9098"/>
                  </a:lnTo>
                  <a:cubicBezTo>
                    <a:pt x="2870" y="9408"/>
                    <a:pt x="3120" y="9670"/>
                    <a:pt x="3429" y="9670"/>
                  </a:cubicBezTo>
                  <a:lnTo>
                    <a:pt x="3822" y="9670"/>
                  </a:lnTo>
                  <a:cubicBezTo>
                    <a:pt x="4132" y="9670"/>
                    <a:pt x="4382" y="9408"/>
                    <a:pt x="4382" y="9098"/>
                  </a:cubicBezTo>
                  <a:lnTo>
                    <a:pt x="4382" y="8860"/>
                  </a:lnTo>
                  <a:cubicBezTo>
                    <a:pt x="4608" y="8789"/>
                    <a:pt x="4775" y="8574"/>
                    <a:pt x="4775" y="8324"/>
                  </a:cubicBezTo>
                  <a:lnTo>
                    <a:pt x="4775" y="7146"/>
                  </a:lnTo>
                  <a:cubicBezTo>
                    <a:pt x="4775" y="6931"/>
                    <a:pt x="4906" y="6717"/>
                    <a:pt x="5096" y="6610"/>
                  </a:cubicBezTo>
                  <a:cubicBezTo>
                    <a:pt x="5691" y="6336"/>
                    <a:pt x="6191" y="5895"/>
                    <a:pt x="6549" y="5348"/>
                  </a:cubicBezTo>
                  <a:cubicBezTo>
                    <a:pt x="6906" y="4788"/>
                    <a:pt x="7096" y="4133"/>
                    <a:pt x="7096" y="3455"/>
                  </a:cubicBezTo>
                  <a:cubicBezTo>
                    <a:pt x="7108" y="2490"/>
                    <a:pt x="6680" y="1538"/>
                    <a:pt x="5953" y="883"/>
                  </a:cubicBezTo>
                  <a:cubicBezTo>
                    <a:pt x="5309" y="310"/>
                    <a:pt x="4506" y="1"/>
                    <a:pt x="365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0144;p58">
              <a:extLst>
                <a:ext uri="{FF2B5EF4-FFF2-40B4-BE49-F238E27FC236}">
                  <a16:creationId xmlns:a16="http://schemas.microsoft.com/office/drawing/2014/main" id="{DC17290F-4211-4E0D-8559-3CEA93DCF760}"/>
                </a:ext>
              </a:extLst>
            </p:cNvPr>
            <p:cNvSpPr/>
            <p:nvPr/>
          </p:nvSpPr>
          <p:spPr>
            <a:xfrm>
              <a:off x="4444777" y="4287484"/>
              <a:ext cx="48426" cy="11400"/>
            </a:xfrm>
            <a:custGeom>
              <a:avLst/>
              <a:gdLst/>
              <a:ahLst/>
              <a:cxnLst/>
              <a:rect l="l" t="t" r="r" b="b"/>
              <a:pathLst>
                <a:path w="1525" h="359" extrusionOk="0">
                  <a:moveTo>
                    <a:pt x="180" y="1"/>
                  </a:moveTo>
                  <a:cubicBezTo>
                    <a:pt x="72" y="1"/>
                    <a:pt x="1" y="72"/>
                    <a:pt x="1" y="179"/>
                  </a:cubicBezTo>
                  <a:cubicBezTo>
                    <a:pt x="1" y="275"/>
                    <a:pt x="72" y="358"/>
                    <a:pt x="180" y="358"/>
                  </a:cubicBezTo>
                  <a:lnTo>
                    <a:pt x="1346" y="358"/>
                  </a:lnTo>
                  <a:cubicBezTo>
                    <a:pt x="1442" y="358"/>
                    <a:pt x="1525" y="275"/>
                    <a:pt x="1525" y="179"/>
                  </a:cubicBezTo>
                  <a:cubicBezTo>
                    <a:pt x="1525" y="72"/>
                    <a:pt x="1430" y="1"/>
                    <a:pt x="134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0145;p58">
              <a:extLst>
                <a:ext uri="{FF2B5EF4-FFF2-40B4-BE49-F238E27FC236}">
                  <a16:creationId xmlns:a16="http://schemas.microsoft.com/office/drawing/2014/main" id="{307C2271-3BBD-4085-877B-74137E499791}"/>
                </a:ext>
              </a:extLst>
            </p:cNvPr>
            <p:cNvSpPr/>
            <p:nvPr/>
          </p:nvSpPr>
          <p:spPr>
            <a:xfrm>
              <a:off x="4149138" y="4287484"/>
              <a:ext cx="48426" cy="11400"/>
            </a:xfrm>
            <a:custGeom>
              <a:avLst/>
              <a:gdLst/>
              <a:ahLst/>
              <a:cxnLst/>
              <a:rect l="l" t="t" r="r" b="b"/>
              <a:pathLst>
                <a:path w="1525" h="359" extrusionOk="0">
                  <a:moveTo>
                    <a:pt x="179" y="1"/>
                  </a:moveTo>
                  <a:cubicBezTo>
                    <a:pt x="72" y="1"/>
                    <a:pt x="0" y="72"/>
                    <a:pt x="0" y="179"/>
                  </a:cubicBezTo>
                  <a:cubicBezTo>
                    <a:pt x="0" y="275"/>
                    <a:pt x="72" y="358"/>
                    <a:pt x="179" y="358"/>
                  </a:cubicBezTo>
                  <a:lnTo>
                    <a:pt x="1334" y="358"/>
                  </a:lnTo>
                  <a:cubicBezTo>
                    <a:pt x="1441" y="358"/>
                    <a:pt x="1512" y="275"/>
                    <a:pt x="1512" y="179"/>
                  </a:cubicBezTo>
                  <a:cubicBezTo>
                    <a:pt x="1524" y="72"/>
                    <a:pt x="1441" y="1"/>
                    <a:pt x="133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0146;p58">
              <a:extLst>
                <a:ext uri="{FF2B5EF4-FFF2-40B4-BE49-F238E27FC236}">
                  <a16:creationId xmlns:a16="http://schemas.microsoft.com/office/drawing/2014/main" id="{04DB64DC-1FA6-4314-908B-B1769D391358}"/>
                </a:ext>
              </a:extLst>
            </p:cNvPr>
            <p:cNvSpPr/>
            <p:nvPr/>
          </p:nvSpPr>
          <p:spPr>
            <a:xfrm>
              <a:off x="4315471" y="4121151"/>
              <a:ext cx="11400" cy="48045"/>
            </a:xfrm>
            <a:custGeom>
              <a:avLst/>
              <a:gdLst/>
              <a:ahLst/>
              <a:cxnLst/>
              <a:rect l="l" t="t" r="r" b="b"/>
              <a:pathLst>
                <a:path w="359" h="1513" extrusionOk="0">
                  <a:moveTo>
                    <a:pt x="180" y="0"/>
                  </a:moveTo>
                  <a:cubicBezTo>
                    <a:pt x="72" y="0"/>
                    <a:pt x="1" y="72"/>
                    <a:pt x="1" y="179"/>
                  </a:cubicBezTo>
                  <a:lnTo>
                    <a:pt x="1" y="1334"/>
                  </a:lnTo>
                  <a:cubicBezTo>
                    <a:pt x="1" y="1441"/>
                    <a:pt x="72" y="1512"/>
                    <a:pt x="180" y="1512"/>
                  </a:cubicBezTo>
                  <a:cubicBezTo>
                    <a:pt x="275" y="1512"/>
                    <a:pt x="358" y="1441"/>
                    <a:pt x="358" y="1334"/>
                  </a:cubicBezTo>
                  <a:lnTo>
                    <a:pt x="358" y="179"/>
                  </a:lnTo>
                  <a:cubicBezTo>
                    <a:pt x="358" y="72"/>
                    <a:pt x="275" y="0"/>
                    <a:pt x="18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0147;p58">
              <a:extLst>
                <a:ext uri="{FF2B5EF4-FFF2-40B4-BE49-F238E27FC236}">
                  <a16:creationId xmlns:a16="http://schemas.microsoft.com/office/drawing/2014/main" id="{6D4AA589-8051-4EE6-8508-2BA250B864CC}"/>
                </a:ext>
              </a:extLst>
            </p:cNvPr>
            <p:cNvSpPr/>
            <p:nvPr/>
          </p:nvSpPr>
          <p:spPr>
            <a:xfrm>
              <a:off x="4378632" y="4159575"/>
              <a:ext cx="22705" cy="27754"/>
            </a:xfrm>
            <a:custGeom>
              <a:avLst/>
              <a:gdLst/>
              <a:ahLst/>
              <a:cxnLst/>
              <a:rect l="l" t="t" r="r" b="b"/>
              <a:pathLst>
                <a:path w="715" h="874" extrusionOk="0">
                  <a:moveTo>
                    <a:pt x="513" y="0"/>
                  </a:moveTo>
                  <a:cubicBezTo>
                    <a:pt x="451" y="0"/>
                    <a:pt x="387" y="27"/>
                    <a:pt x="346" y="76"/>
                  </a:cubicBezTo>
                  <a:lnTo>
                    <a:pt x="48" y="588"/>
                  </a:lnTo>
                  <a:cubicBezTo>
                    <a:pt x="0" y="671"/>
                    <a:pt x="24" y="778"/>
                    <a:pt x="107" y="838"/>
                  </a:cubicBezTo>
                  <a:cubicBezTo>
                    <a:pt x="131" y="850"/>
                    <a:pt x="167" y="874"/>
                    <a:pt x="191" y="874"/>
                  </a:cubicBezTo>
                  <a:cubicBezTo>
                    <a:pt x="250" y="874"/>
                    <a:pt x="310" y="838"/>
                    <a:pt x="358" y="778"/>
                  </a:cubicBezTo>
                  <a:lnTo>
                    <a:pt x="655" y="278"/>
                  </a:lnTo>
                  <a:cubicBezTo>
                    <a:pt x="715" y="171"/>
                    <a:pt x="691" y="64"/>
                    <a:pt x="596" y="16"/>
                  </a:cubicBezTo>
                  <a:cubicBezTo>
                    <a:pt x="570" y="5"/>
                    <a:pt x="542" y="0"/>
                    <a:pt x="51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0148;p58">
              <a:extLst>
                <a:ext uri="{FF2B5EF4-FFF2-40B4-BE49-F238E27FC236}">
                  <a16:creationId xmlns:a16="http://schemas.microsoft.com/office/drawing/2014/main" id="{1BC8D52B-FC30-4AE7-9719-0075F242F285}"/>
                </a:ext>
              </a:extLst>
            </p:cNvPr>
            <p:cNvSpPr/>
            <p:nvPr/>
          </p:nvSpPr>
          <p:spPr>
            <a:xfrm>
              <a:off x="4240243" y="4399103"/>
              <a:ext cx="22705" cy="27563"/>
            </a:xfrm>
            <a:custGeom>
              <a:avLst/>
              <a:gdLst/>
              <a:ahLst/>
              <a:cxnLst/>
              <a:rect l="l" t="t" r="r" b="b"/>
              <a:pathLst>
                <a:path w="715" h="868" extrusionOk="0">
                  <a:moveTo>
                    <a:pt x="507" y="0"/>
                  </a:moveTo>
                  <a:cubicBezTo>
                    <a:pt x="444" y="0"/>
                    <a:pt x="387" y="33"/>
                    <a:pt x="346" y="82"/>
                  </a:cubicBezTo>
                  <a:lnTo>
                    <a:pt x="48" y="594"/>
                  </a:lnTo>
                  <a:cubicBezTo>
                    <a:pt x="1" y="677"/>
                    <a:pt x="24" y="784"/>
                    <a:pt x="108" y="844"/>
                  </a:cubicBezTo>
                  <a:cubicBezTo>
                    <a:pt x="132" y="855"/>
                    <a:pt x="155" y="867"/>
                    <a:pt x="191" y="867"/>
                  </a:cubicBezTo>
                  <a:cubicBezTo>
                    <a:pt x="251" y="867"/>
                    <a:pt x="310" y="844"/>
                    <a:pt x="358" y="784"/>
                  </a:cubicBezTo>
                  <a:lnTo>
                    <a:pt x="655" y="272"/>
                  </a:lnTo>
                  <a:cubicBezTo>
                    <a:pt x="715" y="189"/>
                    <a:pt x="679" y="82"/>
                    <a:pt x="596" y="22"/>
                  </a:cubicBezTo>
                  <a:cubicBezTo>
                    <a:pt x="566" y="7"/>
                    <a:pt x="536" y="0"/>
                    <a:pt x="50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0149;p58">
              <a:extLst>
                <a:ext uri="{FF2B5EF4-FFF2-40B4-BE49-F238E27FC236}">
                  <a16:creationId xmlns:a16="http://schemas.microsoft.com/office/drawing/2014/main" id="{91C584A8-831B-47CC-85CA-6E9E578465AD}"/>
                </a:ext>
              </a:extLst>
            </p:cNvPr>
            <p:cNvSpPr/>
            <p:nvPr/>
          </p:nvSpPr>
          <p:spPr>
            <a:xfrm>
              <a:off x="4240243" y="4159130"/>
              <a:ext cx="22705" cy="28198"/>
            </a:xfrm>
            <a:custGeom>
              <a:avLst/>
              <a:gdLst/>
              <a:ahLst/>
              <a:cxnLst/>
              <a:rect l="l" t="t" r="r" b="b"/>
              <a:pathLst>
                <a:path w="715" h="888" extrusionOk="0">
                  <a:moveTo>
                    <a:pt x="213" y="1"/>
                  </a:moveTo>
                  <a:cubicBezTo>
                    <a:pt x="181" y="1"/>
                    <a:pt x="148" y="10"/>
                    <a:pt x="120" y="30"/>
                  </a:cubicBezTo>
                  <a:cubicBezTo>
                    <a:pt x="24" y="78"/>
                    <a:pt x="1" y="197"/>
                    <a:pt x="60" y="292"/>
                  </a:cubicBezTo>
                  <a:lnTo>
                    <a:pt x="358" y="792"/>
                  </a:lnTo>
                  <a:cubicBezTo>
                    <a:pt x="382" y="852"/>
                    <a:pt x="441" y="888"/>
                    <a:pt x="525" y="888"/>
                  </a:cubicBezTo>
                  <a:cubicBezTo>
                    <a:pt x="548" y="888"/>
                    <a:pt x="584" y="864"/>
                    <a:pt x="608" y="852"/>
                  </a:cubicBezTo>
                  <a:cubicBezTo>
                    <a:pt x="679" y="792"/>
                    <a:pt x="715" y="685"/>
                    <a:pt x="667" y="602"/>
                  </a:cubicBezTo>
                  <a:lnTo>
                    <a:pt x="370" y="90"/>
                  </a:lnTo>
                  <a:cubicBezTo>
                    <a:pt x="338" y="35"/>
                    <a:pt x="276" y="1"/>
                    <a:pt x="21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0150;p58">
              <a:extLst>
                <a:ext uri="{FF2B5EF4-FFF2-40B4-BE49-F238E27FC236}">
                  <a16:creationId xmlns:a16="http://schemas.microsoft.com/office/drawing/2014/main" id="{7DEB5500-E9D4-43C0-A1ED-FA9B358A5D12}"/>
                </a:ext>
              </a:extLst>
            </p:cNvPr>
            <p:cNvSpPr/>
            <p:nvPr/>
          </p:nvSpPr>
          <p:spPr>
            <a:xfrm>
              <a:off x="4378632" y="4399230"/>
              <a:ext cx="22705" cy="28198"/>
            </a:xfrm>
            <a:custGeom>
              <a:avLst/>
              <a:gdLst/>
              <a:ahLst/>
              <a:cxnLst/>
              <a:rect l="l" t="t" r="r" b="b"/>
              <a:pathLst>
                <a:path w="715" h="888" extrusionOk="0">
                  <a:moveTo>
                    <a:pt x="221" y="0"/>
                  </a:moveTo>
                  <a:cubicBezTo>
                    <a:pt x="187" y="0"/>
                    <a:pt x="152" y="10"/>
                    <a:pt x="119" y="30"/>
                  </a:cubicBezTo>
                  <a:cubicBezTo>
                    <a:pt x="24" y="78"/>
                    <a:pt x="0" y="197"/>
                    <a:pt x="60" y="292"/>
                  </a:cubicBezTo>
                  <a:lnTo>
                    <a:pt x="358" y="792"/>
                  </a:lnTo>
                  <a:cubicBezTo>
                    <a:pt x="393" y="851"/>
                    <a:pt x="453" y="887"/>
                    <a:pt x="524" y="887"/>
                  </a:cubicBezTo>
                  <a:cubicBezTo>
                    <a:pt x="548" y="887"/>
                    <a:pt x="584" y="863"/>
                    <a:pt x="608" y="851"/>
                  </a:cubicBezTo>
                  <a:cubicBezTo>
                    <a:pt x="691" y="792"/>
                    <a:pt x="715" y="673"/>
                    <a:pt x="667" y="601"/>
                  </a:cubicBezTo>
                  <a:lnTo>
                    <a:pt x="369" y="89"/>
                  </a:lnTo>
                  <a:cubicBezTo>
                    <a:pt x="346" y="35"/>
                    <a:pt x="286" y="0"/>
                    <a:pt x="22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0151;p58">
              <a:extLst>
                <a:ext uri="{FF2B5EF4-FFF2-40B4-BE49-F238E27FC236}">
                  <a16:creationId xmlns:a16="http://schemas.microsoft.com/office/drawing/2014/main" id="{7B0B3409-C6B2-47C1-83AA-80453F143D71}"/>
                </a:ext>
              </a:extLst>
            </p:cNvPr>
            <p:cNvSpPr/>
            <p:nvPr/>
          </p:nvSpPr>
          <p:spPr>
            <a:xfrm>
              <a:off x="4426264" y="4351851"/>
              <a:ext cx="29532" cy="21117"/>
            </a:xfrm>
            <a:custGeom>
              <a:avLst/>
              <a:gdLst/>
              <a:ahLst/>
              <a:cxnLst/>
              <a:rect l="l" t="t" r="r" b="b"/>
              <a:pathLst>
                <a:path w="930" h="665" extrusionOk="0">
                  <a:moveTo>
                    <a:pt x="215" y="0"/>
                  </a:moveTo>
                  <a:cubicBezTo>
                    <a:pt x="152" y="0"/>
                    <a:pt x="89" y="32"/>
                    <a:pt x="48" y="81"/>
                  </a:cubicBezTo>
                  <a:cubicBezTo>
                    <a:pt x="1" y="177"/>
                    <a:pt x="36" y="272"/>
                    <a:pt x="108" y="331"/>
                  </a:cubicBezTo>
                  <a:lnTo>
                    <a:pt x="608" y="629"/>
                  </a:lnTo>
                  <a:cubicBezTo>
                    <a:pt x="643" y="653"/>
                    <a:pt x="667" y="665"/>
                    <a:pt x="703" y="665"/>
                  </a:cubicBezTo>
                  <a:cubicBezTo>
                    <a:pt x="763" y="665"/>
                    <a:pt x="822" y="629"/>
                    <a:pt x="870" y="569"/>
                  </a:cubicBezTo>
                  <a:cubicBezTo>
                    <a:pt x="929" y="486"/>
                    <a:pt x="893" y="367"/>
                    <a:pt x="810" y="319"/>
                  </a:cubicBezTo>
                  <a:lnTo>
                    <a:pt x="298" y="22"/>
                  </a:lnTo>
                  <a:cubicBezTo>
                    <a:pt x="272" y="7"/>
                    <a:pt x="244" y="0"/>
                    <a:pt x="21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0152;p58">
              <a:extLst>
                <a:ext uri="{FF2B5EF4-FFF2-40B4-BE49-F238E27FC236}">
                  <a16:creationId xmlns:a16="http://schemas.microsoft.com/office/drawing/2014/main" id="{EC0E146E-DE0E-4D89-8BE3-495581E06DE6}"/>
                </a:ext>
              </a:extLst>
            </p:cNvPr>
            <p:cNvSpPr/>
            <p:nvPr/>
          </p:nvSpPr>
          <p:spPr>
            <a:xfrm>
              <a:off x="4186196" y="4213463"/>
              <a:ext cx="29500" cy="21117"/>
            </a:xfrm>
            <a:custGeom>
              <a:avLst/>
              <a:gdLst/>
              <a:ahLst/>
              <a:cxnLst/>
              <a:rect l="l" t="t" r="r" b="b"/>
              <a:pathLst>
                <a:path w="929" h="665" extrusionOk="0">
                  <a:moveTo>
                    <a:pt x="214" y="0"/>
                  </a:moveTo>
                  <a:cubicBezTo>
                    <a:pt x="152" y="0"/>
                    <a:pt x="89" y="33"/>
                    <a:pt x="48" y="82"/>
                  </a:cubicBezTo>
                  <a:cubicBezTo>
                    <a:pt x="0" y="165"/>
                    <a:pt x="36" y="272"/>
                    <a:pt x="107" y="332"/>
                  </a:cubicBezTo>
                  <a:lnTo>
                    <a:pt x="619" y="629"/>
                  </a:lnTo>
                  <a:cubicBezTo>
                    <a:pt x="643" y="641"/>
                    <a:pt x="667" y="665"/>
                    <a:pt x="703" y="665"/>
                  </a:cubicBezTo>
                  <a:cubicBezTo>
                    <a:pt x="762" y="665"/>
                    <a:pt x="822" y="629"/>
                    <a:pt x="869" y="570"/>
                  </a:cubicBezTo>
                  <a:cubicBezTo>
                    <a:pt x="929" y="463"/>
                    <a:pt x="893" y="367"/>
                    <a:pt x="810" y="320"/>
                  </a:cubicBezTo>
                  <a:lnTo>
                    <a:pt x="298" y="22"/>
                  </a:lnTo>
                  <a:cubicBezTo>
                    <a:pt x="272" y="7"/>
                    <a:pt x="243" y="0"/>
                    <a:pt x="21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0153;p58">
              <a:extLst>
                <a:ext uri="{FF2B5EF4-FFF2-40B4-BE49-F238E27FC236}">
                  <a16:creationId xmlns:a16="http://schemas.microsoft.com/office/drawing/2014/main" id="{6DCB92E2-02EC-47C4-8541-430A0BB4097B}"/>
                </a:ext>
              </a:extLst>
            </p:cNvPr>
            <p:cNvSpPr/>
            <p:nvPr/>
          </p:nvSpPr>
          <p:spPr>
            <a:xfrm>
              <a:off x="4425883" y="4213590"/>
              <a:ext cx="29913" cy="21371"/>
            </a:xfrm>
            <a:custGeom>
              <a:avLst/>
              <a:gdLst/>
              <a:ahLst/>
              <a:cxnLst/>
              <a:rect l="l" t="t" r="r" b="b"/>
              <a:pathLst>
                <a:path w="942" h="673" extrusionOk="0">
                  <a:moveTo>
                    <a:pt x="725" y="0"/>
                  </a:moveTo>
                  <a:cubicBezTo>
                    <a:pt x="693" y="0"/>
                    <a:pt x="660" y="10"/>
                    <a:pt x="632" y="30"/>
                  </a:cubicBezTo>
                  <a:lnTo>
                    <a:pt x="120" y="328"/>
                  </a:lnTo>
                  <a:cubicBezTo>
                    <a:pt x="36" y="375"/>
                    <a:pt x="1" y="494"/>
                    <a:pt x="60" y="578"/>
                  </a:cubicBezTo>
                  <a:cubicBezTo>
                    <a:pt x="96" y="637"/>
                    <a:pt x="155" y="673"/>
                    <a:pt x="227" y="673"/>
                  </a:cubicBezTo>
                  <a:cubicBezTo>
                    <a:pt x="251" y="673"/>
                    <a:pt x="286" y="661"/>
                    <a:pt x="310" y="637"/>
                  </a:cubicBezTo>
                  <a:lnTo>
                    <a:pt x="822" y="340"/>
                  </a:lnTo>
                  <a:cubicBezTo>
                    <a:pt x="905" y="280"/>
                    <a:pt x="941" y="161"/>
                    <a:pt x="882" y="89"/>
                  </a:cubicBezTo>
                  <a:cubicBezTo>
                    <a:pt x="850" y="35"/>
                    <a:pt x="788" y="0"/>
                    <a:pt x="72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0154;p58">
              <a:extLst>
                <a:ext uri="{FF2B5EF4-FFF2-40B4-BE49-F238E27FC236}">
                  <a16:creationId xmlns:a16="http://schemas.microsoft.com/office/drawing/2014/main" id="{4A7F5ADF-A7DA-4798-9B27-102F718711F5}"/>
                </a:ext>
              </a:extLst>
            </p:cNvPr>
            <p:cNvSpPr/>
            <p:nvPr/>
          </p:nvSpPr>
          <p:spPr>
            <a:xfrm>
              <a:off x="4186196" y="4351978"/>
              <a:ext cx="29500" cy="21371"/>
            </a:xfrm>
            <a:custGeom>
              <a:avLst/>
              <a:gdLst/>
              <a:ahLst/>
              <a:cxnLst/>
              <a:rect l="l" t="t" r="r" b="b"/>
              <a:pathLst>
                <a:path w="929" h="673" extrusionOk="0">
                  <a:moveTo>
                    <a:pt x="725" y="0"/>
                  </a:moveTo>
                  <a:cubicBezTo>
                    <a:pt x="692" y="0"/>
                    <a:pt x="660" y="9"/>
                    <a:pt x="631" y="30"/>
                  </a:cubicBezTo>
                  <a:lnTo>
                    <a:pt x="119" y="327"/>
                  </a:lnTo>
                  <a:cubicBezTo>
                    <a:pt x="36" y="375"/>
                    <a:pt x="0" y="494"/>
                    <a:pt x="60" y="589"/>
                  </a:cubicBezTo>
                  <a:cubicBezTo>
                    <a:pt x="95" y="649"/>
                    <a:pt x="155" y="673"/>
                    <a:pt x="226" y="673"/>
                  </a:cubicBezTo>
                  <a:cubicBezTo>
                    <a:pt x="262" y="673"/>
                    <a:pt x="286" y="661"/>
                    <a:pt x="322" y="649"/>
                  </a:cubicBezTo>
                  <a:lnTo>
                    <a:pt x="822" y="351"/>
                  </a:lnTo>
                  <a:cubicBezTo>
                    <a:pt x="893" y="292"/>
                    <a:pt x="929" y="173"/>
                    <a:pt x="881" y="89"/>
                  </a:cubicBezTo>
                  <a:cubicBezTo>
                    <a:pt x="850" y="34"/>
                    <a:pt x="787" y="0"/>
                    <a:pt x="72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 name="Google Shape;10142;p58">
            <a:extLst>
              <a:ext uri="{FF2B5EF4-FFF2-40B4-BE49-F238E27FC236}">
                <a16:creationId xmlns:a16="http://schemas.microsoft.com/office/drawing/2014/main" id="{8AA41CA3-9BA9-490E-9141-D5EE8A460041}"/>
              </a:ext>
            </a:extLst>
          </p:cNvPr>
          <p:cNvGrpSpPr/>
          <p:nvPr/>
        </p:nvGrpSpPr>
        <p:grpSpPr>
          <a:xfrm>
            <a:off x="6616414" y="2768132"/>
            <a:ext cx="344065" cy="368644"/>
            <a:chOff x="4149138" y="4121151"/>
            <a:chExt cx="344065" cy="368644"/>
          </a:xfrm>
          <a:solidFill>
            <a:srgbClr val="00CFCC"/>
          </a:solidFill>
        </p:grpSpPr>
        <p:sp>
          <p:nvSpPr>
            <p:cNvPr id="132" name="Google Shape;10143;p58">
              <a:extLst>
                <a:ext uri="{FF2B5EF4-FFF2-40B4-BE49-F238E27FC236}">
                  <a16:creationId xmlns:a16="http://schemas.microsoft.com/office/drawing/2014/main" id="{7AD9A144-721B-44AE-97A4-09DEC5552DE4}"/>
                </a:ext>
              </a:extLst>
            </p:cNvPr>
            <p:cNvSpPr/>
            <p:nvPr/>
          </p:nvSpPr>
          <p:spPr>
            <a:xfrm>
              <a:off x="4205853" y="4182724"/>
              <a:ext cx="225746" cy="307071"/>
            </a:xfrm>
            <a:custGeom>
              <a:avLst/>
              <a:gdLst/>
              <a:ahLst/>
              <a:cxnLst/>
              <a:rect l="l" t="t" r="r" b="b"/>
              <a:pathLst>
                <a:path w="7109" h="9670" extrusionOk="0">
                  <a:moveTo>
                    <a:pt x="3643" y="359"/>
                  </a:moveTo>
                  <a:cubicBezTo>
                    <a:pt x="4417" y="359"/>
                    <a:pt x="5132" y="645"/>
                    <a:pt x="5703" y="1157"/>
                  </a:cubicBezTo>
                  <a:cubicBezTo>
                    <a:pt x="6358" y="1752"/>
                    <a:pt x="6751" y="2597"/>
                    <a:pt x="6751" y="3478"/>
                  </a:cubicBezTo>
                  <a:cubicBezTo>
                    <a:pt x="6739" y="4074"/>
                    <a:pt x="6572" y="4669"/>
                    <a:pt x="6251" y="5157"/>
                  </a:cubicBezTo>
                  <a:cubicBezTo>
                    <a:pt x="5929" y="5645"/>
                    <a:pt x="5489" y="6038"/>
                    <a:pt x="4953" y="6288"/>
                  </a:cubicBezTo>
                  <a:cubicBezTo>
                    <a:pt x="4620" y="6431"/>
                    <a:pt x="4417" y="6776"/>
                    <a:pt x="4417" y="7146"/>
                  </a:cubicBezTo>
                  <a:lnTo>
                    <a:pt x="4417" y="7360"/>
                  </a:lnTo>
                  <a:lnTo>
                    <a:pt x="2834" y="7360"/>
                  </a:lnTo>
                  <a:lnTo>
                    <a:pt x="2834" y="7146"/>
                  </a:lnTo>
                  <a:cubicBezTo>
                    <a:pt x="2834" y="6776"/>
                    <a:pt x="2631" y="6455"/>
                    <a:pt x="2298" y="6288"/>
                  </a:cubicBezTo>
                  <a:cubicBezTo>
                    <a:pt x="1084" y="5705"/>
                    <a:pt x="381" y="4407"/>
                    <a:pt x="548" y="3074"/>
                  </a:cubicBezTo>
                  <a:cubicBezTo>
                    <a:pt x="726" y="1669"/>
                    <a:pt x="1869" y="526"/>
                    <a:pt x="3286" y="383"/>
                  </a:cubicBezTo>
                  <a:cubicBezTo>
                    <a:pt x="3405" y="359"/>
                    <a:pt x="3524" y="359"/>
                    <a:pt x="3643" y="359"/>
                  </a:cubicBezTo>
                  <a:close/>
                  <a:moveTo>
                    <a:pt x="4417" y="7729"/>
                  </a:moveTo>
                  <a:lnTo>
                    <a:pt x="4417" y="8324"/>
                  </a:lnTo>
                  <a:cubicBezTo>
                    <a:pt x="4417" y="8443"/>
                    <a:pt x="4322" y="8539"/>
                    <a:pt x="4203" y="8539"/>
                  </a:cubicBezTo>
                  <a:lnTo>
                    <a:pt x="3048" y="8539"/>
                  </a:lnTo>
                  <a:cubicBezTo>
                    <a:pt x="2929" y="8539"/>
                    <a:pt x="2834" y="8443"/>
                    <a:pt x="2834" y="8324"/>
                  </a:cubicBezTo>
                  <a:lnTo>
                    <a:pt x="2834" y="7729"/>
                  </a:lnTo>
                  <a:close/>
                  <a:moveTo>
                    <a:pt x="4024" y="8896"/>
                  </a:moveTo>
                  <a:lnTo>
                    <a:pt x="4024" y="9098"/>
                  </a:lnTo>
                  <a:cubicBezTo>
                    <a:pt x="4024" y="9217"/>
                    <a:pt x="3941" y="9313"/>
                    <a:pt x="3822" y="9313"/>
                  </a:cubicBezTo>
                  <a:lnTo>
                    <a:pt x="3429" y="9313"/>
                  </a:lnTo>
                  <a:cubicBezTo>
                    <a:pt x="3310" y="9313"/>
                    <a:pt x="3227" y="9217"/>
                    <a:pt x="3227" y="9098"/>
                  </a:cubicBezTo>
                  <a:lnTo>
                    <a:pt x="3227" y="8896"/>
                  </a:lnTo>
                  <a:close/>
                  <a:moveTo>
                    <a:pt x="3658" y="1"/>
                  </a:moveTo>
                  <a:cubicBezTo>
                    <a:pt x="3519" y="1"/>
                    <a:pt x="3379" y="9"/>
                    <a:pt x="3239" y="26"/>
                  </a:cubicBezTo>
                  <a:cubicBezTo>
                    <a:pt x="1667" y="204"/>
                    <a:pt x="381" y="1466"/>
                    <a:pt x="191" y="3026"/>
                  </a:cubicBezTo>
                  <a:cubicBezTo>
                    <a:pt x="0" y="4526"/>
                    <a:pt x="786" y="5979"/>
                    <a:pt x="2155" y="6610"/>
                  </a:cubicBezTo>
                  <a:cubicBezTo>
                    <a:pt x="2358" y="6705"/>
                    <a:pt x="2477" y="6931"/>
                    <a:pt x="2477" y="7146"/>
                  </a:cubicBezTo>
                  <a:lnTo>
                    <a:pt x="2477" y="8324"/>
                  </a:lnTo>
                  <a:cubicBezTo>
                    <a:pt x="2477" y="8574"/>
                    <a:pt x="2643" y="8789"/>
                    <a:pt x="2870" y="8860"/>
                  </a:cubicBezTo>
                  <a:lnTo>
                    <a:pt x="2870" y="9098"/>
                  </a:lnTo>
                  <a:cubicBezTo>
                    <a:pt x="2870" y="9408"/>
                    <a:pt x="3120" y="9670"/>
                    <a:pt x="3429" y="9670"/>
                  </a:cubicBezTo>
                  <a:lnTo>
                    <a:pt x="3822" y="9670"/>
                  </a:lnTo>
                  <a:cubicBezTo>
                    <a:pt x="4132" y="9670"/>
                    <a:pt x="4382" y="9408"/>
                    <a:pt x="4382" y="9098"/>
                  </a:cubicBezTo>
                  <a:lnTo>
                    <a:pt x="4382" y="8860"/>
                  </a:lnTo>
                  <a:cubicBezTo>
                    <a:pt x="4608" y="8789"/>
                    <a:pt x="4775" y="8574"/>
                    <a:pt x="4775" y="8324"/>
                  </a:cubicBezTo>
                  <a:lnTo>
                    <a:pt x="4775" y="7146"/>
                  </a:lnTo>
                  <a:cubicBezTo>
                    <a:pt x="4775" y="6931"/>
                    <a:pt x="4906" y="6717"/>
                    <a:pt x="5096" y="6610"/>
                  </a:cubicBezTo>
                  <a:cubicBezTo>
                    <a:pt x="5691" y="6336"/>
                    <a:pt x="6191" y="5895"/>
                    <a:pt x="6549" y="5348"/>
                  </a:cubicBezTo>
                  <a:cubicBezTo>
                    <a:pt x="6906" y="4788"/>
                    <a:pt x="7096" y="4133"/>
                    <a:pt x="7096" y="3455"/>
                  </a:cubicBezTo>
                  <a:cubicBezTo>
                    <a:pt x="7108" y="2490"/>
                    <a:pt x="6680" y="1538"/>
                    <a:pt x="5953" y="883"/>
                  </a:cubicBezTo>
                  <a:cubicBezTo>
                    <a:pt x="5309" y="310"/>
                    <a:pt x="4506" y="1"/>
                    <a:pt x="365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0144;p58">
              <a:extLst>
                <a:ext uri="{FF2B5EF4-FFF2-40B4-BE49-F238E27FC236}">
                  <a16:creationId xmlns:a16="http://schemas.microsoft.com/office/drawing/2014/main" id="{2E87BE61-0BF3-44AD-BA23-2AC72B54724F}"/>
                </a:ext>
              </a:extLst>
            </p:cNvPr>
            <p:cNvSpPr/>
            <p:nvPr/>
          </p:nvSpPr>
          <p:spPr>
            <a:xfrm>
              <a:off x="4444777" y="4287484"/>
              <a:ext cx="48426" cy="11400"/>
            </a:xfrm>
            <a:custGeom>
              <a:avLst/>
              <a:gdLst/>
              <a:ahLst/>
              <a:cxnLst/>
              <a:rect l="l" t="t" r="r" b="b"/>
              <a:pathLst>
                <a:path w="1525" h="359" extrusionOk="0">
                  <a:moveTo>
                    <a:pt x="180" y="1"/>
                  </a:moveTo>
                  <a:cubicBezTo>
                    <a:pt x="72" y="1"/>
                    <a:pt x="1" y="72"/>
                    <a:pt x="1" y="179"/>
                  </a:cubicBezTo>
                  <a:cubicBezTo>
                    <a:pt x="1" y="275"/>
                    <a:pt x="72" y="358"/>
                    <a:pt x="180" y="358"/>
                  </a:cubicBezTo>
                  <a:lnTo>
                    <a:pt x="1346" y="358"/>
                  </a:lnTo>
                  <a:cubicBezTo>
                    <a:pt x="1442" y="358"/>
                    <a:pt x="1525" y="275"/>
                    <a:pt x="1525" y="179"/>
                  </a:cubicBezTo>
                  <a:cubicBezTo>
                    <a:pt x="1525" y="72"/>
                    <a:pt x="1430" y="1"/>
                    <a:pt x="134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0145;p58">
              <a:extLst>
                <a:ext uri="{FF2B5EF4-FFF2-40B4-BE49-F238E27FC236}">
                  <a16:creationId xmlns:a16="http://schemas.microsoft.com/office/drawing/2014/main" id="{1DB8413E-4EAD-4FF5-941B-0D5C47C6C44B}"/>
                </a:ext>
              </a:extLst>
            </p:cNvPr>
            <p:cNvSpPr/>
            <p:nvPr/>
          </p:nvSpPr>
          <p:spPr>
            <a:xfrm>
              <a:off x="4149138" y="4287484"/>
              <a:ext cx="48426" cy="11400"/>
            </a:xfrm>
            <a:custGeom>
              <a:avLst/>
              <a:gdLst/>
              <a:ahLst/>
              <a:cxnLst/>
              <a:rect l="l" t="t" r="r" b="b"/>
              <a:pathLst>
                <a:path w="1525" h="359" extrusionOk="0">
                  <a:moveTo>
                    <a:pt x="179" y="1"/>
                  </a:moveTo>
                  <a:cubicBezTo>
                    <a:pt x="72" y="1"/>
                    <a:pt x="0" y="72"/>
                    <a:pt x="0" y="179"/>
                  </a:cubicBezTo>
                  <a:cubicBezTo>
                    <a:pt x="0" y="275"/>
                    <a:pt x="72" y="358"/>
                    <a:pt x="179" y="358"/>
                  </a:cubicBezTo>
                  <a:lnTo>
                    <a:pt x="1334" y="358"/>
                  </a:lnTo>
                  <a:cubicBezTo>
                    <a:pt x="1441" y="358"/>
                    <a:pt x="1512" y="275"/>
                    <a:pt x="1512" y="179"/>
                  </a:cubicBezTo>
                  <a:cubicBezTo>
                    <a:pt x="1524" y="72"/>
                    <a:pt x="1441" y="1"/>
                    <a:pt x="133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0146;p58">
              <a:extLst>
                <a:ext uri="{FF2B5EF4-FFF2-40B4-BE49-F238E27FC236}">
                  <a16:creationId xmlns:a16="http://schemas.microsoft.com/office/drawing/2014/main" id="{3D8B8525-CAF1-4EA0-8E59-A6989BFED92B}"/>
                </a:ext>
              </a:extLst>
            </p:cNvPr>
            <p:cNvSpPr/>
            <p:nvPr/>
          </p:nvSpPr>
          <p:spPr>
            <a:xfrm>
              <a:off x="4315471" y="4121151"/>
              <a:ext cx="11400" cy="48045"/>
            </a:xfrm>
            <a:custGeom>
              <a:avLst/>
              <a:gdLst/>
              <a:ahLst/>
              <a:cxnLst/>
              <a:rect l="l" t="t" r="r" b="b"/>
              <a:pathLst>
                <a:path w="359" h="1513" extrusionOk="0">
                  <a:moveTo>
                    <a:pt x="180" y="0"/>
                  </a:moveTo>
                  <a:cubicBezTo>
                    <a:pt x="72" y="0"/>
                    <a:pt x="1" y="72"/>
                    <a:pt x="1" y="179"/>
                  </a:cubicBezTo>
                  <a:lnTo>
                    <a:pt x="1" y="1334"/>
                  </a:lnTo>
                  <a:cubicBezTo>
                    <a:pt x="1" y="1441"/>
                    <a:pt x="72" y="1512"/>
                    <a:pt x="180" y="1512"/>
                  </a:cubicBezTo>
                  <a:cubicBezTo>
                    <a:pt x="275" y="1512"/>
                    <a:pt x="358" y="1441"/>
                    <a:pt x="358" y="1334"/>
                  </a:cubicBezTo>
                  <a:lnTo>
                    <a:pt x="358" y="179"/>
                  </a:lnTo>
                  <a:cubicBezTo>
                    <a:pt x="358" y="72"/>
                    <a:pt x="275" y="0"/>
                    <a:pt x="18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0147;p58">
              <a:extLst>
                <a:ext uri="{FF2B5EF4-FFF2-40B4-BE49-F238E27FC236}">
                  <a16:creationId xmlns:a16="http://schemas.microsoft.com/office/drawing/2014/main" id="{64825D27-CAC8-4394-A67B-C47FE91CA64B}"/>
                </a:ext>
              </a:extLst>
            </p:cNvPr>
            <p:cNvSpPr/>
            <p:nvPr/>
          </p:nvSpPr>
          <p:spPr>
            <a:xfrm>
              <a:off x="4378632" y="4159575"/>
              <a:ext cx="22705" cy="27754"/>
            </a:xfrm>
            <a:custGeom>
              <a:avLst/>
              <a:gdLst/>
              <a:ahLst/>
              <a:cxnLst/>
              <a:rect l="l" t="t" r="r" b="b"/>
              <a:pathLst>
                <a:path w="715" h="874" extrusionOk="0">
                  <a:moveTo>
                    <a:pt x="513" y="0"/>
                  </a:moveTo>
                  <a:cubicBezTo>
                    <a:pt x="451" y="0"/>
                    <a:pt x="387" y="27"/>
                    <a:pt x="346" y="76"/>
                  </a:cubicBezTo>
                  <a:lnTo>
                    <a:pt x="48" y="588"/>
                  </a:lnTo>
                  <a:cubicBezTo>
                    <a:pt x="0" y="671"/>
                    <a:pt x="24" y="778"/>
                    <a:pt x="107" y="838"/>
                  </a:cubicBezTo>
                  <a:cubicBezTo>
                    <a:pt x="131" y="850"/>
                    <a:pt x="167" y="874"/>
                    <a:pt x="191" y="874"/>
                  </a:cubicBezTo>
                  <a:cubicBezTo>
                    <a:pt x="250" y="874"/>
                    <a:pt x="310" y="838"/>
                    <a:pt x="358" y="778"/>
                  </a:cubicBezTo>
                  <a:lnTo>
                    <a:pt x="655" y="278"/>
                  </a:lnTo>
                  <a:cubicBezTo>
                    <a:pt x="715" y="171"/>
                    <a:pt x="691" y="64"/>
                    <a:pt x="596" y="16"/>
                  </a:cubicBezTo>
                  <a:cubicBezTo>
                    <a:pt x="570" y="5"/>
                    <a:pt x="542" y="0"/>
                    <a:pt x="51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0148;p58">
              <a:extLst>
                <a:ext uri="{FF2B5EF4-FFF2-40B4-BE49-F238E27FC236}">
                  <a16:creationId xmlns:a16="http://schemas.microsoft.com/office/drawing/2014/main" id="{43D690DF-7DFB-49C6-8FA9-35C449EB8E3E}"/>
                </a:ext>
              </a:extLst>
            </p:cNvPr>
            <p:cNvSpPr/>
            <p:nvPr/>
          </p:nvSpPr>
          <p:spPr>
            <a:xfrm>
              <a:off x="4240243" y="4399103"/>
              <a:ext cx="22705" cy="27563"/>
            </a:xfrm>
            <a:custGeom>
              <a:avLst/>
              <a:gdLst/>
              <a:ahLst/>
              <a:cxnLst/>
              <a:rect l="l" t="t" r="r" b="b"/>
              <a:pathLst>
                <a:path w="715" h="868" extrusionOk="0">
                  <a:moveTo>
                    <a:pt x="507" y="0"/>
                  </a:moveTo>
                  <a:cubicBezTo>
                    <a:pt x="444" y="0"/>
                    <a:pt x="387" y="33"/>
                    <a:pt x="346" y="82"/>
                  </a:cubicBezTo>
                  <a:lnTo>
                    <a:pt x="48" y="594"/>
                  </a:lnTo>
                  <a:cubicBezTo>
                    <a:pt x="1" y="677"/>
                    <a:pt x="24" y="784"/>
                    <a:pt x="108" y="844"/>
                  </a:cubicBezTo>
                  <a:cubicBezTo>
                    <a:pt x="132" y="855"/>
                    <a:pt x="155" y="867"/>
                    <a:pt x="191" y="867"/>
                  </a:cubicBezTo>
                  <a:cubicBezTo>
                    <a:pt x="251" y="867"/>
                    <a:pt x="310" y="844"/>
                    <a:pt x="358" y="784"/>
                  </a:cubicBezTo>
                  <a:lnTo>
                    <a:pt x="655" y="272"/>
                  </a:lnTo>
                  <a:cubicBezTo>
                    <a:pt x="715" y="189"/>
                    <a:pt x="679" y="82"/>
                    <a:pt x="596" y="22"/>
                  </a:cubicBezTo>
                  <a:cubicBezTo>
                    <a:pt x="566" y="7"/>
                    <a:pt x="536" y="0"/>
                    <a:pt x="50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0149;p58">
              <a:extLst>
                <a:ext uri="{FF2B5EF4-FFF2-40B4-BE49-F238E27FC236}">
                  <a16:creationId xmlns:a16="http://schemas.microsoft.com/office/drawing/2014/main" id="{3442764F-5222-4647-B9B1-CA3FC4042B62}"/>
                </a:ext>
              </a:extLst>
            </p:cNvPr>
            <p:cNvSpPr/>
            <p:nvPr/>
          </p:nvSpPr>
          <p:spPr>
            <a:xfrm>
              <a:off x="4240243" y="4159130"/>
              <a:ext cx="22705" cy="28198"/>
            </a:xfrm>
            <a:custGeom>
              <a:avLst/>
              <a:gdLst/>
              <a:ahLst/>
              <a:cxnLst/>
              <a:rect l="l" t="t" r="r" b="b"/>
              <a:pathLst>
                <a:path w="715" h="888" extrusionOk="0">
                  <a:moveTo>
                    <a:pt x="213" y="1"/>
                  </a:moveTo>
                  <a:cubicBezTo>
                    <a:pt x="181" y="1"/>
                    <a:pt x="148" y="10"/>
                    <a:pt x="120" y="30"/>
                  </a:cubicBezTo>
                  <a:cubicBezTo>
                    <a:pt x="24" y="78"/>
                    <a:pt x="1" y="197"/>
                    <a:pt x="60" y="292"/>
                  </a:cubicBezTo>
                  <a:lnTo>
                    <a:pt x="358" y="792"/>
                  </a:lnTo>
                  <a:cubicBezTo>
                    <a:pt x="382" y="852"/>
                    <a:pt x="441" y="888"/>
                    <a:pt x="525" y="888"/>
                  </a:cubicBezTo>
                  <a:cubicBezTo>
                    <a:pt x="548" y="888"/>
                    <a:pt x="584" y="864"/>
                    <a:pt x="608" y="852"/>
                  </a:cubicBezTo>
                  <a:cubicBezTo>
                    <a:pt x="679" y="792"/>
                    <a:pt x="715" y="685"/>
                    <a:pt x="667" y="602"/>
                  </a:cubicBezTo>
                  <a:lnTo>
                    <a:pt x="370" y="90"/>
                  </a:lnTo>
                  <a:cubicBezTo>
                    <a:pt x="338" y="35"/>
                    <a:pt x="276" y="1"/>
                    <a:pt x="21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0150;p58">
              <a:extLst>
                <a:ext uri="{FF2B5EF4-FFF2-40B4-BE49-F238E27FC236}">
                  <a16:creationId xmlns:a16="http://schemas.microsoft.com/office/drawing/2014/main" id="{3637273C-6D06-4867-867D-EA4CB25B01AB}"/>
                </a:ext>
              </a:extLst>
            </p:cNvPr>
            <p:cNvSpPr/>
            <p:nvPr/>
          </p:nvSpPr>
          <p:spPr>
            <a:xfrm>
              <a:off x="4378632" y="4399230"/>
              <a:ext cx="22705" cy="28198"/>
            </a:xfrm>
            <a:custGeom>
              <a:avLst/>
              <a:gdLst/>
              <a:ahLst/>
              <a:cxnLst/>
              <a:rect l="l" t="t" r="r" b="b"/>
              <a:pathLst>
                <a:path w="715" h="888" extrusionOk="0">
                  <a:moveTo>
                    <a:pt x="221" y="0"/>
                  </a:moveTo>
                  <a:cubicBezTo>
                    <a:pt x="187" y="0"/>
                    <a:pt x="152" y="10"/>
                    <a:pt x="119" y="30"/>
                  </a:cubicBezTo>
                  <a:cubicBezTo>
                    <a:pt x="24" y="78"/>
                    <a:pt x="0" y="197"/>
                    <a:pt x="60" y="292"/>
                  </a:cubicBezTo>
                  <a:lnTo>
                    <a:pt x="358" y="792"/>
                  </a:lnTo>
                  <a:cubicBezTo>
                    <a:pt x="393" y="851"/>
                    <a:pt x="453" y="887"/>
                    <a:pt x="524" y="887"/>
                  </a:cubicBezTo>
                  <a:cubicBezTo>
                    <a:pt x="548" y="887"/>
                    <a:pt x="584" y="863"/>
                    <a:pt x="608" y="851"/>
                  </a:cubicBezTo>
                  <a:cubicBezTo>
                    <a:pt x="691" y="792"/>
                    <a:pt x="715" y="673"/>
                    <a:pt x="667" y="601"/>
                  </a:cubicBezTo>
                  <a:lnTo>
                    <a:pt x="369" y="89"/>
                  </a:lnTo>
                  <a:cubicBezTo>
                    <a:pt x="346" y="35"/>
                    <a:pt x="286" y="0"/>
                    <a:pt x="22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0151;p58">
              <a:extLst>
                <a:ext uri="{FF2B5EF4-FFF2-40B4-BE49-F238E27FC236}">
                  <a16:creationId xmlns:a16="http://schemas.microsoft.com/office/drawing/2014/main" id="{44C37C1B-8D78-47A7-A4F2-334AA61EDD1D}"/>
                </a:ext>
              </a:extLst>
            </p:cNvPr>
            <p:cNvSpPr/>
            <p:nvPr/>
          </p:nvSpPr>
          <p:spPr>
            <a:xfrm>
              <a:off x="4426264" y="4351851"/>
              <a:ext cx="29532" cy="21117"/>
            </a:xfrm>
            <a:custGeom>
              <a:avLst/>
              <a:gdLst/>
              <a:ahLst/>
              <a:cxnLst/>
              <a:rect l="l" t="t" r="r" b="b"/>
              <a:pathLst>
                <a:path w="930" h="665" extrusionOk="0">
                  <a:moveTo>
                    <a:pt x="215" y="0"/>
                  </a:moveTo>
                  <a:cubicBezTo>
                    <a:pt x="152" y="0"/>
                    <a:pt x="89" y="32"/>
                    <a:pt x="48" y="81"/>
                  </a:cubicBezTo>
                  <a:cubicBezTo>
                    <a:pt x="1" y="177"/>
                    <a:pt x="36" y="272"/>
                    <a:pt x="108" y="331"/>
                  </a:cubicBezTo>
                  <a:lnTo>
                    <a:pt x="608" y="629"/>
                  </a:lnTo>
                  <a:cubicBezTo>
                    <a:pt x="643" y="653"/>
                    <a:pt x="667" y="665"/>
                    <a:pt x="703" y="665"/>
                  </a:cubicBezTo>
                  <a:cubicBezTo>
                    <a:pt x="763" y="665"/>
                    <a:pt x="822" y="629"/>
                    <a:pt x="870" y="569"/>
                  </a:cubicBezTo>
                  <a:cubicBezTo>
                    <a:pt x="929" y="486"/>
                    <a:pt x="893" y="367"/>
                    <a:pt x="810" y="319"/>
                  </a:cubicBezTo>
                  <a:lnTo>
                    <a:pt x="298" y="22"/>
                  </a:lnTo>
                  <a:cubicBezTo>
                    <a:pt x="272" y="7"/>
                    <a:pt x="244" y="0"/>
                    <a:pt x="21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0152;p58">
              <a:extLst>
                <a:ext uri="{FF2B5EF4-FFF2-40B4-BE49-F238E27FC236}">
                  <a16:creationId xmlns:a16="http://schemas.microsoft.com/office/drawing/2014/main" id="{4E49E806-7C8A-4A46-8454-71EE536ABDFF}"/>
                </a:ext>
              </a:extLst>
            </p:cNvPr>
            <p:cNvSpPr/>
            <p:nvPr/>
          </p:nvSpPr>
          <p:spPr>
            <a:xfrm>
              <a:off x="4186196" y="4213463"/>
              <a:ext cx="29500" cy="21117"/>
            </a:xfrm>
            <a:custGeom>
              <a:avLst/>
              <a:gdLst/>
              <a:ahLst/>
              <a:cxnLst/>
              <a:rect l="l" t="t" r="r" b="b"/>
              <a:pathLst>
                <a:path w="929" h="665" extrusionOk="0">
                  <a:moveTo>
                    <a:pt x="214" y="0"/>
                  </a:moveTo>
                  <a:cubicBezTo>
                    <a:pt x="152" y="0"/>
                    <a:pt x="89" y="33"/>
                    <a:pt x="48" y="82"/>
                  </a:cubicBezTo>
                  <a:cubicBezTo>
                    <a:pt x="0" y="165"/>
                    <a:pt x="36" y="272"/>
                    <a:pt x="107" y="332"/>
                  </a:cubicBezTo>
                  <a:lnTo>
                    <a:pt x="619" y="629"/>
                  </a:lnTo>
                  <a:cubicBezTo>
                    <a:pt x="643" y="641"/>
                    <a:pt x="667" y="665"/>
                    <a:pt x="703" y="665"/>
                  </a:cubicBezTo>
                  <a:cubicBezTo>
                    <a:pt x="762" y="665"/>
                    <a:pt x="822" y="629"/>
                    <a:pt x="869" y="570"/>
                  </a:cubicBezTo>
                  <a:cubicBezTo>
                    <a:pt x="929" y="463"/>
                    <a:pt x="893" y="367"/>
                    <a:pt x="810" y="320"/>
                  </a:cubicBezTo>
                  <a:lnTo>
                    <a:pt x="298" y="22"/>
                  </a:lnTo>
                  <a:cubicBezTo>
                    <a:pt x="272" y="7"/>
                    <a:pt x="243" y="0"/>
                    <a:pt x="21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0153;p58">
              <a:extLst>
                <a:ext uri="{FF2B5EF4-FFF2-40B4-BE49-F238E27FC236}">
                  <a16:creationId xmlns:a16="http://schemas.microsoft.com/office/drawing/2014/main" id="{68F094BF-FFD3-4E97-BDA4-82BB799C4456}"/>
                </a:ext>
              </a:extLst>
            </p:cNvPr>
            <p:cNvSpPr/>
            <p:nvPr/>
          </p:nvSpPr>
          <p:spPr>
            <a:xfrm>
              <a:off x="4425883" y="4213590"/>
              <a:ext cx="29913" cy="21371"/>
            </a:xfrm>
            <a:custGeom>
              <a:avLst/>
              <a:gdLst/>
              <a:ahLst/>
              <a:cxnLst/>
              <a:rect l="l" t="t" r="r" b="b"/>
              <a:pathLst>
                <a:path w="942" h="673" extrusionOk="0">
                  <a:moveTo>
                    <a:pt x="725" y="0"/>
                  </a:moveTo>
                  <a:cubicBezTo>
                    <a:pt x="693" y="0"/>
                    <a:pt x="660" y="10"/>
                    <a:pt x="632" y="30"/>
                  </a:cubicBezTo>
                  <a:lnTo>
                    <a:pt x="120" y="328"/>
                  </a:lnTo>
                  <a:cubicBezTo>
                    <a:pt x="36" y="375"/>
                    <a:pt x="1" y="494"/>
                    <a:pt x="60" y="578"/>
                  </a:cubicBezTo>
                  <a:cubicBezTo>
                    <a:pt x="96" y="637"/>
                    <a:pt x="155" y="673"/>
                    <a:pt x="227" y="673"/>
                  </a:cubicBezTo>
                  <a:cubicBezTo>
                    <a:pt x="251" y="673"/>
                    <a:pt x="286" y="661"/>
                    <a:pt x="310" y="637"/>
                  </a:cubicBezTo>
                  <a:lnTo>
                    <a:pt x="822" y="340"/>
                  </a:lnTo>
                  <a:cubicBezTo>
                    <a:pt x="905" y="280"/>
                    <a:pt x="941" y="161"/>
                    <a:pt x="882" y="89"/>
                  </a:cubicBezTo>
                  <a:cubicBezTo>
                    <a:pt x="850" y="35"/>
                    <a:pt x="788" y="0"/>
                    <a:pt x="72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0154;p58">
              <a:extLst>
                <a:ext uri="{FF2B5EF4-FFF2-40B4-BE49-F238E27FC236}">
                  <a16:creationId xmlns:a16="http://schemas.microsoft.com/office/drawing/2014/main" id="{0F4D0652-C5E2-4CC4-9052-6262881F9E42}"/>
                </a:ext>
              </a:extLst>
            </p:cNvPr>
            <p:cNvSpPr/>
            <p:nvPr/>
          </p:nvSpPr>
          <p:spPr>
            <a:xfrm>
              <a:off x="4186196" y="4351978"/>
              <a:ext cx="29500" cy="21371"/>
            </a:xfrm>
            <a:custGeom>
              <a:avLst/>
              <a:gdLst/>
              <a:ahLst/>
              <a:cxnLst/>
              <a:rect l="l" t="t" r="r" b="b"/>
              <a:pathLst>
                <a:path w="929" h="673" extrusionOk="0">
                  <a:moveTo>
                    <a:pt x="725" y="0"/>
                  </a:moveTo>
                  <a:cubicBezTo>
                    <a:pt x="692" y="0"/>
                    <a:pt x="660" y="9"/>
                    <a:pt x="631" y="30"/>
                  </a:cubicBezTo>
                  <a:lnTo>
                    <a:pt x="119" y="327"/>
                  </a:lnTo>
                  <a:cubicBezTo>
                    <a:pt x="36" y="375"/>
                    <a:pt x="0" y="494"/>
                    <a:pt x="60" y="589"/>
                  </a:cubicBezTo>
                  <a:cubicBezTo>
                    <a:pt x="95" y="649"/>
                    <a:pt x="155" y="673"/>
                    <a:pt x="226" y="673"/>
                  </a:cubicBezTo>
                  <a:cubicBezTo>
                    <a:pt x="262" y="673"/>
                    <a:pt x="286" y="661"/>
                    <a:pt x="322" y="649"/>
                  </a:cubicBezTo>
                  <a:lnTo>
                    <a:pt x="822" y="351"/>
                  </a:lnTo>
                  <a:cubicBezTo>
                    <a:pt x="893" y="292"/>
                    <a:pt x="929" y="173"/>
                    <a:pt x="881" y="89"/>
                  </a:cubicBezTo>
                  <a:cubicBezTo>
                    <a:pt x="850" y="34"/>
                    <a:pt x="787" y="0"/>
                    <a:pt x="72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 name="Google Shape;10142;p58">
            <a:extLst>
              <a:ext uri="{FF2B5EF4-FFF2-40B4-BE49-F238E27FC236}">
                <a16:creationId xmlns:a16="http://schemas.microsoft.com/office/drawing/2014/main" id="{A2B475A2-C5CF-4CCF-A294-0D304FB9A335}"/>
              </a:ext>
            </a:extLst>
          </p:cNvPr>
          <p:cNvGrpSpPr/>
          <p:nvPr/>
        </p:nvGrpSpPr>
        <p:grpSpPr>
          <a:xfrm>
            <a:off x="6639860" y="928187"/>
            <a:ext cx="344065" cy="368644"/>
            <a:chOff x="4149138" y="4121151"/>
            <a:chExt cx="344065" cy="368644"/>
          </a:xfrm>
          <a:solidFill>
            <a:srgbClr val="00CFCC"/>
          </a:solidFill>
        </p:grpSpPr>
        <p:sp>
          <p:nvSpPr>
            <p:cNvPr id="163" name="Google Shape;10143;p58">
              <a:extLst>
                <a:ext uri="{FF2B5EF4-FFF2-40B4-BE49-F238E27FC236}">
                  <a16:creationId xmlns:a16="http://schemas.microsoft.com/office/drawing/2014/main" id="{52A832AF-3814-49F4-89C7-476B6E849379}"/>
                </a:ext>
              </a:extLst>
            </p:cNvPr>
            <p:cNvSpPr/>
            <p:nvPr/>
          </p:nvSpPr>
          <p:spPr>
            <a:xfrm>
              <a:off x="4205853" y="4182724"/>
              <a:ext cx="225746" cy="307071"/>
            </a:xfrm>
            <a:custGeom>
              <a:avLst/>
              <a:gdLst/>
              <a:ahLst/>
              <a:cxnLst/>
              <a:rect l="l" t="t" r="r" b="b"/>
              <a:pathLst>
                <a:path w="7109" h="9670" extrusionOk="0">
                  <a:moveTo>
                    <a:pt x="3643" y="359"/>
                  </a:moveTo>
                  <a:cubicBezTo>
                    <a:pt x="4417" y="359"/>
                    <a:pt x="5132" y="645"/>
                    <a:pt x="5703" y="1157"/>
                  </a:cubicBezTo>
                  <a:cubicBezTo>
                    <a:pt x="6358" y="1752"/>
                    <a:pt x="6751" y="2597"/>
                    <a:pt x="6751" y="3478"/>
                  </a:cubicBezTo>
                  <a:cubicBezTo>
                    <a:pt x="6739" y="4074"/>
                    <a:pt x="6572" y="4669"/>
                    <a:pt x="6251" y="5157"/>
                  </a:cubicBezTo>
                  <a:cubicBezTo>
                    <a:pt x="5929" y="5645"/>
                    <a:pt x="5489" y="6038"/>
                    <a:pt x="4953" y="6288"/>
                  </a:cubicBezTo>
                  <a:cubicBezTo>
                    <a:pt x="4620" y="6431"/>
                    <a:pt x="4417" y="6776"/>
                    <a:pt x="4417" y="7146"/>
                  </a:cubicBezTo>
                  <a:lnTo>
                    <a:pt x="4417" y="7360"/>
                  </a:lnTo>
                  <a:lnTo>
                    <a:pt x="2834" y="7360"/>
                  </a:lnTo>
                  <a:lnTo>
                    <a:pt x="2834" y="7146"/>
                  </a:lnTo>
                  <a:cubicBezTo>
                    <a:pt x="2834" y="6776"/>
                    <a:pt x="2631" y="6455"/>
                    <a:pt x="2298" y="6288"/>
                  </a:cubicBezTo>
                  <a:cubicBezTo>
                    <a:pt x="1084" y="5705"/>
                    <a:pt x="381" y="4407"/>
                    <a:pt x="548" y="3074"/>
                  </a:cubicBezTo>
                  <a:cubicBezTo>
                    <a:pt x="726" y="1669"/>
                    <a:pt x="1869" y="526"/>
                    <a:pt x="3286" y="383"/>
                  </a:cubicBezTo>
                  <a:cubicBezTo>
                    <a:pt x="3405" y="359"/>
                    <a:pt x="3524" y="359"/>
                    <a:pt x="3643" y="359"/>
                  </a:cubicBezTo>
                  <a:close/>
                  <a:moveTo>
                    <a:pt x="4417" y="7729"/>
                  </a:moveTo>
                  <a:lnTo>
                    <a:pt x="4417" y="8324"/>
                  </a:lnTo>
                  <a:cubicBezTo>
                    <a:pt x="4417" y="8443"/>
                    <a:pt x="4322" y="8539"/>
                    <a:pt x="4203" y="8539"/>
                  </a:cubicBezTo>
                  <a:lnTo>
                    <a:pt x="3048" y="8539"/>
                  </a:lnTo>
                  <a:cubicBezTo>
                    <a:pt x="2929" y="8539"/>
                    <a:pt x="2834" y="8443"/>
                    <a:pt x="2834" y="8324"/>
                  </a:cubicBezTo>
                  <a:lnTo>
                    <a:pt x="2834" y="7729"/>
                  </a:lnTo>
                  <a:close/>
                  <a:moveTo>
                    <a:pt x="4024" y="8896"/>
                  </a:moveTo>
                  <a:lnTo>
                    <a:pt x="4024" y="9098"/>
                  </a:lnTo>
                  <a:cubicBezTo>
                    <a:pt x="4024" y="9217"/>
                    <a:pt x="3941" y="9313"/>
                    <a:pt x="3822" y="9313"/>
                  </a:cubicBezTo>
                  <a:lnTo>
                    <a:pt x="3429" y="9313"/>
                  </a:lnTo>
                  <a:cubicBezTo>
                    <a:pt x="3310" y="9313"/>
                    <a:pt x="3227" y="9217"/>
                    <a:pt x="3227" y="9098"/>
                  </a:cubicBezTo>
                  <a:lnTo>
                    <a:pt x="3227" y="8896"/>
                  </a:lnTo>
                  <a:close/>
                  <a:moveTo>
                    <a:pt x="3658" y="1"/>
                  </a:moveTo>
                  <a:cubicBezTo>
                    <a:pt x="3519" y="1"/>
                    <a:pt x="3379" y="9"/>
                    <a:pt x="3239" y="26"/>
                  </a:cubicBezTo>
                  <a:cubicBezTo>
                    <a:pt x="1667" y="204"/>
                    <a:pt x="381" y="1466"/>
                    <a:pt x="191" y="3026"/>
                  </a:cubicBezTo>
                  <a:cubicBezTo>
                    <a:pt x="0" y="4526"/>
                    <a:pt x="786" y="5979"/>
                    <a:pt x="2155" y="6610"/>
                  </a:cubicBezTo>
                  <a:cubicBezTo>
                    <a:pt x="2358" y="6705"/>
                    <a:pt x="2477" y="6931"/>
                    <a:pt x="2477" y="7146"/>
                  </a:cubicBezTo>
                  <a:lnTo>
                    <a:pt x="2477" y="8324"/>
                  </a:lnTo>
                  <a:cubicBezTo>
                    <a:pt x="2477" y="8574"/>
                    <a:pt x="2643" y="8789"/>
                    <a:pt x="2870" y="8860"/>
                  </a:cubicBezTo>
                  <a:lnTo>
                    <a:pt x="2870" y="9098"/>
                  </a:lnTo>
                  <a:cubicBezTo>
                    <a:pt x="2870" y="9408"/>
                    <a:pt x="3120" y="9670"/>
                    <a:pt x="3429" y="9670"/>
                  </a:cubicBezTo>
                  <a:lnTo>
                    <a:pt x="3822" y="9670"/>
                  </a:lnTo>
                  <a:cubicBezTo>
                    <a:pt x="4132" y="9670"/>
                    <a:pt x="4382" y="9408"/>
                    <a:pt x="4382" y="9098"/>
                  </a:cubicBezTo>
                  <a:lnTo>
                    <a:pt x="4382" y="8860"/>
                  </a:lnTo>
                  <a:cubicBezTo>
                    <a:pt x="4608" y="8789"/>
                    <a:pt x="4775" y="8574"/>
                    <a:pt x="4775" y="8324"/>
                  </a:cubicBezTo>
                  <a:lnTo>
                    <a:pt x="4775" y="7146"/>
                  </a:lnTo>
                  <a:cubicBezTo>
                    <a:pt x="4775" y="6931"/>
                    <a:pt x="4906" y="6717"/>
                    <a:pt x="5096" y="6610"/>
                  </a:cubicBezTo>
                  <a:cubicBezTo>
                    <a:pt x="5691" y="6336"/>
                    <a:pt x="6191" y="5895"/>
                    <a:pt x="6549" y="5348"/>
                  </a:cubicBezTo>
                  <a:cubicBezTo>
                    <a:pt x="6906" y="4788"/>
                    <a:pt x="7096" y="4133"/>
                    <a:pt x="7096" y="3455"/>
                  </a:cubicBezTo>
                  <a:cubicBezTo>
                    <a:pt x="7108" y="2490"/>
                    <a:pt x="6680" y="1538"/>
                    <a:pt x="5953" y="883"/>
                  </a:cubicBezTo>
                  <a:cubicBezTo>
                    <a:pt x="5309" y="310"/>
                    <a:pt x="4506" y="1"/>
                    <a:pt x="365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0144;p58">
              <a:extLst>
                <a:ext uri="{FF2B5EF4-FFF2-40B4-BE49-F238E27FC236}">
                  <a16:creationId xmlns:a16="http://schemas.microsoft.com/office/drawing/2014/main" id="{A9171F7F-0AE5-4978-85A5-01D00172A366}"/>
                </a:ext>
              </a:extLst>
            </p:cNvPr>
            <p:cNvSpPr/>
            <p:nvPr/>
          </p:nvSpPr>
          <p:spPr>
            <a:xfrm>
              <a:off x="4444777" y="4287484"/>
              <a:ext cx="48426" cy="11400"/>
            </a:xfrm>
            <a:custGeom>
              <a:avLst/>
              <a:gdLst/>
              <a:ahLst/>
              <a:cxnLst/>
              <a:rect l="l" t="t" r="r" b="b"/>
              <a:pathLst>
                <a:path w="1525" h="359" extrusionOk="0">
                  <a:moveTo>
                    <a:pt x="180" y="1"/>
                  </a:moveTo>
                  <a:cubicBezTo>
                    <a:pt x="72" y="1"/>
                    <a:pt x="1" y="72"/>
                    <a:pt x="1" y="179"/>
                  </a:cubicBezTo>
                  <a:cubicBezTo>
                    <a:pt x="1" y="275"/>
                    <a:pt x="72" y="358"/>
                    <a:pt x="180" y="358"/>
                  </a:cubicBezTo>
                  <a:lnTo>
                    <a:pt x="1346" y="358"/>
                  </a:lnTo>
                  <a:cubicBezTo>
                    <a:pt x="1442" y="358"/>
                    <a:pt x="1525" y="275"/>
                    <a:pt x="1525" y="179"/>
                  </a:cubicBezTo>
                  <a:cubicBezTo>
                    <a:pt x="1525" y="72"/>
                    <a:pt x="1430" y="1"/>
                    <a:pt x="134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0145;p58">
              <a:extLst>
                <a:ext uri="{FF2B5EF4-FFF2-40B4-BE49-F238E27FC236}">
                  <a16:creationId xmlns:a16="http://schemas.microsoft.com/office/drawing/2014/main" id="{DE27A3E4-197A-4F6C-8F7D-67A7160AB42F}"/>
                </a:ext>
              </a:extLst>
            </p:cNvPr>
            <p:cNvSpPr/>
            <p:nvPr/>
          </p:nvSpPr>
          <p:spPr>
            <a:xfrm>
              <a:off x="4149138" y="4287484"/>
              <a:ext cx="48426" cy="11400"/>
            </a:xfrm>
            <a:custGeom>
              <a:avLst/>
              <a:gdLst/>
              <a:ahLst/>
              <a:cxnLst/>
              <a:rect l="l" t="t" r="r" b="b"/>
              <a:pathLst>
                <a:path w="1525" h="359" extrusionOk="0">
                  <a:moveTo>
                    <a:pt x="179" y="1"/>
                  </a:moveTo>
                  <a:cubicBezTo>
                    <a:pt x="72" y="1"/>
                    <a:pt x="0" y="72"/>
                    <a:pt x="0" y="179"/>
                  </a:cubicBezTo>
                  <a:cubicBezTo>
                    <a:pt x="0" y="275"/>
                    <a:pt x="72" y="358"/>
                    <a:pt x="179" y="358"/>
                  </a:cubicBezTo>
                  <a:lnTo>
                    <a:pt x="1334" y="358"/>
                  </a:lnTo>
                  <a:cubicBezTo>
                    <a:pt x="1441" y="358"/>
                    <a:pt x="1512" y="275"/>
                    <a:pt x="1512" y="179"/>
                  </a:cubicBezTo>
                  <a:cubicBezTo>
                    <a:pt x="1524" y="72"/>
                    <a:pt x="1441" y="1"/>
                    <a:pt x="133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0146;p58">
              <a:extLst>
                <a:ext uri="{FF2B5EF4-FFF2-40B4-BE49-F238E27FC236}">
                  <a16:creationId xmlns:a16="http://schemas.microsoft.com/office/drawing/2014/main" id="{1BE62AC9-C7D3-41E0-9548-9CAFFC37DDC0}"/>
                </a:ext>
              </a:extLst>
            </p:cNvPr>
            <p:cNvSpPr/>
            <p:nvPr/>
          </p:nvSpPr>
          <p:spPr>
            <a:xfrm>
              <a:off x="4315471" y="4121151"/>
              <a:ext cx="11400" cy="48045"/>
            </a:xfrm>
            <a:custGeom>
              <a:avLst/>
              <a:gdLst/>
              <a:ahLst/>
              <a:cxnLst/>
              <a:rect l="l" t="t" r="r" b="b"/>
              <a:pathLst>
                <a:path w="359" h="1513" extrusionOk="0">
                  <a:moveTo>
                    <a:pt x="180" y="0"/>
                  </a:moveTo>
                  <a:cubicBezTo>
                    <a:pt x="72" y="0"/>
                    <a:pt x="1" y="72"/>
                    <a:pt x="1" y="179"/>
                  </a:cubicBezTo>
                  <a:lnTo>
                    <a:pt x="1" y="1334"/>
                  </a:lnTo>
                  <a:cubicBezTo>
                    <a:pt x="1" y="1441"/>
                    <a:pt x="72" y="1512"/>
                    <a:pt x="180" y="1512"/>
                  </a:cubicBezTo>
                  <a:cubicBezTo>
                    <a:pt x="275" y="1512"/>
                    <a:pt x="358" y="1441"/>
                    <a:pt x="358" y="1334"/>
                  </a:cubicBezTo>
                  <a:lnTo>
                    <a:pt x="358" y="179"/>
                  </a:lnTo>
                  <a:cubicBezTo>
                    <a:pt x="358" y="72"/>
                    <a:pt x="275" y="0"/>
                    <a:pt x="18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0147;p58">
              <a:extLst>
                <a:ext uri="{FF2B5EF4-FFF2-40B4-BE49-F238E27FC236}">
                  <a16:creationId xmlns:a16="http://schemas.microsoft.com/office/drawing/2014/main" id="{16111BED-8267-45E7-9F77-C65FF9A05E1B}"/>
                </a:ext>
              </a:extLst>
            </p:cNvPr>
            <p:cNvSpPr/>
            <p:nvPr/>
          </p:nvSpPr>
          <p:spPr>
            <a:xfrm>
              <a:off x="4378632" y="4159575"/>
              <a:ext cx="22705" cy="27754"/>
            </a:xfrm>
            <a:custGeom>
              <a:avLst/>
              <a:gdLst/>
              <a:ahLst/>
              <a:cxnLst/>
              <a:rect l="l" t="t" r="r" b="b"/>
              <a:pathLst>
                <a:path w="715" h="874" extrusionOk="0">
                  <a:moveTo>
                    <a:pt x="513" y="0"/>
                  </a:moveTo>
                  <a:cubicBezTo>
                    <a:pt x="451" y="0"/>
                    <a:pt x="387" y="27"/>
                    <a:pt x="346" y="76"/>
                  </a:cubicBezTo>
                  <a:lnTo>
                    <a:pt x="48" y="588"/>
                  </a:lnTo>
                  <a:cubicBezTo>
                    <a:pt x="0" y="671"/>
                    <a:pt x="24" y="778"/>
                    <a:pt x="107" y="838"/>
                  </a:cubicBezTo>
                  <a:cubicBezTo>
                    <a:pt x="131" y="850"/>
                    <a:pt x="167" y="874"/>
                    <a:pt x="191" y="874"/>
                  </a:cubicBezTo>
                  <a:cubicBezTo>
                    <a:pt x="250" y="874"/>
                    <a:pt x="310" y="838"/>
                    <a:pt x="358" y="778"/>
                  </a:cubicBezTo>
                  <a:lnTo>
                    <a:pt x="655" y="278"/>
                  </a:lnTo>
                  <a:cubicBezTo>
                    <a:pt x="715" y="171"/>
                    <a:pt x="691" y="64"/>
                    <a:pt x="596" y="16"/>
                  </a:cubicBezTo>
                  <a:cubicBezTo>
                    <a:pt x="570" y="5"/>
                    <a:pt x="542" y="0"/>
                    <a:pt x="51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0148;p58">
              <a:extLst>
                <a:ext uri="{FF2B5EF4-FFF2-40B4-BE49-F238E27FC236}">
                  <a16:creationId xmlns:a16="http://schemas.microsoft.com/office/drawing/2014/main" id="{6D19E5CE-9B95-4296-B64E-742B74DAD121}"/>
                </a:ext>
              </a:extLst>
            </p:cNvPr>
            <p:cNvSpPr/>
            <p:nvPr/>
          </p:nvSpPr>
          <p:spPr>
            <a:xfrm>
              <a:off x="4240243" y="4399103"/>
              <a:ext cx="22705" cy="27563"/>
            </a:xfrm>
            <a:custGeom>
              <a:avLst/>
              <a:gdLst/>
              <a:ahLst/>
              <a:cxnLst/>
              <a:rect l="l" t="t" r="r" b="b"/>
              <a:pathLst>
                <a:path w="715" h="868" extrusionOk="0">
                  <a:moveTo>
                    <a:pt x="507" y="0"/>
                  </a:moveTo>
                  <a:cubicBezTo>
                    <a:pt x="444" y="0"/>
                    <a:pt x="387" y="33"/>
                    <a:pt x="346" y="82"/>
                  </a:cubicBezTo>
                  <a:lnTo>
                    <a:pt x="48" y="594"/>
                  </a:lnTo>
                  <a:cubicBezTo>
                    <a:pt x="1" y="677"/>
                    <a:pt x="24" y="784"/>
                    <a:pt x="108" y="844"/>
                  </a:cubicBezTo>
                  <a:cubicBezTo>
                    <a:pt x="132" y="855"/>
                    <a:pt x="155" y="867"/>
                    <a:pt x="191" y="867"/>
                  </a:cubicBezTo>
                  <a:cubicBezTo>
                    <a:pt x="251" y="867"/>
                    <a:pt x="310" y="844"/>
                    <a:pt x="358" y="784"/>
                  </a:cubicBezTo>
                  <a:lnTo>
                    <a:pt x="655" y="272"/>
                  </a:lnTo>
                  <a:cubicBezTo>
                    <a:pt x="715" y="189"/>
                    <a:pt x="679" y="82"/>
                    <a:pt x="596" y="22"/>
                  </a:cubicBezTo>
                  <a:cubicBezTo>
                    <a:pt x="566" y="7"/>
                    <a:pt x="536" y="0"/>
                    <a:pt x="50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0149;p58">
              <a:extLst>
                <a:ext uri="{FF2B5EF4-FFF2-40B4-BE49-F238E27FC236}">
                  <a16:creationId xmlns:a16="http://schemas.microsoft.com/office/drawing/2014/main" id="{D127C3D1-51CD-47BB-857F-8FC55642721F}"/>
                </a:ext>
              </a:extLst>
            </p:cNvPr>
            <p:cNvSpPr/>
            <p:nvPr/>
          </p:nvSpPr>
          <p:spPr>
            <a:xfrm>
              <a:off x="4240243" y="4159130"/>
              <a:ext cx="22705" cy="28198"/>
            </a:xfrm>
            <a:custGeom>
              <a:avLst/>
              <a:gdLst/>
              <a:ahLst/>
              <a:cxnLst/>
              <a:rect l="l" t="t" r="r" b="b"/>
              <a:pathLst>
                <a:path w="715" h="888" extrusionOk="0">
                  <a:moveTo>
                    <a:pt x="213" y="1"/>
                  </a:moveTo>
                  <a:cubicBezTo>
                    <a:pt x="181" y="1"/>
                    <a:pt x="148" y="10"/>
                    <a:pt x="120" y="30"/>
                  </a:cubicBezTo>
                  <a:cubicBezTo>
                    <a:pt x="24" y="78"/>
                    <a:pt x="1" y="197"/>
                    <a:pt x="60" y="292"/>
                  </a:cubicBezTo>
                  <a:lnTo>
                    <a:pt x="358" y="792"/>
                  </a:lnTo>
                  <a:cubicBezTo>
                    <a:pt x="382" y="852"/>
                    <a:pt x="441" y="888"/>
                    <a:pt x="525" y="888"/>
                  </a:cubicBezTo>
                  <a:cubicBezTo>
                    <a:pt x="548" y="888"/>
                    <a:pt x="584" y="864"/>
                    <a:pt x="608" y="852"/>
                  </a:cubicBezTo>
                  <a:cubicBezTo>
                    <a:pt x="679" y="792"/>
                    <a:pt x="715" y="685"/>
                    <a:pt x="667" y="602"/>
                  </a:cubicBezTo>
                  <a:lnTo>
                    <a:pt x="370" y="90"/>
                  </a:lnTo>
                  <a:cubicBezTo>
                    <a:pt x="338" y="35"/>
                    <a:pt x="276" y="1"/>
                    <a:pt x="21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0150;p58">
              <a:extLst>
                <a:ext uri="{FF2B5EF4-FFF2-40B4-BE49-F238E27FC236}">
                  <a16:creationId xmlns:a16="http://schemas.microsoft.com/office/drawing/2014/main" id="{30E0C314-C288-4A55-BA5D-5BE862659A35}"/>
                </a:ext>
              </a:extLst>
            </p:cNvPr>
            <p:cNvSpPr/>
            <p:nvPr/>
          </p:nvSpPr>
          <p:spPr>
            <a:xfrm>
              <a:off x="4378632" y="4399230"/>
              <a:ext cx="22705" cy="28198"/>
            </a:xfrm>
            <a:custGeom>
              <a:avLst/>
              <a:gdLst/>
              <a:ahLst/>
              <a:cxnLst/>
              <a:rect l="l" t="t" r="r" b="b"/>
              <a:pathLst>
                <a:path w="715" h="888" extrusionOk="0">
                  <a:moveTo>
                    <a:pt x="221" y="0"/>
                  </a:moveTo>
                  <a:cubicBezTo>
                    <a:pt x="187" y="0"/>
                    <a:pt x="152" y="10"/>
                    <a:pt x="119" y="30"/>
                  </a:cubicBezTo>
                  <a:cubicBezTo>
                    <a:pt x="24" y="78"/>
                    <a:pt x="0" y="197"/>
                    <a:pt x="60" y="292"/>
                  </a:cubicBezTo>
                  <a:lnTo>
                    <a:pt x="358" y="792"/>
                  </a:lnTo>
                  <a:cubicBezTo>
                    <a:pt x="393" y="851"/>
                    <a:pt x="453" y="887"/>
                    <a:pt x="524" y="887"/>
                  </a:cubicBezTo>
                  <a:cubicBezTo>
                    <a:pt x="548" y="887"/>
                    <a:pt x="584" y="863"/>
                    <a:pt x="608" y="851"/>
                  </a:cubicBezTo>
                  <a:cubicBezTo>
                    <a:pt x="691" y="792"/>
                    <a:pt x="715" y="673"/>
                    <a:pt x="667" y="601"/>
                  </a:cubicBezTo>
                  <a:lnTo>
                    <a:pt x="369" y="89"/>
                  </a:lnTo>
                  <a:cubicBezTo>
                    <a:pt x="346" y="35"/>
                    <a:pt x="286" y="0"/>
                    <a:pt x="22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0151;p58">
              <a:extLst>
                <a:ext uri="{FF2B5EF4-FFF2-40B4-BE49-F238E27FC236}">
                  <a16:creationId xmlns:a16="http://schemas.microsoft.com/office/drawing/2014/main" id="{6F0B5A94-1B7E-4E2D-913D-85A966F5E1DB}"/>
                </a:ext>
              </a:extLst>
            </p:cNvPr>
            <p:cNvSpPr/>
            <p:nvPr/>
          </p:nvSpPr>
          <p:spPr>
            <a:xfrm>
              <a:off x="4426264" y="4351851"/>
              <a:ext cx="29532" cy="21117"/>
            </a:xfrm>
            <a:custGeom>
              <a:avLst/>
              <a:gdLst/>
              <a:ahLst/>
              <a:cxnLst/>
              <a:rect l="l" t="t" r="r" b="b"/>
              <a:pathLst>
                <a:path w="930" h="665" extrusionOk="0">
                  <a:moveTo>
                    <a:pt x="215" y="0"/>
                  </a:moveTo>
                  <a:cubicBezTo>
                    <a:pt x="152" y="0"/>
                    <a:pt x="89" y="32"/>
                    <a:pt x="48" y="81"/>
                  </a:cubicBezTo>
                  <a:cubicBezTo>
                    <a:pt x="1" y="177"/>
                    <a:pt x="36" y="272"/>
                    <a:pt x="108" y="331"/>
                  </a:cubicBezTo>
                  <a:lnTo>
                    <a:pt x="608" y="629"/>
                  </a:lnTo>
                  <a:cubicBezTo>
                    <a:pt x="643" y="653"/>
                    <a:pt x="667" y="665"/>
                    <a:pt x="703" y="665"/>
                  </a:cubicBezTo>
                  <a:cubicBezTo>
                    <a:pt x="763" y="665"/>
                    <a:pt x="822" y="629"/>
                    <a:pt x="870" y="569"/>
                  </a:cubicBezTo>
                  <a:cubicBezTo>
                    <a:pt x="929" y="486"/>
                    <a:pt x="893" y="367"/>
                    <a:pt x="810" y="319"/>
                  </a:cubicBezTo>
                  <a:lnTo>
                    <a:pt x="298" y="22"/>
                  </a:lnTo>
                  <a:cubicBezTo>
                    <a:pt x="272" y="7"/>
                    <a:pt x="244" y="0"/>
                    <a:pt x="21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0152;p58">
              <a:extLst>
                <a:ext uri="{FF2B5EF4-FFF2-40B4-BE49-F238E27FC236}">
                  <a16:creationId xmlns:a16="http://schemas.microsoft.com/office/drawing/2014/main" id="{4A6A6CDF-1636-4A56-9F90-E907B0912111}"/>
                </a:ext>
              </a:extLst>
            </p:cNvPr>
            <p:cNvSpPr/>
            <p:nvPr/>
          </p:nvSpPr>
          <p:spPr>
            <a:xfrm>
              <a:off x="4186196" y="4213463"/>
              <a:ext cx="29500" cy="21117"/>
            </a:xfrm>
            <a:custGeom>
              <a:avLst/>
              <a:gdLst/>
              <a:ahLst/>
              <a:cxnLst/>
              <a:rect l="l" t="t" r="r" b="b"/>
              <a:pathLst>
                <a:path w="929" h="665" extrusionOk="0">
                  <a:moveTo>
                    <a:pt x="214" y="0"/>
                  </a:moveTo>
                  <a:cubicBezTo>
                    <a:pt x="152" y="0"/>
                    <a:pt x="89" y="33"/>
                    <a:pt x="48" y="82"/>
                  </a:cubicBezTo>
                  <a:cubicBezTo>
                    <a:pt x="0" y="165"/>
                    <a:pt x="36" y="272"/>
                    <a:pt x="107" y="332"/>
                  </a:cubicBezTo>
                  <a:lnTo>
                    <a:pt x="619" y="629"/>
                  </a:lnTo>
                  <a:cubicBezTo>
                    <a:pt x="643" y="641"/>
                    <a:pt x="667" y="665"/>
                    <a:pt x="703" y="665"/>
                  </a:cubicBezTo>
                  <a:cubicBezTo>
                    <a:pt x="762" y="665"/>
                    <a:pt x="822" y="629"/>
                    <a:pt x="869" y="570"/>
                  </a:cubicBezTo>
                  <a:cubicBezTo>
                    <a:pt x="929" y="463"/>
                    <a:pt x="893" y="367"/>
                    <a:pt x="810" y="320"/>
                  </a:cubicBezTo>
                  <a:lnTo>
                    <a:pt x="298" y="22"/>
                  </a:lnTo>
                  <a:cubicBezTo>
                    <a:pt x="272" y="7"/>
                    <a:pt x="243" y="0"/>
                    <a:pt x="21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0153;p58">
              <a:extLst>
                <a:ext uri="{FF2B5EF4-FFF2-40B4-BE49-F238E27FC236}">
                  <a16:creationId xmlns:a16="http://schemas.microsoft.com/office/drawing/2014/main" id="{902F415F-71E3-4D33-A6C0-7C9820873756}"/>
                </a:ext>
              </a:extLst>
            </p:cNvPr>
            <p:cNvSpPr/>
            <p:nvPr/>
          </p:nvSpPr>
          <p:spPr>
            <a:xfrm>
              <a:off x="4425883" y="4213590"/>
              <a:ext cx="29913" cy="21371"/>
            </a:xfrm>
            <a:custGeom>
              <a:avLst/>
              <a:gdLst/>
              <a:ahLst/>
              <a:cxnLst/>
              <a:rect l="l" t="t" r="r" b="b"/>
              <a:pathLst>
                <a:path w="942" h="673" extrusionOk="0">
                  <a:moveTo>
                    <a:pt x="725" y="0"/>
                  </a:moveTo>
                  <a:cubicBezTo>
                    <a:pt x="693" y="0"/>
                    <a:pt x="660" y="10"/>
                    <a:pt x="632" y="30"/>
                  </a:cubicBezTo>
                  <a:lnTo>
                    <a:pt x="120" y="328"/>
                  </a:lnTo>
                  <a:cubicBezTo>
                    <a:pt x="36" y="375"/>
                    <a:pt x="1" y="494"/>
                    <a:pt x="60" y="578"/>
                  </a:cubicBezTo>
                  <a:cubicBezTo>
                    <a:pt x="96" y="637"/>
                    <a:pt x="155" y="673"/>
                    <a:pt x="227" y="673"/>
                  </a:cubicBezTo>
                  <a:cubicBezTo>
                    <a:pt x="251" y="673"/>
                    <a:pt x="286" y="661"/>
                    <a:pt x="310" y="637"/>
                  </a:cubicBezTo>
                  <a:lnTo>
                    <a:pt x="822" y="340"/>
                  </a:lnTo>
                  <a:cubicBezTo>
                    <a:pt x="905" y="280"/>
                    <a:pt x="941" y="161"/>
                    <a:pt x="882" y="89"/>
                  </a:cubicBezTo>
                  <a:cubicBezTo>
                    <a:pt x="850" y="35"/>
                    <a:pt x="788" y="0"/>
                    <a:pt x="72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0154;p58">
              <a:extLst>
                <a:ext uri="{FF2B5EF4-FFF2-40B4-BE49-F238E27FC236}">
                  <a16:creationId xmlns:a16="http://schemas.microsoft.com/office/drawing/2014/main" id="{A64ACC6F-4559-4E92-A030-1336F3CB9F54}"/>
                </a:ext>
              </a:extLst>
            </p:cNvPr>
            <p:cNvSpPr/>
            <p:nvPr/>
          </p:nvSpPr>
          <p:spPr>
            <a:xfrm>
              <a:off x="4186196" y="4351978"/>
              <a:ext cx="29500" cy="21371"/>
            </a:xfrm>
            <a:custGeom>
              <a:avLst/>
              <a:gdLst/>
              <a:ahLst/>
              <a:cxnLst/>
              <a:rect l="l" t="t" r="r" b="b"/>
              <a:pathLst>
                <a:path w="929" h="673" extrusionOk="0">
                  <a:moveTo>
                    <a:pt x="725" y="0"/>
                  </a:moveTo>
                  <a:cubicBezTo>
                    <a:pt x="692" y="0"/>
                    <a:pt x="660" y="9"/>
                    <a:pt x="631" y="30"/>
                  </a:cubicBezTo>
                  <a:lnTo>
                    <a:pt x="119" y="327"/>
                  </a:lnTo>
                  <a:cubicBezTo>
                    <a:pt x="36" y="375"/>
                    <a:pt x="0" y="494"/>
                    <a:pt x="60" y="589"/>
                  </a:cubicBezTo>
                  <a:cubicBezTo>
                    <a:pt x="95" y="649"/>
                    <a:pt x="155" y="673"/>
                    <a:pt x="226" y="673"/>
                  </a:cubicBezTo>
                  <a:cubicBezTo>
                    <a:pt x="262" y="673"/>
                    <a:pt x="286" y="661"/>
                    <a:pt x="322" y="649"/>
                  </a:cubicBezTo>
                  <a:lnTo>
                    <a:pt x="822" y="351"/>
                  </a:lnTo>
                  <a:cubicBezTo>
                    <a:pt x="893" y="292"/>
                    <a:pt x="929" y="173"/>
                    <a:pt x="881" y="89"/>
                  </a:cubicBezTo>
                  <a:cubicBezTo>
                    <a:pt x="850" y="34"/>
                    <a:pt x="787" y="0"/>
                    <a:pt x="72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1" name="Half Frame 100">
            <a:extLst>
              <a:ext uri="{FF2B5EF4-FFF2-40B4-BE49-F238E27FC236}">
                <a16:creationId xmlns:a16="http://schemas.microsoft.com/office/drawing/2014/main" id="{076D437D-42AA-1346-8445-C5B36856FF70}"/>
              </a:ext>
            </a:extLst>
          </p:cNvPr>
          <p:cNvSpPr/>
          <p:nvPr/>
        </p:nvSpPr>
        <p:spPr>
          <a:xfrm rot="2655194" flipH="1">
            <a:off x="35144" y="4280653"/>
            <a:ext cx="603304" cy="603304"/>
          </a:xfrm>
          <a:prstGeom prst="halfFrame">
            <a:avLst/>
          </a:prstGeom>
          <a:solidFill>
            <a:srgbClr val="00CFCC"/>
          </a:solidFill>
          <a:ln>
            <a:solidFill>
              <a:srgbClr val="0C343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accent1"/>
              </a:solidFill>
              <a:effectLst>
                <a:outerShdw blurRad="38100" dist="25400" dir="5400000" algn="ctr" rotWithShape="0">
                  <a:srgbClr val="6E747A">
                    <a:alpha val="43000"/>
                  </a:srgbClr>
                </a:outerShdw>
              </a:effectLst>
            </a:endParaRPr>
          </a:p>
        </p:txBody>
      </p:sp>
      <p:sp>
        <p:nvSpPr>
          <p:cNvPr id="102" name="Half Frame 101">
            <a:extLst>
              <a:ext uri="{FF2B5EF4-FFF2-40B4-BE49-F238E27FC236}">
                <a16:creationId xmlns:a16="http://schemas.microsoft.com/office/drawing/2014/main" id="{1B0E0F94-C651-F14D-98E7-B103C541D8BD}"/>
              </a:ext>
            </a:extLst>
          </p:cNvPr>
          <p:cNvSpPr/>
          <p:nvPr/>
        </p:nvSpPr>
        <p:spPr>
          <a:xfrm rot="2655194" flipH="1">
            <a:off x="4670149" y="4270184"/>
            <a:ext cx="603304" cy="603304"/>
          </a:xfrm>
          <a:prstGeom prst="halfFrame">
            <a:avLst/>
          </a:prstGeom>
          <a:solidFill>
            <a:srgbClr val="00CFCC"/>
          </a:solidFill>
          <a:ln>
            <a:solidFill>
              <a:srgbClr val="0C343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accent1"/>
              </a:solidFill>
              <a:effectLst>
                <a:outerShdw blurRad="38100" dist="25400" dir="5400000" algn="ctr" rotWithShape="0">
                  <a:srgbClr val="6E747A">
                    <a:alpha val="43000"/>
                  </a:srgbClr>
                </a:outerShdw>
              </a:effectLst>
            </a:endParaRPr>
          </a:p>
        </p:txBody>
      </p:sp>
      <p:pic>
        <p:nvPicPr>
          <p:cNvPr id="3" name="Picture 2">
            <a:extLst>
              <a:ext uri="{FF2B5EF4-FFF2-40B4-BE49-F238E27FC236}">
                <a16:creationId xmlns:a16="http://schemas.microsoft.com/office/drawing/2014/main" id="{AD15D98D-AA1A-6F41-AF4E-891C9824ABFB}"/>
              </a:ext>
            </a:extLst>
          </p:cNvPr>
          <p:cNvPicPr>
            <a:picLocks noChangeAspect="1"/>
          </p:cNvPicPr>
          <p:nvPr/>
        </p:nvPicPr>
        <p:blipFill>
          <a:blip r:embed="rId3"/>
          <a:stretch>
            <a:fillRect/>
          </a:stretch>
        </p:blipFill>
        <p:spPr>
          <a:xfrm>
            <a:off x="63372" y="911185"/>
            <a:ext cx="6406695" cy="3019914"/>
          </a:xfrm>
          <a:prstGeom prst="rect">
            <a:avLst/>
          </a:prstGeom>
        </p:spPr>
      </p:pic>
    </p:spTree>
    <p:extLst>
      <p:ext uri="{BB962C8B-B14F-4D97-AF65-F5344CB8AC3E}">
        <p14:creationId xmlns:p14="http://schemas.microsoft.com/office/powerpoint/2010/main" val="10326390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Shape 1117"/>
        <p:cNvGrpSpPr/>
        <p:nvPr/>
      </p:nvGrpSpPr>
      <p:grpSpPr>
        <a:xfrm>
          <a:off x="0" y="0"/>
          <a:ext cx="0" cy="0"/>
          <a:chOff x="0" y="0"/>
          <a:chExt cx="0" cy="0"/>
        </a:xfrm>
      </p:grpSpPr>
      <p:grpSp>
        <p:nvGrpSpPr>
          <p:cNvPr id="38" name="Group 37">
            <a:extLst>
              <a:ext uri="{FF2B5EF4-FFF2-40B4-BE49-F238E27FC236}">
                <a16:creationId xmlns:a16="http://schemas.microsoft.com/office/drawing/2014/main" id="{39E0C110-DC69-0448-9C31-46523478F038}"/>
              </a:ext>
            </a:extLst>
          </p:cNvPr>
          <p:cNvGrpSpPr/>
          <p:nvPr/>
        </p:nvGrpSpPr>
        <p:grpSpPr>
          <a:xfrm>
            <a:off x="2386421" y="175845"/>
            <a:ext cx="4471917" cy="3924936"/>
            <a:chOff x="2165950" y="742707"/>
            <a:chExt cx="4471917" cy="3924936"/>
          </a:xfrm>
        </p:grpSpPr>
        <p:grpSp>
          <p:nvGrpSpPr>
            <p:cNvPr id="27" name="Group 26">
              <a:extLst>
                <a:ext uri="{FF2B5EF4-FFF2-40B4-BE49-F238E27FC236}">
                  <a16:creationId xmlns:a16="http://schemas.microsoft.com/office/drawing/2014/main" id="{6D11E9ED-CCA4-F445-9B37-C2D523471715}"/>
                </a:ext>
              </a:extLst>
            </p:cNvPr>
            <p:cNvGrpSpPr/>
            <p:nvPr/>
          </p:nvGrpSpPr>
          <p:grpSpPr>
            <a:xfrm flipH="1" flipV="1">
              <a:off x="2165950" y="742707"/>
              <a:ext cx="4471917" cy="3924936"/>
              <a:chOff x="2165950" y="742707"/>
              <a:chExt cx="4471917" cy="3924936"/>
            </a:xfrm>
          </p:grpSpPr>
          <p:sp>
            <p:nvSpPr>
              <p:cNvPr id="6" name="Google Shape;9347;p56">
                <a:extLst>
                  <a:ext uri="{FF2B5EF4-FFF2-40B4-BE49-F238E27FC236}">
                    <a16:creationId xmlns:a16="http://schemas.microsoft.com/office/drawing/2014/main" id="{F7DAE279-5B0E-4B47-BB54-B795C4BF1BAB}"/>
                  </a:ext>
                </a:extLst>
              </p:cNvPr>
              <p:cNvSpPr/>
              <p:nvPr/>
            </p:nvSpPr>
            <p:spPr>
              <a:xfrm>
                <a:off x="3599365" y="3222218"/>
                <a:ext cx="2571394" cy="1445425"/>
              </a:xfrm>
              <a:custGeom>
                <a:avLst/>
                <a:gdLst/>
                <a:ahLst/>
                <a:cxnLst/>
                <a:rect l="l" t="t" r="r" b="b"/>
                <a:pathLst>
                  <a:path w="142956" h="80358" fill="none" extrusionOk="0">
                    <a:moveTo>
                      <a:pt x="0" y="50612"/>
                    </a:moveTo>
                    <a:cubicBezTo>
                      <a:pt x="53053" y="80357"/>
                      <a:pt x="120314" y="56605"/>
                      <a:pt x="142956" y="0"/>
                    </a:cubicBezTo>
                  </a:path>
                </a:pathLst>
              </a:custGeom>
              <a:noFill/>
              <a:ln w="25400" cap="flat" cmpd="sng">
                <a:solidFill>
                  <a:srgbClr val="00B050"/>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 name="Google Shape;9348;p56">
                <a:extLst>
                  <a:ext uri="{FF2B5EF4-FFF2-40B4-BE49-F238E27FC236}">
                    <a16:creationId xmlns:a16="http://schemas.microsoft.com/office/drawing/2014/main" id="{EE465769-27EB-2945-85C8-7B0B28BE68E3}"/>
                  </a:ext>
                </a:extLst>
              </p:cNvPr>
              <p:cNvSpPr/>
              <p:nvPr/>
            </p:nvSpPr>
            <p:spPr>
              <a:xfrm>
                <a:off x="2676953" y="2307910"/>
                <a:ext cx="243584" cy="1149947"/>
              </a:xfrm>
              <a:custGeom>
                <a:avLst/>
                <a:gdLst/>
                <a:ahLst/>
                <a:cxnLst/>
                <a:rect l="l" t="t" r="r" b="b"/>
                <a:pathLst>
                  <a:path w="13542" h="63931" fill="none" extrusionOk="0">
                    <a:moveTo>
                      <a:pt x="888" y="0"/>
                    </a:moveTo>
                    <a:cubicBezTo>
                      <a:pt x="223" y="4440"/>
                      <a:pt x="1" y="9102"/>
                      <a:pt x="1" y="13763"/>
                    </a:cubicBezTo>
                    <a:cubicBezTo>
                      <a:pt x="1" y="31300"/>
                      <a:pt x="4662" y="48614"/>
                      <a:pt x="13541" y="63931"/>
                    </a:cubicBezTo>
                  </a:path>
                </a:pathLst>
              </a:custGeom>
              <a:noFill/>
              <a:ln w="25400" cap="flat" cmpd="sng">
                <a:solidFill>
                  <a:srgbClr val="00B050"/>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9349;p56">
                <a:extLst>
                  <a:ext uri="{FF2B5EF4-FFF2-40B4-BE49-F238E27FC236}">
                    <a16:creationId xmlns:a16="http://schemas.microsoft.com/office/drawing/2014/main" id="{3A89F2A4-A6DD-564A-A457-A0A4FF8E594B}"/>
                  </a:ext>
                </a:extLst>
              </p:cNvPr>
              <p:cNvSpPr/>
              <p:nvPr/>
            </p:nvSpPr>
            <p:spPr>
              <a:xfrm>
                <a:off x="2928506" y="742707"/>
                <a:ext cx="3705368" cy="1812780"/>
              </a:xfrm>
              <a:custGeom>
                <a:avLst/>
                <a:gdLst/>
                <a:ahLst/>
                <a:cxnLst/>
                <a:rect l="l" t="t" r="r" b="b"/>
                <a:pathLst>
                  <a:path w="205999" h="100781" fill="none" extrusionOk="0">
                    <a:moveTo>
                      <a:pt x="187352" y="100780"/>
                    </a:moveTo>
                    <a:cubicBezTo>
                      <a:pt x="187352" y="77694"/>
                      <a:pt x="179361" y="55496"/>
                      <a:pt x="165154" y="37738"/>
                    </a:cubicBezTo>
                    <a:lnTo>
                      <a:pt x="187352" y="37738"/>
                    </a:lnTo>
                    <a:cubicBezTo>
                      <a:pt x="197563" y="37738"/>
                      <a:pt x="205998" y="29302"/>
                      <a:pt x="205998" y="18869"/>
                    </a:cubicBezTo>
                    <a:cubicBezTo>
                      <a:pt x="205998" y="8436"/>
                      <a:pt x="197563" y="1"/>
                      <a:pt x="187352" y="1"/>
                    </a:cubicBezTo>
                    <a:lnTo>
                      <a:pt x="91012" y="1"/>
                    </a:lnTo>
                    <a:lnTo>
                      <a:pt x="89681" y="1"/>
                    </a:lnTo>
                    <a:lnTo>
                      <a:pt x="86573" y="1"/>
                    </a:lnTo>
                    <a:cubicBezTo>
                      <a:pt x="51056" y="1"/>
                      <a:pt x="17981" y="18869"/>
                      <a:pt x="0" y="49725"/>
                    </a:cubicBezTo>
                  </a:path>
                </a:pathLst>
              </a:custGeom>
              <a:noFill/>
              <a:ln w="25400" cap="flat" cmpd="sng">
                <a:solidFill>
                  <a:srgbClr val="00B050"/>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9350;p56">
                <a:extLst>
                  <a:ext uri="{FF2B5EF4-FFF2-40B4-BE49-F238E27FC236}">
                    <a16:creationId xmlns:a16="http://schemas.microsoft.com/office/drawing/2014/main" id="{6A2EC61F-8DCC-DE42-B943-34DFE0BE9282}"/>
                  </a:ext>
                </a:extLst>
              </p:cNvPr>
              <p:cNvSpPr/>
              <p:nvPr/>
            </p:nvSpPr>
            <p:spPr>
              <a:xfrm>
                <a:off x="5991007" y="846530"/>
                <a:ext cx="543037" cy="543037"/>
              </a:xfrm>
              <a:custGeom>
                <a:avLst/>
                <a:gdLst/>
                <a:ahLst/>
                <a:cxnLst/>
                <a:rect l="l" t="t" r="r" b="b"/>
                <a:pathLst>
                  <a:path w="30190" h="30190" fill="none" extrusionOk="0">
                    <a:moveTo>
                      <a:pt x="17315" y="0"/>
                    </a:moveTo>
                    <a:cubicBezTo>
                      <a:pt x="5772" y="0"/>
                      <a:pt x="0" y="13763"/>
                      <a:pt x="7992" y="21977"/>
                    </a:cubicBezTo>
                    <a:cubicBezTo>
                      <a:pt x="16205" y="30190"/>
                      <a:pt x="30190" y="24418"/>
                      <a:pt x="30190" y="12875"/>
                    </a:cubicBezTo>
                    <a:cubicBezTo>
                      <a:pt x="30190" y="5772"/>
                      <a:pt x="24418" y="0"/>
                      <a:pt x="17315" y="0"/>
                    </a:cubicBezTo>
                    <a:close/>
                  </a:path>
                </a:pathLst>
              </a:custGeom>
              <a:noFill/>
              <a:ln w="9525" cap="flat" cmpd="sng">
                <a:solidFill>
                  <a:srgbClr val="00B050"/>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9351;p56">
                <a:extLst>
                  <a:ext uri="{FF2B5EF4-FFF2-40B4-BE49-F238E27FC236}">
                    <a16:creationId xmlns:a16="http://schemas.microsoft.com/office/drawing/2014/main" id="{7F8949A0-D986-ED48-A05E-6390B731378B}"/>
                  </a:ext>
                </a:extLst>
              </p:cNvPr>
              <p:cNvSpPr/>
              <p:nvPr/>
            </p:nvSpPr>
            <p:spPr>
              <a:xfrm>
                <a:off x="2201800" y="2315896"/>
                <a:ext cx="3729327" cy="1904605"/>
              </a:xfrm>
              <a:custGeom>
                <a:avLst/>
                <a:gdLst/>
                <a:ahLst/>
                <a:cxnLst/>
                <a:rect l="l" t="t" r="r" b="b"/>
                <a:pathLst>
                  <a:path w="207331" h="105886" fill="none" extrusionOk="0">
                    <a:moveTo>
                      <a:pt x="39513" y="0"/>
                    </a:moveTo>
                    <a:cubicBezTo>
                      <a:pt x="38847" y="4440"/>
                      <a:pt x="38404" y="8880"/>
                      <a:pt x="38626" y="13319"/>
                    </a:cubicBezTo>
                    <a:cubicBezTo>
                      <a:pt x="38404" y="31300"/>
                      <a:pt x="43953" y="48836"/>
                      <a:pt x="54164" y="63487"/>
                    </a:cubicBezTo>
                    <a:lnTo>
                      <a:pt x="18869" y="63487"/>
                    </a:lnTo>
                    <a:cubicBezTo>
                      <a:pt x="8436" y="63487"/>
                      <a:pt x="1" y="71922"/>
                      <a:pt x="1" y="82355"/>
                    </a:cubicBezTo>
                    <a:cubicBezTo>
                      <a:pt x="1" y="92566"/>
                      <a:pt x="8436" y="101002"/>
                      <a:pt x="18869" y="101002"/>
                    </a:cubicBezTo>
                    <a:lnTo>
                      <a:pt x="116097" y="101002"/>
                    </a:lnTo>
                    <a:cubicBezTo>
                      <a:pt x="154277" y="105885"/>
                      <a:pt x="191126" y="85463"/>
                      <a:pt x="207331" y="50390"/>
                    </a:cubicBezTo>
                  </a:path>
                </a:pathLst>
              </a:custGeom>
              <a:noFill/>
              <a:ln w="25400" cap="flat" cmpd="sng">
                <a:solidFill>
                  <a:srgbClr val="FFFF00"/>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 name="Google Shape;9352;p56">
                <a:extLst>
                  <a:ext uri="{FF2B5EF4-FFF2-40B4-BE49-F238E27FC236}">
                    <a16:creationId xmlns:a16="http://schemas.microsoft.com/office/drawing/2014/main" id="{7880E8AC-4158-6B4F-AEDC-B1C973607235}"/>
                  </a:ext>
                </a:extLst>
              </p:cNvPr>
              <p:cNvSpPr/>
              <p:nvPr/>
            </p:nvSpPr>
            <p:spPr>
              <a:xfrm>
                <a:off x="3192038" y="826564"/>
                <a:ext cx="2886838" cy="1728923"/>
              </a:xfrm>
              <a:custGeom>
                <a:avLst/>
                <a:gdLst/>
                <a:ahLst/>
                <a:cxnLst/>
                <a:rect l="l" t="t" r="r" b="b"/>
                <a:pathLst>
                  <a:path w="160493" h="96119" fill="none" extrusionOk="0">
                    <a:moveTo>
                      <a:pt x="160492" y="96118"/>
                    </a:moveTo>
                    <a:cubicBezTo>
                      <a:pt x="160492" y="57494"/>
                      <a:pt x="135630" y="23530"/>
                      <a:pt x="99003" y="11765"/>
                    </a:cubicBezTo>
                    <a:cubicBezTo>
                      <a:pt x="62377" y="0"/>
                      <a:pt x="22420" y="13097"/>
                      <a:pt x="0" y="44397"/>
                    </a:cubicBezTo>
                  </a:path>
                </a:pathLst>
              </a:custGeom>
              <a:noFill/>
              <a:ln w="25400" cap="flat" cmpd="sng">
                <a:solidFill>
                  <a:srgbClr val="FFFF00"/>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 name="Google Shape;9353;p56">
                <a:extLst>
                  <a:ext uri="{FF2B5EF4-FFF2-40B4-BE49-F238E27FC236}">
                    <a16:creationId xmlns:a16="http://schemas.microsoft.com/office/drawing/2014/main" id="{C8B4C09C-FA14-3540-B48B-06D38F07170A}"/>
                  </a:ext>
                </a:extLst>
              </p:cNvPr>
              <p:cNvSpPr/>
              <p:nvPr/>
            </p:nvSpPr>
            <p:spPr>
              <a:xfrm>
                <a:off x="2165950" y="1030195"/>
                <a:ext cx="3729214" cy="3092534"/>
              </a:xfrm>
              <a:custGeom>
                <a:avLst/>
                <a:gdLst/>
                <a:ahLst/>
                <a:cxnLst/>
                <a:rect l="l" t="t" r="r" b="b"/>
                <a:pathLst>
                  <a:path w="205333" h="170260" fill="none" extrusionOk="0">
                    <a:moveTo>
                      <a:pt x="205333" y="84575"/>
                    </a:moveTo>
                    <a:cubicBezTo>
                      <a:pt x="205333" y="51944"/>
                      <a:pt x="185133" y="22865"/>
                      <a:pt x="154721" y="11322"/>
                    </a:cubicBezTo>
                    <a:cubicBezTo>
                      <a:pt x="124088" y="1"/>
                      <a:pt x="89681" y="8880"/>
                      <a:pt x="68371" y="33520"/>
                    </a:cubicBezTo>
                    <a:lnTo>
                      <a:pt x="18869" y="33520"/>
                    </a:lnTo>
                    <a:cubicBezTo>
                      <a:pt x="8436" y="33520"/>
                      <a:pt x="1" y="41955"/>
                      <a:pt x="1" y="52388"/>
                    </a:cubicBezTo>
                    <a:cubicBezTo>
                      <a:pt x="1" y="62599"/>
                      <a:pt x="8436" y="71034"/>
                      <a:pt x="18869" y="71034"/>
                    </a:cubicBezTo>
                    <a:lnTo>
                      <a:pt x="50612" y="71034"/>
                    </a:lnTo>
                    <a:cubicBezTo>
                      <a:pt x="44175" y="108549"/>
                      <a:pt x="65929" y="145176"/>
                      <a:pt x="101668" y="157607"/>
                    </a:cubicBezTo>
                    <a:cubicBezTo>
                      <a:pt x="137629" y="170260"/>
                      <a:pt x="177363" y="155165"/>
                      <a:pt x="195788" y="121868"/>
                    </a:cubicBezTo>
                  </a:path>
                </a:pathLst>
              </a:custGeom>
              <a:noFill/>
              <a:ln w="25400" cap="flat" cmpd="sng">
                <a:solidFill>
                  <a:schemeClr val="tx2">
                    <a:lumMod val="75000"/>
                  </a:schemeClr>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9354;p56">
                <a:extLst>
                  <a:ext uri="{FF2B5EF4-FFF2-40B4-BE49-F238E27FC236}">
                    <a16:creationId xmlns:a16="http://schemas.microsoft.com/office/drawing/2014/main" id="{C1F0BF05-F3D4-ED42-B879-84D4E854128C}"/>
                  </a:ext>
                </a:extLst>
              </p:cNvPr>
              <p:cNvSpPr/>
              <p:nvPr/>
            </p:nvSpPr>
            <p:spPr>
              <a:xfrm>
                <a:off x="2944478" y="1309703"/>
                <a:ext cx="3693389" cy="2707164"/>
              </a:xfrm>
              <a:custGeom>
                <a:avLst/>
                <a:gdLst/>
                <a:ahLst/>
                <a:cxnLst/>
                <a:rect l="l" t="t" r="r" b="b"/>
                <a:pathLst>
                  <a:path w="205333" h="150504" fill="none" extrusionOk="0">
                    <a:moveTo>
                      <a:pt x="85685" y="0"/>
                    </a:moveTo>
                    <a:cubicBezTo>
                      <a:pt x="33297" y="222"/>
                      <a:pt x="0" y="56383"/>
                      <a:pt x="25306" y="102333"/>
                    </a:cubicBezTo>
                    <a:cubicBezTo>
                      <a:pt x="50390" y="148283"/>
                      <a:pt x="115652" y="150503"/>
                      <a:pt x="144066" y="106551"/>
                    </a:cubicBezTo>
                    <a:lnTo>
                      <a:pt x="186464" y="106551"/>
                    </a:lnTo>
                    <a:cubicBezTo>
                      <a:pt x="196897" y="106551"/>
                      <a:pt x="205332" y="98116"/>
                      <a:pt x="205332" y="87683"/>
                    </a:cubicBezTo>
                    <a:cubicBezTo>
                      <a:pt x="205332" y="77250"/>
                      <a:pt x="196897" y="68814"/>
                      <a:pt x="186464" y="68814"/>
                    </a:cubicBezTo>
                    <a:lnTo>
                      <a:pt x="154943" y="68814"/>
                    </a:lnTo>
                    <a:cubicBezTo>
                      <a:pt x="154721" y="30856"/>
                      <a:pt x="123865" y="0"/>
                      <a:pt x="85685" y="0"/>
                    </a:cubicBezTo>
                    <a:close/>
                  </a:path>
                </a:pathLst>
              </a:custGeom>
              <a:noFill/>
              <a:ln w="25400" cap="flat" cmpd="sng">
                <a:solidFill>
                  <a:srgbClr val="FFC000"/>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 name="Google Shape;9355;p56">
                <a:extLst>
                  <a:ext uri="{FF2B5EF4-FFF2-40B4-BE49-F238E27FC236}">
                    <a16:creationId xmlns:a16="http://schemas.microsoft.com/office/drawing/2014/main" id="{16128D5F-0349-8845-B40F-072F13233F93}"/>
                  </a:ext>
                </a:extLst>
              </p:cNvPr>
              <p:cNvSpPr/>
              <p:nvPr/>
            </p:nvSpPr>
            <p:spPr>
              <a:xfrm>
                <a:off x="5991007" y="2643301"/>
                <a:ext cx="543037" cy="543055"/>
              </a:xfrm>
              <a:custGeom>
                <a:avLst/>
                <a:gdLst/>
                <a:ahLst/>
                <a:cxnLst/>
                <a:rect l="l" t="t" r="r" b="b"/>
                <a:pathLst>
                  <a:path w="30190" h="30191" fill="none" extrusionOk="0">
                    <a:moveTo>
                      <a:pt x="17315" y="1"/>
                    </a:moveTo>
                    <a:cubicBezTo>
                      <a:pt x="5772" y="1"/>
                      <a:pt x="0" y="13764"/>
                      <a:pt x="7992" y="21977"/>
                    </a:cubicBezTo>
                    <a:cubicBezTo>
                      <a:pt x="16205" y="30190"/>
                      <a:pt x="30190" y="24419"/>
                      <a:pt x="30190" y="12876"/>
                    </a:cubicBezTo>
                    <a:cubicBezTo>
                      <a:pt x="30190" y="5772"/>
                      <a:pt x="24418" y="1"/>
                      <a:pt x="17315" y="1"/>
                    </a:cubicBezTo>
                    <a:close/>
                  </a:path>
                </a:pathLst>
              </a:custGeom>
              <a:noFill/>
              <a:ln w="9525" cap="flat" cmpd="sng">
                <a:solidFill>
                  <a:srgbClr val="FFC000"/>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 name="Google Shape;9356;p56">
                <a:extLst>
                  <a:ext uri="{FF2B5EF4-FFF2-40B4-BE49-F238E27FC236}">
                    <a16:creationId xmlns:a16="http://schemas.microsoft.com/office/drawing/2014/main" id="{672B2D16-69B8-5F4F-8F82-7508E99983DA}"/>
                  </a:ext>
                </a:extLst>
              </p:cNvPr>
              <p:cNvSpPr/>
              <p:nvPr/>
            </p:nvSpPr>
            <p:spPr>
              <a:xfrm>
                <a:off x="3463538" y="1601170"/>
                <a:ext cx="2068307" cy="2004435"/>
              </a:xfrm>
              <a:custGeom>
                <a:avLst/>
                <a:gdLst/>
                <a:ahLst/>
                <a:cxnLst/>
                <a:rect l="l" t="t" r="r" b="b"/>
                <a:pathLst>
                  <a:path w="114987" h="111436" fill="none" extrusionOk="0">
                    <a:moveTo>
                      <a:pt x="56828" y="1"/>
                    </a:moveTo>
                    <a:cubicBezTo>
                      <a:pt x="31744" y="1"/>
                      <a:pt x="9990" y="17759"/>
                      <a:pt x="4884" y="42621"/>
                    </a:cubicBezTo>
                    <a:cubicBezTo>
                      <a:pt x="1" y="67483"/>
                      <a:pt x="13320" y="92123"/>
                      <a:pt x="36628" y="101890"/>
                    </a:cubicBezTo>
                    <a:cubicBezTo>
                      <a:pt x="59936" y="111435"/>
                      <a:pt x="87017" y="103444"/>
                      <a:pt x="101002" y="82356"/>
                    </a:cubicBezTo>
                    <a:cubicBezTo>
                      <a:pt x="114987" y="61268"/>
                      <a:pt x="112323" y="33298"/>
                      <a:pt x="94343" y="15539"/>
                    </a:cubicBezTo>
                    <a:cubicBezTo>
                      <a:pt x="84353" y="5550"/>
                      <a:pt x="71035" y="1"/>
                      <a:pt x="56828" y="1"/>
                    </a:cubicBezTo>
                    <a:close/>
                  </a:path>
                </a:pathLst>
              </a:custGeom>
              <a:solidFill>
                <a:schemeClr val="tx1">
                  <a:lumMod val="40000"/>
                  <a:lumOff val="60000"/>
                </a:schemeClr>
              </a:solidFill>
              <a:ln w="25400" cap="flat" cmpd="sng">
                <a:solidFill>
                  <a:srgbClr val="49FFFC"/>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 name="Google Shape;9357;p56">
                <a:extLst>
                  <a:ext uri="{FF2B5EF4-FFF2-40B4-BE49-F238E27FC236}">
                    <a16:creationId xmlns:a16="http://schemas.microsoft.com/office/drawing/2014/main" id="{4957E9EE-08AA-1242-B95F-90FA6C26C02C}"/>
                  </a:ext>
                </a:extLst>
              </p:cNvPr>
              <p:cNvSpPr/>
              <p:nvPr/>
            </p:nvSpPr>
            <p:spPr>
              <a:xfrm>
                <a:off x="2225759" y="3557669"/>
                <a:ext cx="543055" cy="547030"/>
              </a:xfrm>
              <a:custGeom>
                <a:avLst/>
                <a:gdLst/>
                <a:ahLst/>
                <a:cxnLst/>
                <a:rect l="l" t="t" r="r" b="b"/>
                <a:pathLst>
                  <a:path w="30191" h="30412" fill="none" extrusionOk="0">
                    <a:moveTo>
                      <a:pt x="17315" y="0"/>
                    </a:moveTo>
                    <a:cubicBezTo>
                      <a:pt x="5772" y="0"/>
                      <a:pt x="1" y="13985"/>
                      <a:pt x="7992" y="22199"/>
                    </a:cubicBezTo>
                    <a:cubicBezTo>
                      <a:pt x="16205" y="30412"/>
                      <a:pt x="30190" y="24640"/>
                      <a:pt x="30190" y="13097"/>
                    </a:cubicBezTo>
                    <a:cubicBezTo>
                      <a:pt x="30190" y="5772"/>
                      <a:pt x="24419" y="0"/>
                      <a:pt x="17315" y="0"/>
                    </a:cubicBezTo>
                    <a:close/>
                  </a:path>
                </a:pathLst>
              </a:custGeom>
              <a:noFill/>
              <a:ln w="9525" cap="flat" cmpd="sng">
                <a:solidFill>
                  <a:srgbClr val="FFFF00"/>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9358;p56">
                <a:extLst>
                  <a:ext uri="{FF2B5EF4-FFF2-40B4-BE49-F238E27FC236}">
                    <a16:creationId xmlns:a16="http://schemas.microsoft.com/office/drawing/2014/main" id="{3E9B8242-652E-4840-B8B9-3EBA55465857}"/>
                  </a:ext>
                </a:extLst>
              </p:cNvPr>
              <p:cNvSpPr/>
              <p:nvPr/>
            </p:nvSpPr>
            <p:spPr>
              <a:xfrm>
                <a:off x="2225759" y="1748918"/>
                <a:ext cx="543055" cy="543037"/>
              </a:xfrm>
              <a:custGeom>
                <a:avLst/>
                <a:gdLst/>
                <a:ahLst/>
                <a:cxnLst/>
                <a:rect l="l" t="t" r="r" b="b"/>
                <a:pathLst>
                  <a:path w="30191" h="30190" fill="none" extrusionOk="0">
                    <a:moveTo>
                      <a:pt x="17315" y="0"/>
                    </a:moveTo>
                    <a:cubicBezTo>
                      <a:pt x="5772" y="0"/>
                      <a:pt x="1" y="13985"/>
                      <a:pt x="8214" y="22198"/>
                    </a:cubicBezTo>
                    <a:cubicBezTo>
                      <a:pt x="16205" y="30189"/>
                      <a:pt x="30190" y="24418"/>
                      <a:pt x="30190" y="12875"/>
                    </a:cubicBezTo>
                    <a:cubicBezTo>
                      <a:pt x="30190" y="5772"/>
                      <a:pt x="24419" y="0"/>
                      <a:pt x="17315" y="0"/>
                    </a:cubicBezTo>
                    <a:close/>
                  </a:path>
                </a:pathLst>
              </a:custGeom>
              <a:noFill/>
              <a:ln w="9525" cap="flat" cmpd="sng">
                <a:solidFill>
                  <a:schemeClr val="tx2">
                    <a:lumMod val="75000"/>
                  </a:schemeClr>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 name="Google Shape;13216;p64">
              <a:extLst>
                <a:ext uri="{FF2B5EF4-FFF2-40B4-BE49-F238E27FC236}">
                  <a16:creationId xmlns:a16="http://schemas.microsoft.com/office/drawing/2014/main" id="{DCD0AF02-C161-0045-A971-2F42912275AA}"/>
                </a:ext>
              </a:extLst>
            </p:cNvPr>
            <p:cNvSpPr/>
            <p:nvPr/>
          </p:nvSpPr>
          <p:spPr>
            <a:xfrm>
              <a:off x="2367559" y="4173922"/>
              <a:ext cx="296708" cy="304293"/>
            </a:xfrm>
            <a:custGeom>
              <a:avLst/>
              <a:gdLst/>
              <a:ahLst/>
              <a:cxnLst/>
              <a:rect l="l" t="t" r="r" b="b"/>
              <a:pathLst>
                <a:path w="11693" h="9716" extrusionOk="0">
                  <a:moveTo>
                    <a:pt x="2906" y="346"/>
                  </a:moveTo>
                  <a:cubicBezTo>
                    <a:pt x="3120" y="346"/>
                    <a:pt x="3287" y="524"/>
                    <a:pt x="3287" y="727"/>
                  </a:cubicBezTo>
                  <a:lnTo>
                    <a:pt x="3287" y="1096"/>
                  </a:lnTo>
                  <a:cubicBezTo>
                    <a:pt x="3299" y="1429"/>
                    <a:pt x="3049" y="1679"/>
                    <a:pt x="2727" y="1679"/>
                  </a:cubicBezTo>
                  <a:cubicBezTo>
                    <a:pt x="2406" y="1679"/>
                    <a:pt x="2144" y="1429"/>
                    <a:pt x="2144" y="1096"/>
                  </a:cubicBezTo>
                  <a:lnTo>
                    <a:pt x="2144" y="727"/>
                  </a:lnTo>
                  <a:cubicBezTo>
                    <a:pt x="2144" y="500"/>
                    <a:pt x="2322" y="346"/>
                    <a:pt x="2525" y="346"/>
                  </a:cubicBezTo>
                  <a:close/>
                  <a:moveTo>
                    <a:pt x="5894" y="346"/>
                  </a:moveTo>
                  <a:cubicBezTo>
                    <a:pt x="6120" y="346"/>
                    <a:pt x="6275" y="524"/>
                    <a:pt x="6275" y="727"/>
                  </a:cubicBezTo>
                  <a:lnTo>
                    <a:pt x="6275" y="1096"/>
                  </a:lnTo>
                  <a:cubicBezTo>
                    <a:pt x="6299" y="1429"/>
                    <a:pt x="6037" y="1679"/>
                    <a:pt x="5716" y="1679"/>
                  </a:cubicBezTo>
                  <a:cubicBezTo>
                    <a:pt x="5406" y="1679"/>
                    <a:pt x="5132" y="1429"/>
                    <a:pt x="5132" y="1096"/>
                  </a:cubicBezTo>
                  <a:lnTo>
                    <a:pt x="5132" y="727"/>
                  </a:lnTo>
                  <a:cubicBezTo>
                    <a:pt x="5132" y="500"/>
                    <a:pt x="5311" y="346"/>
                    <a:pt x="5525" y="346"/>
                  </a:cubicBezTo>
                  <a:close/>
                  <a:moveTo>
                    <a:pt x="8895" y="346"/>
                  </a:moveTo>
                  <a:cubicBezTo>
                    <a:pt x="9121" y="346"/>
                    <a:pt x="9287" y="524"/>
                    <a:pt x="9287" y="727"/>
                  </a:cubicBezTo>
                  <a:lnTo>
                    <a:pt x="9287" y="1096"/>
                  </a:lnTo>
                  <a:cubicBezTo>
                    <a:pt x="9299" y="1429"/>
                    <a:pt x="9026" y="1679"/>
                    <a:pt x="8716" y="1679"/>
                  </a:cubicBezTo>
                  <a:cubicBezTo>
                    <a:pt x="8406" y="1679"/>
                    <a:pt x="8144" y="1429"/>
                    <a:pt x="8144" y="1096"/>
                  </a:cubicBezTo>
                  <a:lnTo>
                    <a:pt x="8144" y="727"/>
                  </a:lnTo>
                  <a:cubicBezTo>
                    <a:pt x="8144" y="500"/>
                    <a:pt x="8323" y="346"/>
                    <a:pt x="8525" y="346"/>
                  </a:cubicBezTo>
                  <a:close/>
                  <a:moveTo>
                    <a:pt x="2930" y="2036"/>
                  </a:moveTo>
                  <a:lnTo>
                    <a:pt x="2930" y="2120"/>
                  </a:lnTo>
                  <a:cubicBezTo>
                    <a:pt x="2930" y="2179"/>
                    <a:pt x="2941" y="2263"/>
                    <a:pt x="2977" y="2310"/>
                  </a:cubicBezTo>
                  <a:lnTo>
                    <a:pt x="2739" y="2548"/>
                  </a:lnTo>
                  <a:lnTo>
                    <a:pt x="2703" y="2548"/>
                  </a:lnTo>
                  <a:lnTo>
                    <a:pt x="2465" y="2310"/>
                  </a:lnTo>
                  <a:cubicBezTo>
                    <a:pt x="2501" y="2251"/>
                    <a:pt x="2513" y="2191"/>
                    <a:pt x="2513" y="2120"/>
                  </a:cubicBezTo>
                  <a:lnTo>
                    <a:pt x="2513" y="2036"/>
                  </a:lnTo>
                  <a:close/>
                  <a:moveTo>
                    <a:pt x="5918" y="2036"/>
                  </a:moveTo>
                  <a:lnTo>
                    <a:pt x="5918" y="2120"/>
                  </a:lnTo>
                  <a:cubicBezTo>
                    <a:pt x="5918" y="2179"/>
                    <a:pt x="5942" y="2263"/>
                    <a:pt x="5966" y="2310"/>
                  </a:cubicBezTo>
                  <a:lnTo>
                    <a:pt x="5728" y="2548"/>
                  </a:lnTo>
                  <a:lnTo>
                    <a:pt x="5704" y="2548"/>
                  </a:lnTo>
                  <a:lnTo>
                    <a:pt x="5466" y="2310"/>
                  </a:lnTo>
                  <a:cubicBezTo>
                    <a:pt x="5489" y="2251"/>
                    <a:pt x="5501" y="2191"/>
                    <a:pt x="5501" y="2120"/>
                  </a:cubicBezTo>
                  <a:lnTo>
                    <a:pt x="5501" y="2036"/>
                  </a:lnTo>
                  <a:close/>
                  <a:moveTo>
                    <a:pt x="8930" y="2036"/>
                  </a:moveTo>
                  <a:lnTo>
                    <a:pt x="8930" y="2120"/>
                  </a:lnTo>
                  <a:cubicBezTo>
                    <a:pt x="8930" y="2179"/>
                    <a:pt x="8942" y="2263"/>
                    <a:pt x="8966" y="2310"/>
                  </a:cubicBezTo>
                  <a:lnTo>
                    <a:pt x="8728" y="2548"/>
                  </a:lnTo>
                  <a:lnTo>
                    <a:pt x="8704" y="2548"/>
                  </a:lnTo>
                  <a:lnTo>
                    <a:pt x="8466" y="2310"/>
                  </a:lnTo>
                  <a:cubicBezTo>
                    <a:pt x="8490" y="2251"/>
                    <a:pt x="8514" y="2191"/>
                    <a:pt x="8514" y="2120"/>
                  </a:cubicBezTo>
                  <a:lnTo>
                    <a:pt x="8514" y="2036"/>
                  </a:lnTo>
                  <a:close/>
                  <a:moveTo>
                    <a:pt x="1394" y="3525"/>
                  </a:moveTo>
                  <a:cubicBezTo>
                    <a:pt x="1620" y="3525"/>
                    <a:pt x="1798" y="3703"/>
                    <a:pt x="1798" y="3918"/>
                  </a:cubicBezTo>
                  <a:lnTo>
                    <a:pt x="1798" y="4287"/>
                  </a:lnTo>
                  <a:cubicBezTo>
                    <a:pt x="1798" y="4596"/>
                    <a:pt x="1548" y="4870"/>
                    <a:pt x="1215" y="4870"/>
                  </a:cubicBezTo>
                  <a:cubicBezTo>
                    <a:pt x="905" y="4870"/>
                    <a:pt x="644" y="4608"/>
                    <a:pt x="644" y="4287"/>
                  </a:cubicBezTo>
                  <a:lnTo>
                    <a:pt x="644" y="3918"/>
                  </a:lnTo>
                  <a:cubicBezTo>
                    <a:pt x="644" y="3691"/>
                    <a:pt x="822" y="3525"/>
                    <a:pt x="1025" y="3525"/>
                  </a:cubicBezTo>
                  <a:close/>
                  <a:moveTo>
                    <a:pt x="4406" y="3525"/>
                  </a:moveTo>
                  <a:cubicBezTo>
                    <a:pt x="4632" y="3525"/>
                    <a:pt x="4811" y="3703"/>
                    <a:pt x="4811" y="3918"/>
                  </a:cubicBezTo>
                  <a:lnTo>
                    <a:pt x="4811" y="4287"/>
                  </a:lnTo>
                  <a:cubicBezTo>
                    <a:pt x="4811" y="4596"/>
                    <a:pt x="4549" y="4870"/>
                    <a:pt x="4227" y="4870"/>
                  </a:cubicBezTo>
                  <a:cubicBezTo>
                    <a:pt x="3918" y="4870"/>
                    <a:pt x="3644" y="4608"/>
                    <a:pt x="3644" y="4287"/>
                  </a:cubicBezTo>
                  <a:lnTo>
                    <a:pt x="3644" y="3918"/>
                  </a:lnTo>
                  <a:cubicBezTo>
                    <a:pt x="3644" y="3691"/>
                    <a:pt x="3823" y="3525"/>
                    <a:pt x="4037" y="3525"/>
                  </a:cubicBezTo>
                  <a:close/>
                  <a:moveTo>
                    <a:pt x="7394" y="3525"/>
                  </a:moveTo>
                  <a:cubicBezTo>
                    <a:pt x="7621" y="3525"/>
                    <a:pt x="7799" y="3703"/>
                    <a:pt x="7799" y="3918"/>
                  </a:cubicBezTo>
                  <a:lnTo>
                    <a:pt x="7799" y="4287"/>
                  </a:lnTo>
                  <a:cubicBezTo>
                    <a:pt x="7799" y="4596"/>
                    <a:pt x="7537" y="4870"/>
                    <a:pt x="7216" y="4870"/>
                  </a:cubicBezTo>
                  <a:cubicBezTo>
                    <a:pt x="6906" y="4870"/>
                    <a:pt x="6632" y="4608"/>
                    <a:pt x="6632" y="4287"/>
                  </a:cubicBezTo>
                  <a:lnTo>
                    <a:pt x="6632" y="3918"/>
                  </a:lnTo>
                  <a:cubicBezTo>
                    <a:pt x="6632" y="3691"/>
                    <a:pt x="6811" y="3525"/>
                    <a:pt x="7025" y="3525"/>
                  </a:cubicBezTo>
                  <a:close/>
                  <a:moveTo>
                    <a:pt x="10407" y="3525"/>
                  </a:moveTo>
                  <a:cubicBezTo>
                    <a:pt x="10621" y="3525"/>
                    <a:pt x="10788" y="3703"/>
                    <a:pt x="10788" y="3918"/>
                  </a:cubicBezTo>
                  <a:lnTo>
                    <a:pt x="10788" y="4287"/>
                  </a:lnTo>
                  <a:cubicBezTo>
                    <a:pt x="10800" y="4608"/>
                    <a:pt x="10538" y="4870"/>
                    <a:pt x="10216" y="4870"/>
                  </a:cubicBezTo>
                  <a:cubicBezTo>
                    <a:pt x="9907" y="4870"/>
                    <a:pt x="9645" y="4608"/>
                    <a:pt x="9645" y="4287"/>
                  </a:cubicBezTo>
                  <a:lnTo>
                    <a:pt x="9645" y="3918"/>
                  </a:lnTo>
                  <a:cubicBezTo>
                    <a:pt x="9645" y="3691"/>
                    <a:pt x="9823" y="3525"/>
                    <a:pt x="10026" y="3525"/>
                  </a:cubicBezTo>
                  <a:close/>
                  <a:moveTo>
                    <a:pt x="1429" y="5215"/>
                  </a:moveTo>
                  <a:lnTo>
                    <a:pt x="1429" y="5311"/>
                  </a:lnTo>
                  <a:cubicBezTo>
                    <a:pt x="1429" y="5370"/>
                    <a:pt x="1441" y="5442"/>
                    <a:pt x="1477" y="5489"/>
                  </a:cubicBezTo>
                  <a:lnTo>
                    <a:pt x="1239" y="5727"/>
                  </a:lnTo>
                  <a:lnTo>
                    <a:pt x="1203" y="5727"/>
                  </a:lnTo>
                  <a:lnTo>
                    <a:pt x="965" y="5489"/>
                  </a:lnTo>
                  <a:cubicBezTo>
                    <a:pt x="989" y="5430"/>
                    <a:pt x="1013" y="5370"/>
                    <a:pt x="1013" y="5311"/>
                  </a:cubicBezTo>
                  <a:lnTo>
                    <a:pt x="1013" y="5215"/>
                  </a:lnTo>
                  <a:close/>
                  <a:moveTo>
                    <a:pt x="4430" y="5215"/>
                  </a:moveTo>
                  <a:lnTo>
                    <a:pt x="4430" y="5311"/>
                  </a:lnTo>
                  <a:cubicBezTo>
                    <a:pt x="4430" y="5370"/>
                    <a:pt x="4454" y="5442"/>
                    <a:pt x="4477" y="5489"/>
                  </a:cubicBezTo>
                  <a:lnTo>
                    <a:pt x="4239" y="5727"/>
                  </a:lnTo>
                  <a:lnTo>
                    <a:pt x="4215" y="5727"/>
                  </a:lnTo>
                  <a:lnTo>
                    <a:pt x="3977" y="5489"/>
                  </a:lnTo>
                  <a:cubicBezTo>
                    <a:pt x="4001" y="5430"/>
                    <a:pt x="4013" y="5370"/>
                    <a:pt x="4013" y="5311"/>
                  </a:cubicBezTo>
                  <a:lnTo>
                    <a:pt x="4013" y="5215"/>
                  </a:lnTo>
                  <a:close/>
                  <a:moveTo>
                    <a:pt x="7418" y="5215"/>
                  </a:moveTo>
                  <a:lnTo>
                    <a:pt x="7418" y="5311"/>
                  </a:lnTo>
                  <a:cubicBezTo>
                    <a:pt x="7418" y="5370"/>
                    <a:pt x="7442" y="5442"/>
                    <a:pt x="7466" y="5489"/>
                  </a:cubicBezTo>
                  <a:lnTo>
                    <a:pt x="7228" y="5727"/>
                  </a:lnTo>
                  <a:lnTo>
                    <a:pt x="7204" y="5727"/>
                  </a:lnTo>
                  <a:lnTo>
                    <a:pt x="6966" y="5489"/>
                  </a:lnTo>
                  <a:cubicBezTo>
                    <a:pt x="6990" y="5430"/>
                    <a:pt x="7001" y="5370"/>
                    <a:pt x="7001" y="5311"/>
                  </a:cubicBezTo>
                  <a:lnTo>
                    <a:pt x="7001" y="5215"/>
                  </a:lnTo>
                  <a:close/>
                  <a:moveTo>
                    <a:pt x="10419" y="5215"/>
                  </a:moveTo>
                  <a:lnTo>
                    <a:pt x="10419" y="5311"/>
                  </a:lnTo>
                  <a:cubicBezTo>
                    <a:pt x="10419" y="5370"/>
                    <a:pt x="10430" y="5442"/>
                    <a:pt x="10454" y="5489"/>
                  </a:cubicBezTo>
                  <a:lnTo>
                    <a:pt x="10216" y="5727"/>
                  </a:lnTo>
                  <a:lnTo>
                    <a:pt x="10192" y="5727"/>
                  </a:lnTo>
                  <a:lnTo>
                    <a:pt x="9954" y="5489"/>
                  </a:lnTo>
                  <a:cubicBezTo>
                    <a:pt x="9978" y="5430"/>
                    <a:pt x="10002" y="5370"/>
                    <a:pt x="10002" y="5311"/>
                  </a:cubicBezTo>
                  <a:lnTo>
                    <a:pt x="10002" y="5215"/>
                  </a:lnTo>
                  <a:close/>
                  <a:moveTo>
                    <a:pt x="2584" y="0"/>
                  </a:moveTo>
                  <a:cubicBezTo>
                    <a:pt x="2191" y="0"/>
                    <a:pt x="1858" y="322"/>
                    <a:pt x="1858" y="727"/>
                  </a:cubicBezTo>
                  <a:lnTo>
                    <a:pt x="1858" y="1096"/>
                  </a:lnTo>
                  <a:cubicBezTo>
                    <a:pt x="1858" y="1393"/>
                    <a:pt x="2013" y="1667"/>
                    <a:pt x="2227" y="1846"/>
                  </a:cubicBezTo>
                  <a:lnTo>
                    <a:pt x="2227" y="2108"/>
                  </a:lnTo>
                  <a:cubicBezTo>
                    <a:pt x="2227" y="2108"/>
                    <a:pt x="2227" y="2132"/>
                    <a:pt x="2215" y="2132"/>
                  </a:cubicBezTo>
                  <a:lnTo>
                    <a:pt x="1787" y="2346"/>
                  </a:lnTo>
                  <a:cubicBezTo>
                    <a:pt x="1608" y="2441"/>
                    <a:pt x="1489" y="2632"/>
                    <a:pt x="1489" y="2846"/>
                  </a:cubicBezTo>
                  <a:lnTo>
                    <a:pt x="1489" y="3179"/>
                  </a:lnTo>
                  <a:lnTo>
                    <a:pt x="1096" y="3179"/>
                  </a:lnTo>
                  <a:cubicBezTo>
                    <a:pt x="703" y="3179"/>
                    <a:pt x="370" y="3513"/>
                    <a:pt x="370" y="3918"/>
                  </a:cubicBezTo>
                  <a:lnTo>
                    <a:pt x="370" y="4287"/>
                  </a:lnTo>
                  <a:cubicBezTo>
                    <a:pt x="370" y="4584"/>
                    <a:pt x="524" y="4846"/>
                    <a:pt x="739" y="5025"/>
                  </a:cubicBezTo>
                  <a:lnTo>
                    <a:pt x="739" y="5299"/>
                  </a:lnTo>
                  <a:cubicBezTo>
                    <a:pt x="739" y="5299"/>
                    <a:pt x="739" y="5311"/>
                    <a:pt x="727" y="5311"/>
                  </a:cubicBezTo>
                  <a:lnTo>
                    <a:pt x="298" y="5537"/>
                  </a:lnTo>
                  <a:cubicBezTo>
                    <a:pt x="120" y="5620"/>
                    <a:pt x="1" y="5823"/>
                    <a:pt x="1" y="6025"/>
                  </a:cubicBezTo>
                  <a:lnTo>
                    <a:pt x="1" y="7870"/>
                  </a:lnTo>
                  <a:cubicBezTo>
                    <a:pt x="1" y="8025"/>
                    <a:pt x="48" y="8156"/>
                    <a:pt x="120" y="8275"/>
                  </a:cubicBezTo>
                  <a:lnTo>
                    <a:pt x="298" y="8561"/>
                  </a:lnTo>
                  <a:cubicBezTo>
                    <a:pt x="346" y="8621"/>
                    <a:pt x="358" y="8692"/>
                    <a:pt x="358" y="8775"/>
                  </a:cubicBezTo>
                  <a:lnTo>
                    <a:pt x="358" y="9549"/>
                  </a:lnTo>
                  <a:cubicBezTo>
                    <a:pt x="358" y="9644"/>
                    <a:pt x="429" y="9716"/>
                    <a:pt x="524" y="9716"/>
                  </a:cubicBezTo>
                  <a:cubicBezTo>
                    <a:pt x="608" y="9716"/>
                    <a:pt x="679" y="9644"/>
                    <a:pt x="679" y="9549"/>
                  </a:cubicBezTo>
                  <a:lnTo>
                    <a:pt x="679" y="8775"/>
                  </a:lnTo>
                  <a:cubicBezTo>
                    <a:pt x="679" y="8632"/>
                    <a:pt x="644" y="8501"/>
                    <a:pt x="560" y="8371"/>
                  </a:cubicBezTo>
                  <a:lnTo>
                    <a:pt x="382" y="8097"/>
                  </a:lnTo>
                  <a:cubicBezTo>
                    <a:pt x="346" y="8037"/>
                    <a:pt x="322" y="7966"/>
                    <a:pt x="322" y="7870"/>
                  </a:cubicBezTo>
                  <a:lnTo>
                    <a:pt x="322" y="6025"/>
                  </a:lnTo>
                  <a:cubicBezTo>
                    <a:pt x="322" y="5954"/>
                    <a:pt x="370" y="5882"/>
                    <a:pt x="441" y="5846"/>
                  </a:cubicBezTo>
                  <a:lnTo>
                    <a:pt x="763" y="5692"/>
                  </a:lnTo>
                  <a:lnTo>
                    <a:pt x="1036" y="5977"/>
                  </a:lnTo>
                  <a:cubicBezTo>
                    <a:pt x="1120" y="6049"/>
                    <a:pt x="1203" y="6085"/>
                    <a:pt x="1298" y="6085"/>
                  </a:cubicBezTo>
                  <a:cubicBezTo>
                    <a:pt x="1382" y="6085"/>
                    <a:pt x="1477" y="6049"/>
                    <a:pt x="1548" y="5977"/>
                  </a:cubicBezTo>
                  <a:lnTo>
                    <a:pt x="1834" y="5692"/>
                  </a:lnTo>
                  <a:lnTo>
                    <a:pt x="2144" y="5846"/>
                  </a:lnTo>
                  <a:cubicBezTo>
                    <a:pt x="2215" y="5882"/>
                    <a:pt x="2263" y="5954"/>
                    <a:pt x="2263" y="6025"/>
                  </a:cubicBezTo>
                  <a:lnTo>
                    <a:pt x="2263" y="7870"/>
                  </a:lnTo>
                  <a:cubicBezTo>
                    <a:pt x="2263" y="7942"/>
                    <a:pt x="2227" y="8025"/>
                    <a:pt x="2203" y="8097"/>
                  </a:cubicBezTo>
                  <a:lnTo>
                    <a:pt x="2025" y="8371"/>
                  </a:lnTo>
                  <a:cubicBezTo>
                    <a:pt x="1953" y="8490"/>
                    <a:pt x="1906" y="8644"/>
                    <a:pt x="1906" y="8775"/>
                  </a:cubicBezTo>
                  <a:lnTo>
                    <a:pt x="1906" y="9549"/>
                  </a:lnTo>
                  <a:cubicBezTo>
                    <a:pt x="1906" y="9644"/>
                    <a:pt x="1977" y="9716"/>
                    <a:pt x="2072" y="9716"/>
                  </a:cubicBezTo>
                  <a:cubicBezTo>
                    <a:pt x="2156" y="9716"/>
                    <a:pt x="2227" y="9644"/>
                    <a:pt x="2227" y="9549"/>
                  </a:cubicBezTo>
                  <a:lnTo>
                    <a:pt x="2227" y="8775"/>
                  </a:lnTo>
                  <a:cubicBezTo>
                    <a:pt x="2227" y="8704"/>
                    <a:pt x="2263" y="8632"/>
                    <a:pt x="2287" y="8561"/>
                  </a:cubicBezTo>
                  <a:lnTo>
                    <a:pt x="2465" y="8275"/>
                  </a:lnTo>
                  <a:cubicBezTo>
                    <a:pt x="2549" y="8156"/>
                    <a:pt x="2584" y="8001"/>
                    <a:pt x="2584" y="7870"/>
                  </a:cubicBezTo>
                  <a:lnTo>
                    <a:pt x="2584" y="6025"/>
                  </a:lnTo>
                  <a:cubicBezTo>
                    <a:pt x="2584" y="5823"/>
                    <a:pt x="2465" y="5644"/>
                    <a:pt x="2287" y="5537"/>
                  </a:cubicBezTo>
                  <a:lnTo>
                    <a:pt x="1858" y="5311"/>
                  </a:lnTo>
                  <a:lnTo>
                    <a:pt x="1846" y="5299"/>
                  </a:lnTo>
                  <a:lnTo>
                    <a:pt x="1846" y="5025"/>
                  </a:lnTo>
                  <a:cubicBezTo>
                    <a:pt x="2072" y="4870"/>
                    <a:pt x="2215" y="4596"/>
                    <a:pt x="2215" y="4287"/>
                  </a:cubicBezTo>
                  <a:lnTo>
                    <a:pt x="2215" y="3918"/>
                  </a:lnTo>
                  <a:cubicBezTo>
                    <a:pt x="2215" y="3644"/>
                    <a:pt x="2072" y="3406"/>
                    <a:pt x="1846" y="3275"/>
                  </a:cubicBezTo>
                  <a:lnTo>
                    <a:pt x="1846" y="2822"/>
                  </a:lnTo>
                  <a:cubicBezTo>
                    <a:pt x="1846" y="2751"/>
                    <a:pt x="1894" y="2679"/>
                    <a:pt x="1965" y="2644"/>
                  </a:cubicBezTo>
                  <a:lnTo>
                    <a:pt x="2275" y="2501"/>
                  </a:lnTo>
                  <a:lnTo>
                    <a:pt x="2560" y="2786"/>
                  </a:lnTo>
                  <a:cubicBezTo>
                    <a:pt x="2632" y="2858"/>
                    <a:pt x="2727" y="2882"/>
                    <a:pt x="2810" y="2882"/>
                  </a:cubicBezTo>
                  <a:cubicBezTo>
                    <a:pt x="2906" y="2882"/>
                    <a:pt x="2989" y="2858"/>
                    <a:pt x="3061" y="2786"/>
                  </a:cubicBezTo>
                  <a:lnTo>
                    <a:pt x="3346" y="2501"/>
                  </a:lnTo>
                  <a:lnTo>
                    <a:pt x="3656" y="2644"/>
                  </a:lnTo>
                  <a:cubicBezTo>
                    <a:pt x="3739" y="2679"/>
                    <a:pt x="3775" y="2751"/>
                    <a:pt x="3775" y="2822"/>
                  </a:cubicBezTo>
                  <a:lnTo>
                    <a:pt x="3775" y="3275"/>
                  </a:lnTo>
                  <a:cubicBezTo>
                    <a:pt x="3561" y="3394"/>
                    <a:pt x="3406" y="3632"/>
                    <a:pt x="3406" y="3918"/>
                  </a:cubicBezTo>
                  <a:lnTo>
                    <a:pt x="3406" y="4287"/>
                  </a:lnTo>
                  <a:cubicBezTo>
                    <a:pt x="3406" y="4584"/>
                    <a:pt x="3561" y="4846"/>
                    <a:pt x="3775" y="5025"/>
                  </a:cubicBezTo>
                  <a:lnTo>
                    <a:pt x="3775" y="5299"/>
                  </a:lnTo>
                  <a:cubicBezTo>
                    <a:pt x="3775" y="5299"/>
                    <a:pt x="3775" y="5311"/>
                    <a:pt x="3763" y="5311"/>
                  </a:cubicBezTo>
                  <a:lnTo>
                    <a:pt x="3334" y="5537"/>
                  </a:lnTo>
                  <a:cubicBezTo>
                    <a:pt x="3156" y="5620"/>
                    <a:pt x="3037" y="5823"/>
                    <a:pt x="3037" y="6025"/>
                  </a:cubicBezTo>
                  <a:lnTo>
                    <a:pt x="3037" y="7870"/>
                  </a:lnTo>
                  <a:cubicBezTo>
                    <a:pt x="3037" y="8025"/>
                    <a:pt x="3084" y="8156"/>
                    <a:pt x="3156" y="8275"/>
                  </a:cubicBezTo>
                  <a:lnTo>
                    <a:pt x="3334" y="8561"/>
                  </a:lnTo>
                  <a:cubicBezTo>
                    <a:pt x="3382" y="8621"/>
                    <a:pt x="3394" y="8692"/>
                    <a:pt x="3394" y="8775"/>
                  </a:cubicBezTo>
                  <a:lnTo>
                    <a:pt x="3394" y="9549"/>
                  </a:lnTo>
                  <a:cubicBezTo>
                    <a:pt x="3394" y="9644"/>
                    <a:pt x="3465" y="9716"/>
                    <a:pt x="3561" y="9716"/>
                  </a:cubicBezTo>
                  <a:cubicBezTo>
                    <a:pt x="3644" y="9716"/>
                    <a:pt x="3715" y="9644"/>
                    <a:pt x="3715" y="9549"/>
                  </a:cubicBezTo>
                  <a:lnTo>
                    <a:pt x="3715" y="8775"/>
                  </a:lnTo>
                  <a:cubicBezTo>
                    <a:pt x="3715" y="8632"/>
                    <a:pt x="3680" y="8501"/>
                    <a:pt x="3596" y="8371"/>
                  </a:cubicBezTo>
                  <a:lnTo>
                    <a:pt x="3418" y="8097"/>
                  </a:lnTo>
                  <a:cubicBezTo>
                    <a:pt x="3382" y="8037"/>
                    <a:pt x="3358" y="7966"/>
                    <a:pt x="3358" y="7870"/>
                  </a:cubicBezTo>
                  <a:lnTo>
                    <a:pt x="3358" y="6025"/>
                  </a:lnTo>
                  <a:cubicBezTo>
                    <a:pt x="3358" y="5954"/>
                    <a:pt x="3406" y="5882"/>
                    <a:pt x="3477" y="5846"/>
                  </a:cubicBezTo>
                  <a:lnTo>
                    <a:pt x="3799" y="5692"/>
                  </a:lnTo>
                  <a:lnTo>
                    <a:pt x="4073" y="5977"/>
                  </a:lnTo>
                  <a:cubicBezTo>
                    <a:pt x="4156" y="6049"/>
                    <a:pt x="4239" y="6085"/>
                    <a:pt x="4334" y="6085"/>
                  </a:cubicBezTo>
                  <a:cubicBezTo>
                    <a:pt x="4418" y="6085"/>
                    <a:pt x="4513" y="6049"/>
                    <a:pt x="4585" y="5977"/>
                  </a:cubicBezTo>
                  <a:lnTo>
                    <a:pt x="4870" y="5692"/>
                  </a:lnTo>
                  <a:lnTo>
                    <a:pt x="5180" y="5846"/>
                  </a:lnTo>
                  <a:cubicBezTo>
                    <a:pt x="5251" y="5882"/>
                    <a:pt x="5299" y="5954"/>
                    <a:pt x="5299" y="6025"/>
                  </a:cubicBezTo>
                  <a:lnTo>
                    <a:pt x="5299" y="7870"/>
                  </a:lnTo>
                  <a:cubicBezTo>
                    <a:pt x="5299" y="7942"/>
                    <a:pt x="5263" y="8025"/>
                    <a:pt x="5239" y="8097"/>
                  </a:cubicBezTo>
                  <a:lnTo>
                    <a:pt x="5061" y="8371"/>
                  </a:lnTo>
                  <a:cubicBezTo>
                    <a:pt x="4989" y="8490"/>
                    <a:pt x="4942" y="8644"/>
                    <a:pt x="4942" y="8775"/>
                  </a:cubicBezTo>
                  <a:lnTo>
                    <a:pt x="4942" y="9549"/>
                  </a:lnTo>
                  <a:cubicBezTo>
                    <a:pt x="4942" y="9644"/>
                    <a:pt x="5013" y="9716"/>
                    <a:pt x="5108" y="9716"/>
                  </a:cubicBezTo>
                  <a:cubicBezTo>
                    <a:pt x="5192" y="9716"/>
                    <a:pt x="5263" y="9644"/>
                    <a:pt x="5263" y="9549"/>
                  </a:cubicBezTo>
                  <a:lnTo>
                    <a:pt x="5263" y="8775"/>
                  </a:lnTo>
                  <a:cubicBezTo>
                    <a:pt x="5263" y="8704"/>
                    <a:pt x="5299" y="8632"/>
                    <a:pt x="5323" y="8561"/>
                  </a:cubicBezTo>
                  <a:lnTo>
                    <a:pt x="5501" y="8275"/>
                  </a:lnTo>
                  <a:cubicBezTo>
                    <a:pt x="5585" y="8156"/>
                    <a:pt x="5620" y="8001"/>
                    <a:pt x="5620" y="7870"/>
                  </a:cubicBezTo>
                  <a:lnTo>
                    <a:pt x="5620" y="6025"/>
                  </a:lnTo>
                  <a:cubicBezTo>
                    <a:pt x="5620" y="5823"/>
                    <a:pt x="5501" y="5644"/>
                    <a:pt x="5323" y="5537"/>
                  </a:cubicBezTo>
                  <a:lnTo>
                    <a:pt x="4894" y="5311"/>
                  </a:lnTo>
                  <a:lnTo>
                    <a:pt x="4882" y="5299"/>
                  </a:lnTo>
                  <a:lnTo>
                    <a:pt x="4882" y="5025"/>
                  </a:lnTo>
                  <a:cubicBezTo>
                    <a:pt x="5108" y="4870"/>
                    <a:pt x="5251" y="4596"/>
                    <a:pt x="5251" y="4287"/>
                  </a:cubicBezTo>
                  <a:lnTo>
                    <a:pt x="5251" y="3918"/>
                  </a:lnTo>
                  <a:cubicBezTo>
                    <a:pt x="5251" y="3644"/>
                    <a:pt x="5108" y="3406"/>
                    <a:pt x="4882" y="3275"/>
                  </a:cubicBezTo>
                  <a:lnTo>
                    <a:pt x="4882" y="2822"/>
                  </a:lnTo>
                  <a:cubicBezTo>
                    <a:pt x="4882" y="2751"/>
                    <a:pt x="4930" y="2679"/>
                    <a:pt x="5001" y="2644"/>
                  </a:cubicBezTo>
                  <a:lnTo>
                    <a:pt x="5311" y="2501"/>
                  </a:lnTo>
                  <a:lnTo>
                    <a:pt x="5597" y="2786"/>
                  </a:lnTo>
                  <a:cubicBezTo>
                    <a:pt x="5668" y="2858"/>
                    <a:pt x="5763" y="2882"/>
                    <a:pt x="5847" y="2882"/>
                  </a:cubicBezTo>
                  <a:cubicBezTo>
                    <a:pt x="5942" y="2882"/>
                    <a:pt x="6025" y="2858"/>
                    <a:pt x="6097" y="2786"/>
                  </a:cubicBezTo>
                  <a:lnTo>
                    <a:pt x="6382" y="2501"/>
                  </a:lnTo>
                  <a:lnTo>
                    <a:pt x="6692" y="2644"/>
                  </a:lnTo>
                  <a:cubicBezTo>
                    <a:pt x="6775" y="2679"/>
                    <a:pt x="6811" y="2751"/>
                    <a:pt x="6811" y="2822"/>
                  </a:cubicBezTo>
                  <a:lnTo>
                    <a:pt x="6811" y="3275"/>
                  </a:lnTo>
                  <a:cubicBezTo>
                    <a:pt x="6597" y="3394"/>
                    <a:pt x="6442" y="3632"/>
                    <a:pt x="6442" y="3918"/>
                  </a:cubicBezTo>
                  <a:lnTo>
                    <a:pt x="6442" y="4287"/>
                  </a:lnTo>
                  <a:cubicBezTo>
                    <a:pt x="6442" y="4584"/>
                    <a:pt x="6597" y="4846"/>
                    <a:pt x="6811" y="5025"/>
                  </a:cubicBezTo>
                  <a:lnTo>
                    <a:pt x="6811" y="5299"/>
                  </a:lnTo>
                  <a:cubicBezTo>
                    <a:pt x="6811" y="5299"/>
                    <a:pt x="6811" y="5311"/>
                    <a:pt x="6799" y="5311"/>
                  </a:cubicBezTo>
                  <a:lnTo>
                    <a:pt x="6370" y="5537"/>
                  </a:lnTo>
                  <a:cubicBezTo>
                    <a:pt x="6192" y="5620"/>
                    <a:pt x="6073" y="5823"/>
                    <a:pt x="6073" y="6025"/>
                  </a:cubicBezTo>
                  <a:lnTo>
                    <a:pt x="6073" y="7870"/>
                  </a:lnTo>
                  <a:cubicBezTo>
                    <a:pt x="6073" y="8025"/>
                    <a:pt x="6120" y="8156"/>
                    <a:pt x="6192" y="8275"/>
                  </a:cubicBezTo>
                  <a:lnTo>
                    <a:pt x="6370" y="8561"/>
                  </a:lnTo>
                  <a:cubicBezTo>
                    <a:pt x="6418" y="8621"/>
                    <a:pt x="6430" y="8692"/>
                    <a:pt x="6430" y="8775"/>
                  </a:cubicBezTo>
                  <a:lnTo>
                    <a:pt x="6430" y="9549"/>
                  </a:lnTo>
                  <a:cubicBezTo>
                    <a:pt x="6430" y="9644"/>
                    <a:pt x="6501" y="9716"/>
                    <a:pt x="6597" y="9716"/>
                  </a:cubicBezTo>
                  <a:cubicBezTo>
                    <a:pt x="6680" y="9716"/>
                    <a:pt x="6751" y="9644"/>
                    <a:pt x="6751" y="9549"/>
                  </a:cubicBezTo>
                  <a:lnTo>
                    <a:pt x="6751" y="8775"/>
                  </a:lnTo>
                  <a:cubicBezTo>
                    <a:pt x="6751" y="8632"/>
                    <a:pt x="6716" y="8501"/>
                    <a:pt x="6632" y="8371"/>
                  </a:cubicBezTo>
                  <a:lnTo>
                    <a:pt x="6454" y="8097"/>
                  </a:lnTo>
                  <a:cubicBezTo>
                    <a:pt x="6418" y="8037"/>
                    <a:pt x="6394" y="7966"/>
                    <a:pt x="6394" y="7870"/>
                  </a:cubicBezTo>
                  <a:lnTo>
                    <a:pt x="6394" y="6025"/>
                  </a:lnTo>
                  <a:cubicBezTo>
                    <a:pt x="6394" y="5954"/>
                    <a:pt x="6442" y="5882"/>
                    <a:pt x="6513" y="5846"/>
                  </a:cubicBezTo>
                  <a:lnTo>
                    <a:pt x="6835" y="5692"/>
                  </a:lnTo>
                  <a:lnTo>
                    <a:pt x="7109" y="5977"/>
                  </a:lnTo>
                  <a:cubicBezTo>
                    <a:pt x="7192" y="6049"/>
                    <a:pt x="7275" y="6085"/>
                    <a:pt x="7371" y="6085"/>
                  </a:cubicBezTo>
                  <a:cubicBezTo>
                    <a:pt x="7454" y="6085"/>
                    <a:pt x="7549" y="6049"/>
                    <a:pt x="7621" y="5977"/>
                  </a:cubicBezTo>
                  <a:lnTo>
                    <a:pt x="7906" y="5692"/>
                  </a:lnTo>
                  <a:lnTo>
                    <a:pt x="8216" y="5846"/>
                  </a:lnTo>
                  <a:cubicBezTo>
                    <a:pt x="8287" y="5882"/>
                    <a:pt x="8335" y="5954"/>
                    <a:pt x="8335" y="6025"/>
                  </a:cubicBezTo>
                  <a:lnTo>
                    <a:pt x="8335" y="7870"/>
                  </a:lnTo>
                  <a:cubicBezTo>
                    <a:pt x="8335" y="7942"/>
                    <a:pt x="8299" y="8025"/>
                    <a:pt x="8275" y="8097"/>
                  </a:cubicBezTo>
                  <a:lnTo>
                    <a:pt x="8097" y="8371"/>
                  </a:lnTo>
                  <a:cubicBezTo>
                    <a:pt x="8025" y="8490"/>
                    <a:pt x="7978" y="8644"/>
                    <a:pt x="7978" y="8775"/>
                  </a:cubicBezTo>
                  <a:lnTo>
                    <a:pt x="7978" y="9549"/>
                  </a:lnTo>
                  <a:cubicBezTo>
                    <a:pt x="7978" y="9644"/>
                    <a:pt x="8049" y="9716"/>
                    <a:pt x="8144" y="9716"/>
                  </a:cubicBezTo>
                  <a:cubicBezTo>
                    <a:pt x="8228" y="9716"/>
                    <a:pt x="8299" y="9644"/>
                    <a:pt x="8299" y="9549"/>
                  </a:cubicBezTo>
                  <a:lnTo>
                    <a:pt x="8299" y="8775"/>
                  </a:lnTo>
                  <a:cubicBezTo>
                    <a:pt x="8299" y="8704"/>
                    <a:pt x="8335" y="8632"/>
                    <a:pt x="8359" y="8561"/>
                  </a:cubicBezTo>
                  <a:lnTo>
                    <a:pt x="8537" y="8275"/>
                  </a:lnTo>
                  <a:cubicBezTo>
                    <a:pt x="8621" y="8156"/>
                    <a:pt x="8656" y="8001"/>
                    <a:pt x="8656" y="7870"/>
                  </a:cubicBezTo>
                  <a:lnTo>
                    <a:pt x="8656" y="6025"/>
                  </a:lnTo>
                  <a:cubicBezTo>
                    <a:pt x="8656" y="5823"/>
                    <a:pt x="8537" y="5644"/>
                    <a:pt x="8359" y="5537"/>
                  </a:cubicBezTo>
                  <a:lnTo>
                    <a:pt x="7930" y="5311"/>
                  </a:lnTo>
                  <a:lnTo>
                    <a:pt x="7918" y="5299"/>
                  </a:lnTo>
                  <a:lnTo>
                    <a:pt x="7918" y="5025"/>
                  </a:lnTo>
                  <a:cubicBezTo>
                    <a:pt x="8144" y="4870"/>
                    <a:pt x="8287" y="4596"/>
                    <a:pt x="8287" y="4287"/>
                  </a:cubicBezTo>
                  <a:lnTo>
                    <a:pt x="8287" y="3918"/>
                  </a:lnTo>
                  <a:cubicBezTo>
                    <a:pt x="8287" y="3644"/>
                    <a:pt x="8144" y="3406"/>
                    <a:pt x="7918" y="3275"/>
                  </a:cubicBezTo>
                  <a:lnTo>
                    <a:pt x="7918" y="2822"/>
                  </a:lnTo>
                  <a:cubicBezTo>
                    <a:pt x="7918" y="2751"/>
                    <a:pt x="7966" y="2679"/>
                    <a:pt x="8037" y="2644"/>
                  </a:cubicBezTo>
                  <a:lnTo>
                    <a:pt x="8347" y="2501"/>
                  </a:lnTo>
                  <a:lnTo>
                    <a:pt x="8633" y="2786"/>
                  </a:lnTo>
                  <a:cubicBezTo>
                    <a:pt x="8704" y="2858"/>
                    <a:pt x="8799" y="2882"/>
                    <a:pt x="8883" y="2882"/>
                  </a:cubicBezTo>
                  <a:cubicBezTo>
                    <a:pt x="8978" y="2882"/>
                    <a:pt x="9061" y="2858"/>
                    <a:pt x="9133" y="2786"/>
                  </a:cubicBezTo>
                  <a:lnTo>
                    <a:pt x="9418" y="2501"/>
                  </a:lnTo>
                  <a:lnTo>
                    <a:pt x="9728" y="2644"/>
                  </a:lnTo>
                  <a:cubicBezTo>
                    <a:pt x="9811" y="2679"/>
                    <a:pt x="9847" y="2751"/>
                    <a:pt x="9847" y="2822"/>
                  </a:cubicBezTo>
                  <a:lnTo>
                    <a:pt x="9847" y="3275"/>
                  </a:lnTo>
                  <a:cubicBezTo>
                    <a:pt x="9633" y="3394"/>
                    <a:pt x="9478" y="3632"/>
                    <a:pt x="9478" y="3918"/>
                  </a:cubicBezTo>
                  <a:lnTo>
                    <a:pt x="9478" y="4287"/>
                  </a:lnTo>
                  <a:cubicBezTo>
                    <a:pt x="9478" y="4584"/>
                    <a:pt x="9633" y="4846"/>
                    <a:pt x="9847" y="5025"/>
                  </a:cubicBezTo>
                  <a:lnTo>
                    <a:pt x="9847" y="5299"/>
                  </a:lnTo>
                  <a:cubicBezTo>
                    <a:pt x="9847" y="5299"/>
                    <a:pt x="9847" y="5311"/>
                    <a:pt x="9835" y="5311"/>
                  </a:cubicBezTo>
                  <a:lnTo>
                    <a:pt x="9407" y="5537"/>
                  </a:lnTo>
                  <a:cubicBezTo>
                    <a:pt x="9228" y="5620"/>
                    <a:pt x="9109" y="5823"/>
                    <a:pt x="9109" y="6025"/>
                  </a:cubicBezTo>
                  <a:lnTo>
                    <a:pt x="9109" y="7870"/>
                  </a:lnTo>
                  <a:cubicBezTo>
                    <a:pt x="9109" y="8025"/>
                    <a:pt x="9157" y="8156"/>
                    <a:pt x="9228" y="8275"/>
                  </a:cubicBezTo>
                  <a:lnTo>
                    <a:pt x="9407" y="8561"/>
                  </a:lnTo>
                  <a:cubicBezTo>
                    <a:pt x="9454" y="8621"/>
                    <a:pt x="9466" y="8692"/>
                    <a:pt x="9466" y="8775"/>
                  </a:cubicBezTo>
                  <a:lnTo>
                    <a:pt x="9466" y="9549"/>
                  </a:lnTo>
                  <a:cubicBezTo>
                    <a:pt x="9466" y="9644"/>
                    <a:pt x="9538" y="9716"/>
                    <a:pt x="9633" y="9716"/>
                  </a:cubicBezTo>
                  <a:cubicBezTo>
                    <a:pt x="9716" y="9716"/>
                    <a:pt x="9788" y="9644"/>
                    <a:pt x="9788" y="9549"/>
                  </a:cubicBezTo>
                  <a:lnTo>
                    <a:pt x="9788" y="8775"/>
                  </a:lnTo>
                  <a:cubicBezTo>
                    <a:pt x="9788" y="8632"/>
                    <a:pt x="9752" y="8501"/>
                    <a:pt x="9668" y="8371"/>
                  </a:cubicBezTo>
                  <a:lnTo>
                    <a:pt x="9490" y="8097"/>
                  </a:lnTo>
                  <a:cubicBezTo>
                    <a:pt x="9454" y="8037"/>
                    <a:pt x="9430" y="7966"/>
                    <a:pt x="9430" y="7870"/>
                  </a:cubicBezTo>
                  <a:lnTo>
                    <a:pt x="9430" y="6025"/>
                  </a:lnTo>
                  <a:cubicBezTo>
                    <a:pt x="9430" y="5954"/>
                    <a:pt x="9478" y="5882"/>
                    <a:pt x="9549" y="5846"/>
                  </a:cubicBezTo>
                  <a:lnTo>
                    <a:pt x="9871" y="5692"/>
                  </a:lnTo>
                  <a:lnTo>
                    <a:pt x="10145" y="5977"/>
                  </a:lnTo>
                  <a:cubicBezTo>
                    <a:pt x="10228" y="6049"/>
                    <a:pt x="10311" y="6085"/>
                    <a:pt x="10407" y="6085"/>
                  </a:cubicBezTo>
                  <a:cubicBezTo>
                    <a:pt x="10490" y="6085"/>
                    <a:pt x="10585" y="6049"/>
                    <a:pt x="10657" y="5977"/>
                  </a:cubicBezTo>
                  <a:lnTo>
                    <a:pt x="10942" y="5692"/>
                  </a:lnTo>
                  <a:lnTo>
                    <a:pt x="11252" y="5846"/>
                  </a:lnTo>
                  <a:cubicBezTo>
                    <a:pt x="11323" y="5882"/>
                    <a:pt x="11371" y="5954"/>
                    <a:pt x="11371" y="6025"/>
                  </a:cubicBezTo>
                  <a:lnTo>
                    <a:pt x="11371" y="7870"/>
                  </a:lnTo>
                  <a:cubicBezTo>
                    <a:pt x="11371" y="7942"/>
                    <a:pt x="11335" y="8025"/>
                    <a:pt x="11312" y="8097"/>
                  </a:cubicBezTo>
                  <a:lnTo>
                    <a:pt x="11133" y="8371"/>
                  </a:lnTo>
                  <a:cubicBezTo>
                    <a:pt x="11062" y="8490"/>
                    <a:pt x="11014" y="8644"/>
                    <a:pt x="11014" y="8775"/>
                  </a:cubicBezTo>
                  <a:lnTo>
                    <a:pt x="11014" y="9549"/>
                  </a:lnTo>
                  <a:cubicBezTo>
                    <a:pt x="11014" y="9644"/>
                    <a:pt x="11085" y="9716"/>
                    <a:pt x="11181" y="9716"/>
                  </a:cubicBezTo>
                  <a:cubicBezTo>
                    <a:pt x="11264" y="9716"/>
                    <a:pt x="11335" y="9644"/>
                    <a:pt x="11335" y="9549"/>
                  </a:cubicBezTo>
                  <a:lnTo>
                    <a:pt x="11335" y="8775"/>
                  </a:lnTo>
                  <a:cubicBezTo>
                    <a:pt x="11335" y="8704"/>
                    <a:pt x="11371" y="8632"/>
                    <a:pt x="11395" y="8561"/>
                  </a:cubicBezTo>
                  <a:lnTo>
                    <a:pt x="11573" y="8275"/>
                  </a:lnTo>
                  <a:cubicBezTo>
                    <a:pt x="11657" y="8156"/>
                    <a:pt x="11693" y="8001"/>
                    <a:pt x="11693" y="7870"/>
                  </a:cubicBezTo>
                  <a:lnTo>
                    <a:pt x="11693" y="6025"/>
                  </a:lnTo>
                  <a:cubicBezTo>
                    <a:pt x="11514" y="5823"/>
                    <a:pt x="11395" y="5620"/>
                    <a:pt x="11204" y="5537"/>
                  </a:cubicBezTo>
                  <a:lnTo>
                    <a:pt x="10776" y="5311"/>
                  </a:lnTo>
                  <a:lnTo>
                    <a:pt x="10764" y="5299"/>
                  </a:lnTo>
                  <a:lnTo>
                    <a:pt x="10764" y="5025"/>
                  </a:lnTo>
                  <a:cubicBezTo>
                    <a:pt x="10978" y="4870"/>
                    <a:pt x="11133" y="4596"/>
                    <a:pt x="11133" y="4287"/>
                  </a:cubicBezTo>
                  <a:lnTo>
                    <a:pt x="11133" y="3918"/>
                  </a:lnTo>
                  <a:cubicBezTo>
                    <a:pt x="11133" y="3513"/>
                    <a:pt x="10800" y="3179"/>
                    <a:pt x="10407" y="3179"/>
                  </a:cubicBezTo>
                  <a:lnTo>
                    <a:pt x="10014" y="3179"/>
                  </a:lnTo>
                  <a:lnTo>
                    <a:pt x="10014" y="2846"/>
                  </a:lnTo>
                  <a:cubicBezTo>
                    <a:pt x="10014" y="2632"/>
                    <a:pt x="9895" y="2453"/>
                    <a:pt x="9716" y="2346"/>
                  </a:cubicBezTo>
                  <a:lnTo>
                    <a:pt x="9287" y="2132"/>
                  </a:lnTo>
                  <a:lnTo>
                    <a:pt x="9276" y="2108"/>
                  </a:lnTo>
                  <a:lnTo>
                    <a:pt x="9276" y="1846"/>
                  </a:lnTo>
                  <a:cubicBezTo>
                    <a:pt x="9490" y="1679"/>
                    <a:pt x="9645" y="1417"/>
                    <a:pt x="9645" y="1096"/>
                  </a:cubicBezTo>
                  <a:lnTo>
                    <a:pt x="9645" y="727"/>
                  </a:lnTo>
                  <a:cubicBezTo>
                    <a:pt x="9645" y="322"/>
                    <a:pt x="9311" y="0"/>
                    <a:pt x="8918" y="0"/>
                  </a:cubicBezTo>
                  <a:lnTo>
                    <a:pt x="8537" y="0"/>
                  </a:lnTo>
                  <a:cubicBezTo>
                    <a:pt x="8133" y="0"/>
                    <a:pt x="7811" y="322"/>
                    <a:pt x="7811" y="727"/>
                  </a:cubicBezTo>
                  <a:lnTo>
                    <a:pt x="7811" y="1096"/>
                  </a:lnTo>
                  <a:cubicBezTo>
                    <a:pt x="7811" y="1393"/>
                    <a:pt x="7966" y="1667"/>
                    <a:pt x="8180" y="1846"/>
                  </a:cubicBezTo>
                  <a:lnTo>
                    <a:pt x="8180" y="2108"/>
                  </a:lnTo>
                  <a:cubicBezTo>
                    <a:pt x="8180" y="2108"/>
                    <a:pt x="8180" y="2132"/>
                    <a:pt x="8168" y="2132"/>
                  </a:cubicBezTo>
                  <a:lnTo>
                    <a:pt x="7740" y="2346"/>
                  </a:lnTo>
                  <a:cubicBezTo>
                    <a:pt x="7561" y="2441"/>
                    <a:pt x="7442" y="2632"/>
                    <a:pt x="7442" y="2846"/>
                  </a:cubicBezTo>
                  <a:lnTo>
                    <a:pt x="7442" y="3179"/>
                  </a:lnTo>
                  <a:lnTo>
                    <a:pt x="7037" y="3179"/>
                  </a:lnTo>
                  <a:lnTo>
                    <a:pt x="7037" y="2846"/>
                  </a:lnTo>
                  <a:cubicBezTo>
                    <a:pt x="7037" y="2632"/>
                    <a:pt x="6918" y="2453"/>
                    <a:pt x="6740" y="2346"/>
                  </a:cubicBezTo>
                  <a:lnTo>
                    <a:pt x="6311" y="2132"/>
                  </a:lnTo>
                  <a:lnTo>
                    <a:pt x="6299" y="2108"/>
                  </a:lnTo>
                  <a:lnTo>
                    <a:pt x="6299" y="1846"/>
                  </a:lnTo>
                  <a:cubicBezTo>
                    <a:pt x="6513" y="1679"/>
                    <a:pt x="6668" y="1417"/>
                    <a:pt x="6668" y="1096"/>
                  </a:cubicBezTo>
                  <a:lnTo>
                    <a:pt x="6668" y="727"/>
                  </a:lnTo>
                  <a:cubicBezTo>
                    <a:pt x="6668" y="322"/>
                    <a:pt x="6335" y="0"/>
                    <a:pt x="5942" y="0"/>
                  </a:cubicBezTo>
                  <a:lnTo>
                    <a:pt x="5561" y="0"/>
                  </a:lnTo>
                  <a:cubicBezTo>
                    <a:pt x="5168" y="0"/>
                    <a:pt x="4835" y="322"/>
                    <a:pt x="4835" y="727"/>
                  </a:cubicBezTo>
                  <a:lnTo>
                    <a:pt x="4835" y="1096"/>
                  </a:lnTo>
                  <a:cubicBezTo>
                    <a:pt x="4835" y="1393"/>
                    <a:pt x="4989" y="1667"/>
                    <a:pt x="5204" y="1846"/>
                  </a:cubicBezTo>
                  <a:lnTo>
                    <a:pt x="5204" y="2108"/>
                  </a:lnTo>
                  <a:cubicBezTo>
                    <a:pt x="5204" y="2108"/>
                    <a:pt x="5204" y="2132"/>
                    <a:pt x="5192" y="2132"/>
                  </a:cubicBezTo>
                  <a:lnTo>
                    <a:pt x="4763" y="2346"/>
                  </a:lnTo>
                  <a:cubicBezTo>
                    <a:pt x="4585" y="2441"/>
                    <a:pt x="4465" y="2632"/>
                    <a:pt x="4465" y="2846"/>
                  </a:cubicBezTo>
                  <a:lnTo>
                    <a:pt x="4465" y="3179"/>
                  </a:lnTo>
                  <a:lnTo>
                    <a:pt x="4061" y="3179"/>
                  </a:lnTo>
                  <a:lnTo>
                    <a:pt x="4061" y="2846"/>
                  </a:lnTo>
                  <a:cubicBezTo>
                    <a:pt x="4061" y="2632"/>
                    <a:pt x="3942" y="2453"/>
                    <a:pt x="3763" y="2346"/>
                  </a:cubicBezTo>
                  <a:lnTo>
                    <a:pt x="3334" y="2132"/>
                  </a:lnTo>
                  <a:lnTo>
                    <a:pt x="3322" y="2108"/>
                  </a:lnTo>
                  <a:lnTo>
                    <a:pt x="3322" y="1846"/>
                  </a:lnTo>
                  <a:cubicBezTo>
                    <a:pt x="3537" y="1679"/>
                    <a:pt x="3692" y="1417"/>
                    <a:pt x="3692" y="1096"/>
                  </a:cubicBezTo>
                  <a:lnTo>
                    <a:pt x="3692" y="727"/>
                  </a:lnTo>
                  <a:cubicBezTo>
                    <a:pt x="3692" y="322"/>
                    <a:pt x="3358" y="0"/>
                    <a:pt x="2965" y="0"/>
                  </a:cubicBezTo>
                  <a:close/>
                </a:path>
              </a:pathLst>
            </a:custGeom>
            <a:solidFill>
              <a:srgbClr val="00B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 name="Google Shape;13432;p64">
              <a:extLst>
                <a:ext uri="{FF2B5EF4-FFF2-40B4-BE49-F238E27FC236}">
                  <a16:creationId xmlns:a16="http://schemas.microsoft.com/office/drawing/2014/main" id="{D7207F0C-2C3E-A04E-91D8-613796B36C45}"/>
                </a:ext>
              </a:extLst>
            </p:cNvPr>
            <p:cNvGrpSpPr/>
            <p:nvPr/>
          </p:nvGrpSpPr>
          <p:grpSpPr>
            <a:xfrm>
              <a:off x="6101816" y="1453696"/>
              <a:ext cx="322151" cy="322374"/>
              <a:chOff x="4206763" y="2450951"/>
              <a:chExt cx="322151" cy="322374"/>
            </a:xfrm>
          </p:grpSpPr>
          <p:sp>
            <p:nvSpPr>
              <p:cNvPr id="21" name="Google Shape;13433;p64">
                <a:extLst>
                  <a:ext uri="{FF2B5EF4-FFF2-40B4-BE49-F238E27FC236}">
                    <a16:creationId xmlns:a16="http://schemas.microsoft.com/office/drawing/2014/main" id="{8C65E1B9-FC2A-184C-BB56-D56874101721}"/>
                  </a:ext>
                </a:extLst>
              </p:cNvPr>
              <p:cNvSpPr/>
              <p:nvPr/>
            </p:nvSpPr>
            <p:spPr>
              <a:xfrm>
                <a:off x="4206763" y="2571650"/>
                <a:ext cx="322151" cy="201675"/>
              </a:xfrm>
              <a:custGeom>
                <a:avLst/>
                <a:gdLst/>
                <a:ahLst/>
                <a:cxnLst/>
                <a:rect l="l" t="t" r="r" b="b"/>
                <a:pathLst>
                  <a:path w="10121" h="6336" extrusionOk="0">
                    <a:moveTo>
                      <a:pt x="2691" y="2847"/>
                    </a:moveTo>
                    <a:lnTo>
                      <a:pt x="2691" y="6037"/>
                    </a:lnTo>
                    <a:lnTo>
                      <a:pt x="1393" y="6037"/>
                    </a:lnTo>
                    <a:lnTo>
                      <a:pt x="1393" y="2847"/>
                    </a:lnTo>
                    <a:close/>
                    <a:moveTo>
                      <a:pt x="5703" y="2049"/>
                    </a:moveTo>
                    <a:lnTo>
                      <a:pt x="5703" y="6037"/>
                    </a:lnTo>
                    <a:lnTo>
                      <a:pt x="4406" y="6037"/>
                    </a:lnTo>
                    <a:lnTo>
                      <a:pt x="4406" y="2049"/>
                    </a:lnTo>
                    <a:close/>
                    <a:moveTo>
                      <a:pt x="8704" y="299"/>
                    </a:moveTo>
                    <a:lnTo>
                      <a:pt x="8704" y="6037"/>
                    </a:lnTo>
                    <a:lnTo>
                      <a:pt x="7406" y="6037"/>
                    </a:lnTo>
                    <a:lnTo>
                      <a:pt x="7406" y="299"/>
                    </a:lnTo>
                    <a:close/>
                    <a:moveTo>
                      <a:pt x="7275" y="1"/>
                    </a:moveTo>
                    <a:cubicBezTo>
                      <a:pt x="7192" y="1"/>
                      <a:pt x="7132" y="61"/>
                      <a:pt x="7132" y="156"/>
                    </a:cubicBezTo>
                    <a:lnTo>
                      <a:pt x="7132" y="6037"/>
                    </a:lnTo>
                    <a:lnTo>
                      <a:pt x="6001" y="6037"/>
                    </a:lnTo>
                    <a:lnTo>
                      <a:pt x="6001" y="1894"/>
                    </a:lnTo>
                    <a:cubicBezTo>
                      <a:pt x="6001" y="1811"/>
                      <a:pt x="5941" y="1751"/>
                      <a:pt x="5846" y="1751"/>
                    </a:cubicBezTo>
                    <a:lnTo>
                      <a:pt x="4275" y="1751"/>
                    </a:lnTo>
                    <a:cubicBezTo>
                      <a:pt x="4179" y="1751"/>
                      <a:pt x="4120" y="1811"/>
                      <a:pt x="4120" y="1894"/>
                    </a:cubicBezTo>
                    <a:lnTo>
                      <a:pt x="4120" y="6037"/>
                    </a:lnTo>
                    <a:lnTo>
                      <a:pt x="2989" y="6037"/>
                    </a:lnTo>
                    <a:lnTo>
                      <a:pt x="2989" y="2704"/>
                    </a:lnTo>
                    <a:cubicBezTo>
                      <a:pt x="2989" y="2608"/>
                      <a:pt x="2929" y="2549"/>
                      <a:pt x="2846" y="2549"/>
                    </a:cubicBezTo>
                    <a:lnTo>
                      <a:pt x="1262" y="2549"/>
                    </a:lnTo>
                    <a:cubicBezTo>
                      <a:pt x="1167" y="2549"/>
                      <a:pt x="1119" y="2608"/>
                      <a:pt x="1119" y="2704"/>
                    </a:cubicBezTo>
                    <a:lnTo>
                      <a:pt x="1119" y="6037"/>
                    </a:lnTo>
                    <a:lnTo>
                      <a:pt x="143" y="6037"/>
                    </a:lnTo>
                    <a:cubicBezTo>
                      <a:pt x="60" y="6037"/>
                      <a:pt x="0" y="6097"/>
                      <a:pt x="0" y="6180"/>
                    </a:cubicBezTo>
                    <a:cubicBezTo>
                      <a:pt x="0" y="6276"/>
                      <a:pt x="60" y="6335"/>
                      <a:pt x="143" y="6335"/>
                    </a:cubicBezTo>
                    <a:lnTo>
                      <a:pt x="9966" y="6335"/>
                    </a:lnTo>
                    <a:cubicBezTo>
                      <a:pt x="10061" y="6335"/>
                      <a:pt x="10121" y="6276"/>
                      <a:pt x="10121" y="6180"/>
                    </a:cubicBezTo>
                    <a:cubicBezTo>
                      <a:pt x="10121" y="6109"/>
                      <a:pt x="10049" y="6037"/>
                      <a:pt x="9966" y="6037"/>
                    </a:cubicBezTo>
                    <a:lnTo>
                      <a:pt x="9001" y="6037"/>
                    </a:lnTo>
                    <a:lnTo>
                      <a:pt x="9001" y="156"/>
                    </a:lnTo>
                    <a:cubicBezTo>
                      <a:pt x="9001" y="61"/>
                      <a:pt x="8942" y="1"/>
                      <a:pt x="8859" y="1"/>
                    </a:cubicBezTo>
                    <a:close/>
                  </a:path>
                </a:pathLst>
              </a:custGeom>
              <a:solidFill>
                <a:srgbClr val="FF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3434;p64">
                <a:extLst>
                  <a:ext uri="{FF2B5EF4-FFF2-40B4-BE49-F238E27FC236}">
                    <a16:creationId xmlns:a16="http://schemas.microsoft.com/office/drawing/2014/main" id="{EA4C781F-7A61-1B42-A11E-ACC1A42EB303}"/>
                  </a:ext>
                </a:extLst>
              </p:cNvPr>
              <p:cNvSpPr/>
              <p:nvPr/>
            </p:nvSpPr>
            <p:spPr>
              <a:xfrm>
                <a:off x="4210933" y="2450951"/>
                <a:ext cx="308878" cy="185537"/>
              </a:xfrm>
              <a:custGeom>
                <a:avLst/>
                <a:gdLst/>
                <a:ahLst/>
                <a:cxnLst/>
                <a:rect l="l" t="t" r="r" b="b"/>
                <a:pathLst>
                  <a:path w="9704" h="5829" extrusionOk="0">
                    <a:moveTo>
                      <a:pt x="9212" y="1"/>
                    </a:moveTo>
                    <a:cubicBezTo>
                      <a:pt x="9189" y="1"/>
                      <a:pt x="9167" y="3"/>
                      <a:pt x="9144" y="7"/>
                    </a:cubicBezTo>
                    <a:lnTo>
                      <a:pt x="7870" y="162"/>
                    </a:lnTo>
                    <a:cubicBezTo>
                      <a:pt x="7620" y="197"/>
                      <a:pt x="7442" y="435"/>
                      <a:pt x="7477" y="685"/>
                    </a:cubicBezTo>
                    <a:cubicBezTo>
                      <a:pt x="7500" y="920"/>
                      <a:pt x="7711" y="1092"/>
                      <a:pt x="7944" y="1092"/>
                    </a:cubicBezTo>
                    <a:cubicBezTo>
                      <a:pt x="7959" y="1092"/>
                      <a:pt x="7974" y="1092"/>
                      <a:pt x="7989" y="1090"/>
                    </a:cubicBezTo>
                    <a:lnTo>
                      <a:pt x="8096" y="1066"/>
                    </a:lnTo>
                    <a:lnTo>
                      <a:pt x="8096" y="1066"/>
                    </a:lnTo>
                    <a:cubicBezTo>
                      <a:pt x="6537" y="2876"/>
                      <a:pt x="4691" y="3805"/>
                      <a:pt x="3382" y="4269"/>
                    </a:cubicBezTo>
                    <a:cubicBezTo>
                      <a:pt x="1739" y="4853"/>
                      <a:pt x="476" y="4912"/>
                      <a:pt x="465" y="4912"/>
                    </a:cubicBezTo>
                    <a:cubicBezTo>
                      <a:pt x="203" y="4924"/>
                      <a:pt x="0" y="5138"/>
                      <a:pt x="12" y="5388"/>
                    </a:cubicBezTo>
                    <a:cubicBezTo>
                      <a:pt x="36" y="5638"/>
                      <a:pt x="226" y="5829"/>
                      <a:pt x="476" y="5829"/>
                    </a:cubicBezTo>
                    <a:lnTo>
                      <a:pt x="488" y="5829"/>
                    </a:lnTo>
                    <a:cubicBezTo>
                      <a:pt x="548" y="5829"/>
                      <a:pt x="1893" y="5793"/>
                      <a:pt x="3667" y="5150"/>
                    </a:cubicBezTo>
                    <a:cubicBezTo>
                      <a:pt x="4656" y="4793"/>
                      <a:pt x="5596" y="4317"/>
                      <a:pt x="6442" y="3745"/>
                    </a:cubicBezTo>
                    <a:cubicBezTo>
                      <a:pt x="6525" y="3710"/>
                      <a:pt x="6537" y="3614"/>
                      <a:pt x="6489" y="3543"/>
                    </a:cubicBezTo>
                    <a:cubicBezTo>
                      <a:pt x="6458" y="3497"/>
                      <a:pt x="6413" y="3471"/>
                      <a:pt x="6365" y="3471"/>
                    </a:cubicBezTo>
                    <a:cubicBezTo>
                      <a:pt x="6339" y="3471"/>
                      <a:pt x="6312" y="3478"/>
                      <a:pt x="6287" y="3495"/>
                    </a:cubicBezTo>
                    <a:cubicBezTo>
                      <a:pt x="5453" y="4067"/>
                      <a:pt x="4537" y="4519"/>
                      <a:pt x="3560" y="4865"/>
                    </a:cubicBezTo>
                    <a:cubicBezTo>
                      <a:pt x="1834" y="5484"/>
                      <a:pt x="536" y="5519"/>
                      <a:pt x="476" y="5531"/>
                    </a:cubicBezTo>
                    <a:cubicBezTo>
                      <a:pt x="393" y="5531"/>
                      <a:pt x="310" y="5460"/>
                      <a:pt x="310" y="5377"/>
                    </a:cubicBezTo>
                    <a:cubicBezTo>
                      <a:pt x="310" y="5281"/>
                      <a:pt x="393" y="5210"/>
                      <a:pt x="476" y="5198"/>
                    </a:cubicBezTo>
                    <a:cubicBezTo>
                      <a:pt x="488" y="5198"/>
                      <a:pt x="1798" y="5150"/>
                      <a:pt x="3489" y="4543"/>
                    </a:cubicBezTo>
                    <a:cubicBezTo>
                      <a:pt x="4894" y="4031"/>
                      <a:pt x="6918" y="3007"/>
                      <a:pt x="8573" y="947"/>
                    </a:cubicBezTo>
                    <a:cubicBezTo>
                      <a:pt x="8664" y="856"/>
                      <a:pt x="8579" y="709"/>
                      <a:pt x="8456" y="709"/>
                    </a:cubicBezTo>
                    <a:cubicBezTo>
                      <a:pt x="8451" y="709"/>
                      <a:pt x="8447" y="709"/>
                      <a:pt x="8442" y="709"/>
                    </a:cubicBezTo>
                    <a:lnTo>
                      <a:pt x="7966" y="769"/>
                    </a:lnTo>
                    <a:cubicBezTo>
                      <a:pt x="7951" y="772"/>
                      <a:pt x="7937" y="774"/>
                      <a:pt x="7924" y="774"/>
                    </a:cubicBezTo>
                    <a:cubicBezTo>
                      <a:pt x="7850" y="774"/>
                      <a:pt x="7797" y="720"/>
                      <a:pt x="7787" y="650"/>
                    </a:cubicBezTo>
                    <a:cubicBezTo>
                      <a:pt x="7751" y="554"/>
                      <a:pt x="7835" y="459"/>
                      <a:pt x="7930" y="447"/>
                    </a:cubicBezTo>
                    <a:lnTo>
                      <a:pt x="9204" y="281"/>
                    </a:lnTo>
                    <a:cubicBezTo>
                      <a:pt x="9210" y="280"/>
                      <a:pt x="9216" y="280"/>
                      <a:pt x="9222" y="280"/>
                    </a:cubicBezTo>
                    <a:cubicBezTo>
                      <a:pt x="9311" y="280"/>
                      <a:pt x="9394" y="358"/>
                      <a:pt x="9394" y="447"/>
                    </a:cubicBezTo>
                    <a:lnTo>
                      <a:pt x="9394" y="1709"/>
                    </a:lnTo>
                    <a:cubicBezTo>
                      <a:pt x="9394" y="1805"/>
                      <a:pt x="9323" y="1876"/>
                      <a:pt x="9228" y="1876"/>
                    </a:cubicBezTo>
                    <a:cubicBezTo>
                      <a:pt x="9132" y="1876"/>
                      <a:pt x="9061" y="1805"/>
                      <a:pt x="9061" y="1709"/>
                    </a:cubicBezTo>
                    <a:lnTo>
                      <a:pt x="9061" y="1328"/>
                    </a:lnTo>
                    <a:cubicBezTo>
                      <a:pt x="9061" y="1269"/>
                      <a:pt x="9025" y="1209"/>
                      <a:pt x="8978" y="1186"/>
                    </a:cubicBezTo>
                    <a:cubicBezTo>
                      <a:pt x="8963" y="1183"/>
                      <a:pt x="8948" y="1181"/>
                      <a:pt x="8932" y="1181"/>
                    </a:cubicBezTo>
                    <a:cubicBezTo>
                      <a:pt x="8882" y="1181"/>
                      <a:pt x="8829" y="1197"/>
                      <a:pt x="8811" y="1233"/>
                    </a:cubicBezTo>
                    <a:cubicBezTo>
                      <a:pt x="8263" y="1924"/>
                      <a:pt x="7620" y="2531"/>
                      <a:pt x="6930" y="3067"/>
                    </a:cubicBezTo>
                    <a:cubicBezTo>
                      <a:pt x="6870" y="3114"/>
                      <a:pt x="6858" y="3210"/>
                      <a:pt x="6906" y="3269"/>
                    </a:cubicBezTo>
                    <a:cubicBezTo>
                      <a:pt x="6936" y="3307"/>
                      <a:pt x="6985" y="3330"/>
                      <a:pt x="7032" y="3330"/>
                    </a:cubicBezTo>
                    <a:cubicBezTo>
                      <a:pt x="7060" y="3330"/>
                      <a:pt x="7086" y="3322"/>
                      <a:pt x="7108" y="3305"/>
                    </a:cubicBezTo>
                    <a:cubicBezTo>
                      <a:pt x="7704" y="2840"/>
                      <a:pt x="8275" y="2305"/>
                      <a:pt x="8775" y="1745"/>
                    </a:cubicBezTo>
                    <a:cubicBezTo>
                      <a:pt x="8799" y="1995"/>
                      <a:pt x="8989" y="2186"/>
                      <a:pt x="9239" y="2186"/>
                    </a:cubicBezTo>
                    <a:cubicBezTo>
                      <a:pt x="9490" y="2186"/>
                      <a:pt x="9704" y="1983"/>
                      <a:pt x="9704" y="1721"/>
                    </a:cubicBezTo>
                    <a:lnTo>
                      <a:pt x="9704" y="459"/>
                    </a:lnTo>
                    <a:cubicBezTo>
                      <a:pt x="9680" y="328"/>
                      <a:pt x="9620" y="209"/>
                      <a:pt x="9513" y="126"/>
                    </a:cubicBezTo>
                    <a:cubicBezTo>
                      <a:pt x="9425" y="47"/>
                      <a:pt x="9319" y="1"/>
                      <a:pt x="9212" y="1"/>
                    </a:cubicBezTo>
                    <a:close/>
                  </a:path>
                </a:pathLst>
              </a:custGeom>
              <a:solidFill>
                <a:srgbClr val="FF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3" name="Google Shape;13596;p64">
              <a:extLst>
                <a:ext uri="{FF2B5EF4-FFF2-40B4-BE49-F238E27FC236}">
                  <a16:creationId xmlns:a16="http://schemas.microsoft.com/office/drawing/2014/main" id="{B346F080-6026-E249-BA4C-93999ED263E4}"/>
                </a:ext>
              </a:extLst>
            </p:cNvPr>
            <p:cNvGrpSpPr/>
            <p:nvPr/>
          </p:nvGrpSpPr>
          <p:grpSpPr>
            <a:xfrm>
              <a:off x="6110698" y="3302845"/>
              <a:ext cx="327085" cy="277080"/>
              <a:chOff x="2770052" y="2009628"/>
              <a:chExt cx="327085" cy="277080"/>
            </a:xfrm>
          </p:grpSpPr>
          <p:sp>
            <p:nvSpPr>
              <p:cNvPr id="24" name="Google Shape;13597;p64">
                <a:extLst>
                  <a:ext uri="{FF2B5EF4-FFF2-40B4-BE49-F238E27FC236}">
                    <a16:creationId xmlns:a16="http://schemas.microsoft.com/office/drawing/2014/main" id="{C15B0513-4074-2145-88A7-B5246F367C78}"/>
                  </a:ext>
                </a:extLst>
              </p:cNvPr>
              <p:cNvSpPr/>
              <p:nvPr/>
            </p:nvSpPr>
            <p:spPr>
              <a:xfrm>
                <a:off x="2770052" y="2023537"/>
                <a:ext cx="327085" cy="263170"/>
              </a:xfrm>
              <a:custGeom>
                <a:avLst/>
                <a:gdLst/>
                <a:ahLst/>
                <a:cxnLst/>
                <a:rect l="l" t="t" r="r" b="b"/>
                <a:pathLst>
                  <a:path w="10276" h="8268" extrusionOk="0">
                    <a:moveTo>
                      <a:pt x="6251" y="2267"/>
                    </a:moveTo>
                    <a:lnTo>
                      <a:pt x="7061" y="2541"/>
                    </a:lnTo>
                    <a:cubicBezTo>
                      <a:pt x="7073" y="2544"/>
                      <a:pt x="7086" y="2545"/>
                      <a:pt x="7098" y="2545"/>
                    </a:cubicBezTo>
                    <a:cubicBezTo>
                      <a:pt x="7136" y="2545"/>
                      <a:pt x="7174" y="2532"/>
                      <a:pt x="7192" y="2505"/>
                    </a:cubicBezTo>
                    <a:lnTo>
                      <a:pt x="7454" y="2314"/>
                    </a:lnTo>
                    <a:lnTo>
                      <a:pt x="9240" y="4660"/>
                    </a:lnTo>
                    <a:lnTo>
                      <a:pt x="8978" y="4874"/>
                    </a:lnTo>
                    <a:cubicBezTo>
                      <a:pt x="8966" y="4862"/>
                      <a:pt x="8942" y="4839"/>
                      <a:pt x="8930" y="4839"/>
                    </a:cubicBezTo>
                    <a:lnTo>
                      <a:pt x="5811" y="3148"/>
                    </a:lnTo>
                    <a:lnTo>
                      <a:pt x="5930" y="2969"/>
                    </a:lnTo>
                    <a:cubicBezTo>
                      <a:pt x="5978" y="2898"/>
                      <a:pt x="5966" y="2803"/>
                      <a:pt x="5894" y="2755"/>
                    </a:cubicBezTo>
                    <a:cubicBezTo>
                      <a:pt x="5864" y="2742"/>
                      <a:pt x="5834" y="2735"/>
                      <a:pt x="5806" y="2735"/>
                    </a:cubicBezTo>
                    <a:cubicBezTo>
                      <a:pt x="5756" y="2735"/>
                      <a:pt x="5710" y="2757"/>
                      <a:pt x="5680" y="2803"/>
                    </a:cubicBezTo>
                    <a:lnTo>
                      <a:pt x="5358" y="3326"/>
                    </a:lnTo>
                    <a:cubicBezTo>
                      <a:pt x="5335" y="3350"/>
                      <a:pt x="5323" y="3374"/>
                      <a:pt x="5323" y="3398"/>
                    </a:cubicBezTo>
                    <a:lnTo>
                      <a:pt x="5323" y="4684"/>
                    </a:lnTo>
                    <a:cubicBezTo>
                      <a:pt x="5323" y="4946"/>
                      <a:pt x="5097" y="5172"/>
                      <a:pt x="4835" y="5172"/>
                    </a:cubicBezTo>
                    <a:cubicBezTo>
                      <a:pt x="4561" y="5172"/>
                      <a:pt x="4346" y="4946"/>
                      <a:pt x="4346" y="4684"/>
                    </a:cubicBezTo>
                    <a:lnTo>
                      <a:pt x="4346" y="3410"/>
                    </a:lnTo>
                    <a:lnTo>
                      <a:pt x="4620" y="2267"/>
                    </a:lnTo>
                    <a:close/>
                    <a:moveTo>
                      <a:pt x="2680" y="1767"/>
                    </a:moveTo>
                    <a:lnTo>
                      <a:pt x="2918" y="1898"/>
                    </a:lnTo>
                    <a:lnTo>
                      <a:pt x="941" y="5303"/>
                    </a:lnTo>
                    <a:lnTo>
                      <a:pt x="703" y="5172"/>
                    </a:lnTo>
                    <a:lnTo>
                      <a:pt x="2680" y="1767"/>
                    </a:lnTo>
                    <a:close/>
                    <a:moveTo>
                      <a:pt x="3180" y="4743"/>
                    </a:moveTo>
                    <a:cubicBezTo>
                      <a:pt x="3287" y="4743"/>
                      <a:pt x="3370" y="4779"/>
                      <a:pt x="3442" y="4874"/>
                    </a:cubicBezTo>
                    <a:cubicBezTo>
                      <a:pt x="3561" y="5017"/>
                      <a:pt x="3525" y="5231"/>
                      <a:pt x="3370" y="5339"/>
                    </a:cubicBezTo>
                    <a:lnTo>
                      <a:pt x="2322" y="6112"/>
                    </a:lnTo>
                    <a:cubicBezTo>
                      <a:pt x="2262" y="6150"/>
                      <a:pt x="2194" y="6169"/>
                      <a:pt x="2127" y="6169"/>
                    </a:cubicBezTo>
                    <a:cubicBezTo>
                      <a:pt x="2023" y="6169"/>
                      <a:pt x="1923" y="6123"/>
                      <a:pt x="1858" y="6029"/>
                    </a:cubicBezTo>
                    <a:cubicBezTo>
                      <a:pt x="1751" y="5886"/>
                      <a:pt x="1787" y="5672"/>
                      <a:pt x="1929" y="5565"/>
                    </a:cubicBezTo>
                    <a:lnTo>
                      <a:pt x="2989" y="4803"/>
                    </a:lnTo>
                    <a:cubicBezTo>
                      <a:pt x="3049" y="4755"/>
                      <a:pt x="3120" y="4743"/>
                      <a:pt x="3180" y="4743"/>
                    </a:cubicBezTo>
                    <a:close/>
                    <a:moveTo>
                      <a:pt x="3775" y="5493"/>
                    </a:moveTo>
                    <a:cubicBezTo>
                      <a:pt x="3870" y="5493"/>
                      <a:pt x="3954" y="5553"/>
                      <a:pt x="4013" y="5636"/>
                    </a:cubicBezTo>
                    <a:cubicBezTo>
                      <a:pt x="4132" y="5779"/>
                      <a:pt x="4085" y="5993"/>
                      <a:pt x="3942" y="6089"/>
                    </a:cubicBezTo>
                    <a:lnTo>
                      <a:pt x="3132" y="6708"/>
                    </a:lnTo>
                    <a:cubicBezTo>
                      <a:pt x="3076" y="6745"/>
                      <a:pt x="3013" y="6764"/>
                      <a:pt x="2949" y="6764"/>
                    </a:cubicBezTo>
                    <a:cubicBezTo>
                      <a:pt x="2851" y="6764"/>
                      <a:pt x="2752" y="6718"/>
                      <a:pt x="2680" y="6624"/>
                    </a:cubicBezTo>
                    <a:cubicBezTo>
                      <a:pt x="2572" y="6482"/>
                      <a:pt x="2596" y="6255"/>
                      <a:pt x="2751" y="6148"/>
                    </a:cubicBezTo>
                    <a:lnTo>
                      <a:pt x="3537" y="5589"/>
                    </a:lnTo>
                    <a:cubicBezTo>
                      <a:pt x="3573" y="5565"/>
                      <a:pt x="3596" y="5541"/>
                      <a:pt x="3620" y="5529"/>
                    </a:cubicBezTo>
                    <a:cubicBezTo>
                      <a:pt x="3668" y="5517"/>
                      <a:pt x="3715" y="5493"/>
                      <a:pt x="3775" y="5493"/>
                    </a:cubicBezTo>
                    <a:close/>
                    <a:moveTo>
                      <a:pt x="4359" y="6281"/>
                    </a:moveTo>
                    <a:cubicBezTo>
                      <a:pt x="4454" y="6281"/>
                      <a:pt x="4550" y="6321"/>
                      <a:pt x="4620" y="6398"/>
                    </a:cubicBezTo>
                    <a:cubicBezTo>
                      <a:pt x="4739" y="6553"/>
                      <a:pt x="4704" y="6755"/>
                      <a:pt x="4549" y="6863"/>
                    </a:cubicBezTo>
                    <a:lnTo>
                      <a:pt x="3954" y="7303"/>
                    </a:lnTo>
                    <a:cubicBezTo>
                      <a:pt x="3898" y="7331"/>
                      <a:pt x="3829" y="7358"/>
                      <a:pt x="3767" y="7358"/>
                    </a:cubicBezTo>
                    <a:cubicBezTo>
                      <a:pt x="3749" y="7358"/>
                      <a:pt x="3732" y="7356"/>
                      <a:pt x="3715" y="7351"/>
                    </a:cubicBezTo>
                    <a:cubicBezTo>
                      <a:pt x="3620" y="7339"/>
                      <a:pt x="3549" y="7303"/>
                      <a:pt x="3513" y="7220"/>
                    </a:cubicBezTo>
                    <a:cubicBezTo>
                      <a:pt x="3406" y="7077"/>
                      <a:pt x="3430" y="6863"/>
                      <a:pt x="3584" y="6755"/>
                    </a:cubicBezTo>
                    <a:lnTo>
                      <a:pt x="4144" y="6363"/>
                    </a:lnTo>
                    <a:lnTo>
                      <a:pt x="4168" y="6339"/>
                    </a:lnTo>
                    <a:cubicBezTo>
                      <a:pt x="4226" y="6300"/>
                      <a:pt x="4292" y="6281"/>
                      <a:pt x="4359" y="6281"/>
                    </a:cubicBezTo>
                    <a:close/>
                    <a:moveTo>
                      <a:pt x="2870" y="2553"/>
                    </a:moveTo>
                    <a:lnTo>
                      <a:pt x="3156" y="2707"/>
                    </a:lnTo>
                    <a:cubicBezTo>
                      <a:pt x="3173" y="2725"/>
                      <a:pt x="3197" y="2736"/>
                      <a:pt x="3218" y="2736"/>
                    </a:cubicBezTo>
                    <a:cubicBezTo>
                      <a:pt x="3226" y="2736"/>
                      <a:pt x="3233" y="2734"/>
                      <a:pt x="3239" y="2731"/>
                    </a:cubicBezTo>
                    <a:lnTo>
                      <a:pt x="3942" y="2636"/>
                    </a:lnTo>
                    <a:lnTo>
                      <a:pt x="4192" y="2743"/>
                    </a:lnTo>
                    <a:lnTo>
                      <a:pt x="4049" y="3338"/>
                    </a:lnTo>
                    <a:lnTo>
                      <a:pt x="4049" y="3362"/>
                    </a:lnTo>
                    <a:lnTo>
                      <a:pt x="4049" y="4648"/>
                    </a:lnTo>
                    <a:cubicBezTo>
                      <a:pt x="4049" y="5077"/>
                      <a:pt x="4406" y="5434"/>
                      <a:pt x="4835" y="5434"/>
                    </a:cubicBezTo>
                    <a:cubicBezTo>
                      <a:pt x="5263" y="5434"/>
                      <a:pt x="5620" y="5077"/>
                      <a:pt x="5620" y="4648"/>
                    </a:cubicBezTo>
                    <a:lnTo>
                      <a:pt x="5620" y="3410"/>
                    </a:lnTo>
                    <a:lnTo>
                      <a:pt x="5656" y="3362"/>
                    </a:lnTo>
                    <a:lnTo>
                      <a:pt x="8776" y="5065"/>
                    </a:lnTo>
                    <a:cubicBezTo>
                      <a:pt x="8942" y="5184"/>
                      <a:pt x="9002" y="5374"/>
                      <a:pt x="8907" y="5541"/>
                    </a:cubicBezTo>
                    <a:cubicBezTo>
                      <a:pt x="8850" y="5654"/>
                      <a:pt x="8745" y="5717"/>
                      <a:pt x="8631" y="5717"/>
                    </a:cubicBezTo>
                    <a:cubicBezTo>
                      <a:pt x="8576" y="5717"/>
                      <a:pt x="8520" y="5703"/>
                      <a:pt x="8466" y="5672"/>
                    </a:cubicBezTo>
                    <a:lnTo>
                      <a:pt x="6740" y="4743"/>
                    </a:lnTo>
                    <a:cubicBezTo>
                      <a:pt x="6711" y="4727"/>
                      <a:pt x="6682" y="4719"/>
                      <a:pt x="6655" y="4719"/>
                    </a:cubicBezTo>
                    <a:cubicBezTo>
                      <a:pt x="6603" y="4719"/>
                      <a:pt x="6557" y="4748"/>
                      <a:pt x="6525" y="4803"/>
                    </a:cubicBezTo>
                    <a:cubicBezTo>
                      <a:pt x="6490" y="4874"/>
                      <a:pt x="6513" y="4958"/>
                      <a:pt x="6585" y="5005"/>
                    </a:cubicBezTo>
                    <a:lnTo>
                      <a:pt x="8037" y="5791"/>
                    </a:lnTo>
                    <a:cubicBezTo>
                      <a:pt x="8192" y="5886"/>
                      <a:pt x="8252" y="6077"/>
                      <a:pt x="8168" y="6243"/>
                    </a:cubicBezTo>
                    <a:cubicBezTo>
                      <a:pt x="8104" y="6356"/>
                      <a:pt x="7996" y="6415"/>
                      <a:pt x="7881" y="6415"/>
                    </a:cubicBezTo>
                    <a:cubicBezTo>
                      <a:pt x="7826" y="6415"/>
                      <a:pt x="7770" y="6401"/>
                      <a:pt x="7716" y="6374"/>
                    </a:cubicBezTo>
                    <a:lnTo>
                      <a:pt x="6251" y="5565"/>
                    </a:lnTo>
                    <a:cubicBezTo>
                      <a:pt x="6226" y="5554"/>
                      <a:pt x="6200" y="5548"/>
                      <a:pt x="6175" y="5548"/>
                    </a:cubicBezTo>
                    <a:cubicBezTo>
                      <a:pt x="6120" y="5548"/>
                      <a:pt x="6070" y="5575"/>
                      <a:pt x="6037" y="5624"/>
                    </a:cubicBezTo>
                    <a:cubicBezTo>
                      <a:pt x="5990" y="5708"/>
                      <a:pt x="6025" y="5791"/>
                      <a:pt x="6097" y="5839"/>
                    </a:cubicBezTo>
                    <a:lnTo>
                      <a:pt x="7287" y="6493"/>
                    </a:lnTo>
                    <a:cubicBezTo>
                      <a:pt x="7454" y="6577"/>
                      <a:pt x="7514" y="6779"/>
                      <a:pt x="7418" y="6934"/>
                    </a:cubicBezTo>
                    <a:cubicBezTo>
                      <a:pt x="7360" y="7050"/>
                      <a:pt x="7250" y="7114"/>
                      <a:pt x="7132" y="7114"/>
                    </a:cubicBezTo>
                    <a:cubicBezTo>
                      <a:pt x="7081" y="7114"/>
                      <a:pt x="7028" y="7102"/>
                      <a:pt x="6978" y="7077"/>
                    </a:cubicBezTo>
                    <a:lnTo>
                      <a:pt x="5728" y="6386"/>
                    </a:lnTo>
                    <a:cubicBezTo>
                      <a:pt x="5705" y="6371"/>
                      <a:pt x="5680" y="6365"/>
                      <a:pt x="5655" y="6365"/>
                    </a:cubicBezTo>
                    <a:cubicBezTo>
                      <a:pt x="5601" y="6365"/>
                      <a:pt x="5546" y="6397"/>
                      <a:pt x="5513" y="6446"/>
                    </a:cubicBezTo>
                    <a:cubicBezTo>
                      <a:pt x="5478" y="6517"/>
                      <a:pt x="5501" y="6613"/>
                      <a:pt x="5573" y="6660"/>
                    </a:cubicBezTo>
                    <a:lnTo>
                      <a:pt x="6549" y="7172"/>
                    </a:lnTo>
                    <a:cubicBezTo>
                      <a:pt x="6704" y="7267"/>
                      <a:pt x="6763" y="7458"/>
                      <a:pt x="6680" y="7625"/>
                    </a:cubicBezTo>
                    <a:cubicBezTo>
                      <a:pt x="6616" y="7737"/>
                      <a:pt x="6508" y="7801"/>
                      <a:pt x="6393" y="7801"/>
                    </a:cubicBezTo>
                    <a:cubicBezTo>
                      <a:pt x="6338" y="7801"/>
                      <a:pt x="6282" y="7786"/>
                      <a:pt x="6228" y="7756"/>
                    </a:cubicBezTo>
                    <a:lnTo>
                      <a:pt x="5549" y="7386"/>
                    </a:lnTo>
                    <a:cubicBezTo>
                      <a:pt x="5549" y="7255"/>
                      <a:pt x="5501" y="7101"/>
                      <a:pt x="5406" y="6994"/>
                    </a:cubicBezTo>
                    <a:cubicBezTo>
                      <a:pt x="5299" y="6851"/>
                      <a:pt x="5132" y="6755"/>
                      <a:pt x="4954" y="6744"/>
                    </a:cubicBezTo>
                    <a:lnTo>
                      <a:pt x="4954" y="6696"/>
                    </a:lnTo>
                    <a:cubicBezTo>
                      <a:pt x="4977" y="6541"/>
                      <a:pt x="4930" y="6363"/>
                      <a:pt x="4835" y="6220"/>
                    </a:cubicBezTo>
                    <a:cubicBezTo>
                      <a:pt x="4716" y="6077"/>
                      <a:pt x="4549" y="5982"/>
                      <a:pt x="4370" y="5970"/>
                    </a:cubicBezTo>
                    <a:lnTo>
                      <a:pt x="4370" y="5922"/>
                    </a:lnTo>
                    <a:cubicBezTo>
                      <a:pt x="4406" y="5767"/>
                      <a:pt x="4358" y="5589"/>
                      <a:pt x="4251" y="5446"/>
                    </a:cubicBezTo>
                    <a:cubicBezTo>
                      <a:pt x="4132" y="5303"/>
                      <a:pt x="3965" y="5208"/>
                      <a:pt x="3787" y="5196"/>
                    </a:cubicBezTo>
                    <a:lnTo>
                      <a:pt x="3787" y="5148"/>
                    </a:lnTo>
                    <a:cubicBezTo>
                      <a:pt x="3823" y="4993"/>
                      <a:pt x="3775" y="4815"/>
                      <a:pt x="3668" y="4672"/>
                    </a:cubicBezTo>
                    <a:cubicBezTo>
                      <a:pt x="3547" y="4516"/>
                      <a:pt x="3359" y="4432"/>
                      <a:pt x="3172" y="4432"/>
                    </a:cubicBezTo>
                    <a:cubicBezTo>
                      <a:pt x="3044" y="4432"/>
                      <a:pt x="2917" y="4471"/>
                      <a:pt x="2811" y="4553"/>
                    </a:cubicBezTo>
                    <a:lnTo>
                      <a:pt x="1763" y="5315"/>
                    </a:lnTo>
                    <a:lnTo>
                      <a:pt x="1394" y="5112"/>
                    </a:lnTo>
                    <a:lnTo>
                      <a:pt x="2870" y="2553"/>
                    </a:lnTo>
                    <a:close/>
                    <a:moveTo>
                      <a:pt x="4936" y="7026"/>
                    </a:moveTo>
                    <a:cubicBezTo>
                      <a:pt x="5036" y="7026"/>
                      <a:pt x="5132" y="7070"/>
                      <a:pt x="5204" y="7148"/>
                    </a:cubicBezTo>
                    <a:cubicBezTo>
                      <a:pt x="5251" y="7244"/>
                      <a:pt x="5275" y="7315"/>
                      <a:pt x="5263" y="7398"/>
                    </a:cubicBezTo>
                    <a:cubicBezTo>
                      <a:pt x="5251" y="7494"/>
                      <a:pt x="5204" y="7565"/>
                      <a:pt x="5132" y="7625"/>
                    </a:cubicBezTo>
                    <a:lnTo>
                      <a:pt x="4787" y="7875"/>
                    </a:lnTo>
                    <a:cubicBezTo>
                      <a:pt x="4729" y="7918"/>
                      <a:pt x="4658" y="7940"/>
                      <a:pt x="4588" y="7940"/>
                    </a:cubicBezTo>
                    <a:cubicBezTo>
                      <a:pt x="4487" y="7940"/>
                      <a:pt x="4386" y="7895"/>
                      <a:pt x="4323" y="7803"/>
                    </a:cubicBezTo>
                    <a:cubicBezTo>
                      <a:pt x="4215" y="7660"/>
                      <a:pt x="4251" y="7446"/>
                      <a:pt x="4406" y="7339"/>
                    </a:cubicBezTo>
                    <a:lnTo>
                      <a:pt x="4727" y="7101"/>
                    </a:lnTo>
                    <a:lnTo>
                      <a:pt x="4739" y="7089"/>
                    </a:lnTo>
                    <a:cubicBezTo>
                      <a:pt x="4802" y="7046"/>
                      <a:pt x="4870" y="7026"/>
                      <a:pt x="4936" y="7026"/>
                    </a:cubicBezTo>
                    <a:close/>
                    <a:moveTo>
                      <a:pt x="180" y="0"/>
                    </a:moveTo>
                    <a:cubicBezTo>
                      <a:pt x="125" y="0"/>
                      <a:pt x="69" y="27"/>
                      <a:pt x="36" y="76"/>
                    </a:cubicBezTo>
                    <a:cubicBezTo>
                      <a:pt x="1" y="159"/>
                      <a:pt x="24" y="243"/>
                      <a:pt x="96" y="290"/>
                    </a:cubicBezTo>
                    <a:lnTo>
                      <a:pt x="2382" y="1600"/>
                    </a:lnTo>
                    <a:lnTo>
                      <a:pt x="405" y="5005"/>
                    </a:lnTo>
                    <a:lnTo>
                      <a:pt x="251" y="4922"/>
                    </a:lnTo>
                    <a:cubicBezTo>
                      <a:pt x="221" y="4905"/>
                      <a:pt x="192" y="4897"/>
                      <a:pt x="164" y="4897"/>
                    </a:cubicBezTo>
                    <a:cubicBezTo>
                      <a:pt x="113" y="4897"/>
                      <a:pt x="67" y="4923"/>
                      <a:pt x="36" y="4969"/>
                    </a:cubicBezTo>
                    <a:cubicBezTo>
                      <a:pt x="1" y="5053"/>
                      <a:pt x="24" y="5136"/>
                      <a:pt x="96" y="5184"/>
                    </a:cubicBezTo>
                    <a:lnTo>
                      <a:pt x="882" y="5648"/>
                    </a:lnTo>
                    <a:cubicBezTo>
                      <a:pt x="908" y="5663"/>
                      <a:pt x="934" y="5670"/>
                      <a:pt x="959" y="5670"/>
                    </a:cubicBezTo>
                    <a:cubicBezTo>
                      <a:pt x="1014" y="5670"/>
                      <a:pt x="1063" y="5638"/>
                      <a:pt x="1096" y="5589"/>
                    </a:cubicBezTo>
                    <a:lnTo>
                      <a:pt x="1215" y="5398"/>
                    </a:lnTo>
                    <a:lnTo>
                      <a:pt x="1537" y="5565"/>
                    </a:lnTo>
                    <a:cubicBezTo>
                      <a:pt x="1441" y="5779"/>
                      <a:pt x="1453" y="6029"/>
                      <a:pt x="1584" y="6220"/>
                    </a:cubicBezTo>
                    <a:cubicBezTo>
                      <a:pt x="1703" y="6386"/>
                      <a:pt x="1894" y="6482"/>
                      <a:pt x="2096" y="6482"/>
                    </a:cubicBezTo>
                    <a:cubicBezTo>
                      <a:pt x="2156" y="6482"/>
                      <a:pt x="2227" y="6458"/>
                      <a:pt x="2287" y="6446"/>
                    </a:cubicBezTo>
                    <a:cubicBezTo>
                      <a:pt x="2287" y="6577"/>
                      <a:pt x="2334" y="6720"/>
                      <a:pt x="2406" y="6815"/>
                    </a:cubicBezTo>
                    <a:cubicBezTo>
                      <a:pt x="2525" y="6982"/>
                      <a:pt x="2715" y="7077"/>
                      <a:pt x="2906" y="7077"/>
                    </a:cubicBezTo>
                    <a:cubicBezTo>
                      <a:pt x="2965" y="7077"/>
                      <a:pt x="3049" y="7053"/>
                      <a:pt x="3108" y="7041"/>
                    </a:cubicBezTo>
                    <a:cubicBezTo>
                      <a:pt x="3108" y="7160"/>
                      <a:pt x="3144" y="7291"/>
                      <a:pt x="3227" y="7398"/>
                    </a:cubicBezTo>
                    <a:cubicBezTo>
                      <a:pt x="3323" y="7529"/>
                      <a:pt x="3465" y="7625"/>
                      <a:pt x="3644" y="7648"/>
                    </a:cubicBezTo>
                    <a:cubicBezTo>
                      <a:pt x="3668" y="7648"/>
                      <a:pt x="3715" y="7672"/>
                      <a:pt x="3739" y="7672"/>
                    </a:cubicBezTo>
                    <a:cubicBezTo>
                      <a:pt x="3799" y="7672"/>
                      <a:pt x="3882" y="7648"/>
                      <a:pt x="3942" y="7636"/>
                    </a:cubicBezTo>
                    <a:cubicBezTo>
                      <a:pt x="3942" y="7767"/>
                      <a:pt x="3977" y="7886"/>
                      <a:pt x="4061" y="7994"/>
                    </a:cubicBezTo>
                    <a:cubicBezTo>
                      <a:pt x="4156" y="8125"/>
                      <a:pt x="4299" y="8220"/>
                      <a:pt x="4477" y="8244"/>
                    </a:cubicBezTo>
                    <a:cubicBezTo>
                      <a:pt x="4501" y="8244"/>
                      <a:pt x="4549" y="8267"/>
                      <a:pt x="4573" y="8267"/>
                    </a:cubicBezTo>
                    <a:cubicBezTo>
                      <a:pt x="4716" y="8267"/>
                      <a:pt x="4835" y="8220"/>
                      <a:pt x="4954" y="8148"/>
                    </a:cubicBezTo>
                    <a:lnTo>
                      <a:pt x="5287" y="7886"/>
                    </a:lnTo>
                    <a:cubicBezTo>
                      <a:pt x="5370" y="7827"/>
                      <a:pt x="5430" y="7767"/>
                      <a:pt x="5466" y="7684"/>
                    </a:cubicBezTo>
                    <a:lnTo>
                      <a:pt x="6085" y="8029"/>
                    </a:lnTo>
                    <a:cubicBezTo>
                      <a:pt x="6168" y="8077"/>
                      <a:pt x="6275" y="8101"/>
                      <a:pt x="6382" y="8101"/>
                    </a:cubicBezTo>
                    <a:cubicBezTo>
                      <a:pt x="6442" y="8101"/>
                      <a:pt x="6501" y="8089"/>
                      <a:pt x="6561" y="8077"/>
                    </a:cubicBezTo>
                    <a:cubicBezTo>
                      <a:pt x="6716" y="8029"/>
                      <a:pt x="6859" y="7922"/>
                      <a:pt x="6930" y="7779"/>
                    </a:cubicBezTo>
                    <a:cubicBezTo>
                      <a:pt x="6990" y="7648"/>
                      <a:pt x="7013" y="7529"/>
                      <a:pt x="7002" y="7398"/>
                    </a:cubicBezTo>
                    <a:cubicBezTo>
                      <a:pt x="7049" y="7398"/>
                      <a:pt x="7073" y="7422"/>
                      <a:pt x="7121" y="7422"/>
                    </a:cubicBezTo>
                    <a:cubicBezTo>
                      <a:pt x="7347" y="7422"/>
                      <a:pt x="7573" y="7303"/>
                      <a:pt x="7668" y="7089"/>
                    </a:cubicBezTo>
                    <a:cubicBezTo>
                      <a:pt x="7728" y="6970"/>
                      <a:pt x="7764" y="6839"/>
                      <a:pt x="7752" y="6720"/>
                    </a:cubicBezTo>
                    <a:cubicBezTo>
                      <a:pt x="7787" y="6720"/>
                      <a:pt x="7823" y="6732"/>
                      <a:pt x="7871" y="6732"/>
                    </a:cubicBezTo>
                    <a:cubicBezTo>
                      <a:pt x="8085" y="6732"/>
                      <a:pt x="8311" y="6613"/>
                      <a:pt x="8418" y="6410"/>
                    </a:cubicBezTo>
                    <a:cubicBezTo>
                      <a:pt x="8478" y="6291"/>
                      <a:pt x="8502" y="6172"/>
                      <a:pt x="8490" y="6029"/>
                    </a:cubicBezTo>
                    <a:cubicBezTo>
                      <a:pt x="8537" y="6029"/>
                      <a:pt x="8561" y="6053"/>
                      <a:pt x="8609" y="6053"/>
                    </a:cubicBezTo>
                    <a:cubicBezTo>
                      <a:pt x="8668" y="6053"/>
                      <a:pt x="8728" y="6029"/>
                      <a:pt x="8787" y="6017"/>
                    </a:cubicBezTo>
                    <a:cubicBezTo>
                      <a:pt x="8954" y="5970"/>
                      <a:pt x="9085" y="5874"/>
                      <a:pt x="9157" y="5720"/>
                    </a:cubicBezTo>
                    <a:cubicBezTo>
                      <a:pt x="9240" y="5577"/>
                      <a:pt x="9264" y="5410"/>
                      <a:pt x="9204" y="5243"/>
                    </a:cubicBezTo>
                    <a:cubicBezTo>
                      <a:pt x="9192" y="5196"/>
                      <a:pt x="9180" y="5172"/>
                      <a:pt x="9157" y="5136"/>
                    </a:cubicBezTo>
                    <a:lnTo>
                      <a:pt x="9430" y="4946"/>
                    </a:lnTo>
                    <a:lnTo>
                      <a:pt x="9561" y="5124"/>
                    </a:lnTo>
                    <a:cubicBezTo>
                      <a:pt x="9591" y="5161"/>
                      <a:pt x="9644" y="5180"/>
                      <a:pt x="9694" y="5180"/>
                    </a:cubicBezTo>
                    <a:cubicBezTo>
                      <a:pt x="9724" y="5180"/>
                      <a:pt x="9753" y="5173"/>
                      <a:pt x="9776" y="5160"/>
                    </a:cubicBezTo>
                    <a:lnTo>
                      <a:pt x="10192" y="4827"/>
                    </a:lnTo>
                    <a:cubicBezTo>
                      <a:pt x="10264" y="4743"/>
                      <a:pt x="10276" y="4648"/>
                      <a:pt x="10240" y="4577"/>
                    </a:cubicBezTo>
                    <a:cubicBezTo>
                      <a:pt x="10210" y="4539"/>
                      <a:pt x="10157" y="4521"/>
                      <a:pt x="10107" y="4521"/>
                    </a:cubicBezTo>
                    <a:cubicBezTo>
                      <a:pt x="10077" y="4521"/>
                      <a:pt x="10048" y="4527"/>
                      <a:pt x="10026" y="4541"/>
                    </a:cubicBezTo>
                    <a:lnTo>
                      <a:pt x="9728" y="4779"/>
                    </a:lnTo>
                    <a:lnTo>
                      <a:pt x="7347" y="1671"/>
                    </a:lnTo>
                    <a:lnTo>
                      <a:pt x="8704" y="790"/>
                    </a:lnTo>
                    <a:cubicBezTo>
                      <a:pt x="8776" y="755"/>
                      <a:pt x="8787" y="659"/>
                      <a:pt x="8752" y="588"/>
                    </a:cubicBezTo>
                    <a:cubicBezTo>
                      <a:pt x="8721" y="542"/>
                      <a:pt x="8670" y="516"/>
                      <a:pt x="8619" y="516"/>
                    </a:cubicBezTo>
                    <a:cubicBezTo>
                      <a:pt x="8591" y="516"/>
                      <a:pt x="8563" y="523"/>
                      <a:pt x="8537" y="540"/>
                    </a:cubicBezTo>
                    <a:lnTo>
                      <a:pt x="7049" y="1493"/>
                    </a:lnTo>
                    <a:cubicBezTo>
                      <a:pt x="6978" y="1540"/>
                      <a:pt x="6966" y="1648"/>
                      <a:pt x="7002" y="1719"/>
                    </a:cubicBezTo>
                    <a:lnTo>
                      <a:pt x="7275" y="2076"/>
                    </a:lnTo>
                    <a:lnTo>
                      <a:pt x="7085" y="2219"/>
                    </a:lnTo>
                    <a:lnTo>
                      <a:pt x="6311" y="1969"/>
                    </a:lnTo>
                    <a:cubicBezTo>
                      <a:pt x="6287" y="1969"/>
                      <a:pt x="6275" y="1957"/>
                      <a:pt x="6263" y="1957"/>
                    </a:cubicBezTo>
                    <a:lnTo>
                      <a:pt x="4501" y="1957"/>
                    </a:lnTo>
                    <a:cubicBezTo>
                      <a:pt x="4430" y="1957"/>
                      <a:pt x="4370" y="2005"/>
                      <a:pt x="4358" y="2076"/>
                    </a:cubicBezTo>
                    <a:lnTo>
                      <a:pt x="4251" y="2481"/>
                    </a:lnTo>
                    <a:lnTo>
                      <a:pt x="4001" y="2374"/>
                    </a:lnTo>
                    <a:cubicBezTo>
                      <a:pt x="3965" y="2362"/>
                      <a:pt x="3954" y="2362"/>
                      <a:pt x="3930" y="2362"/>
                    </a:cubicBezTo>
                    <a:lnTo>
                      <a:pt x="3227" y="2433"/>
                    </a:lnTo>
                    <a:lnTo>
                      <a:pt x="2989" y="2302"/>
                    </a:lnTo>
                    <a:lnTo>
                      <a:pt x="3215" y="1910"/>
                    </a:lnTo>
                    <a:cubicBezTo>
                      <a:pt x="3251" y="1838"/>
                      <a:pt x="3227" y="1743"/>
                      <a:pt x="3156" y="1707"/>
                    </a:cubicBezTo>
                    <a:lnTo>
                      <a:pt x="251" y="16"/>
                    </a:lnTo>
                    <a:cubicBezTo>
                      <a:pt x="229" y="5"/>
                      <a:pt x="204" y="0"/>
                      <a:pt x="180" y="0"/>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3598;p64">
                <a:extLst>
                  <a:ext uri="{FF2B5EF4-FFF2-40B4-BE49-F238E27FC236}">
                    <a16:creationId xmlns:a16="http://schemas.microsoft.com/office/drawing/2014/main" id="{A3E5573D-A74B-CA42-A078-C70C03E7AB12}"/>
                  </a:ext>
                </a:extLst>
              </p:cNvPr>
              <p:cNvSpPr/>
              <p:nvPr/>
            </p:nvSpPr>
            <p:spPr>
              <a:xfrm>
                <a:off x="3059960" y="2009628"/>
                <a:ext cx="37177" cy="26960"/>
              </a:xfrm>
              <a:custGeom>
                <a:avLst/>
                <a:gdLst/>
                <a:ahLst/>
                <a:cxnLst/>
                <a:rect l="l" t="t" r="r" b="b"/>
                <a:pathLst>
                  <a:path w="1168" h="847" extrusionOk="0">
                    <a:moveTo>
                      <a:pt x="999" y="0"/>
                    </a:moveTo>
                    <a:cubicBezTo>
                      <a:pt x="971" y="0"/>
                      <a:pt x="943" y="8"/>
                      <a:pt x="918" y="25"/>
                    </a:cubicBezTo>
                    <a:lnTo>
                      <a:pt x="84" y="561"/>
                    </a:lnTo>
                    <a:cubicBezTo>
                      <a:pt x="13" y="608"/>
                      <a:pt x="1" y="692"/>
                      <a:pt x="37" y="775"/>
                    </a:cubicBezTo>
                    <a:cubicBezTo>
                      <a:pt x="72" y="811"/>
                      <a:pt x="120" y="846"/>
                      <a:pt x="156" y="846"/>
                    </a:cubicBezTo>
                    <a:cubicBezTo>
                      <a:pt x="191" y="846"/>
                      <a:pt x="215" y="823"/>
                      <a:pt x="239" y="811"/>
                    </a:cubicBezTo>
                    <a:lnTo>
                      <a:pt x="1073" y="275"/>
                    </a:lnTo>
                    <a:cubicBezTo>
                      <a:pt x="1156" y="239"/>
                      <a:pt x="1168" y="144"/>
                      <a:pt x="1132" y="72"/>
                    </a:cubicBezTo>
                    <a:cubicBezTo>
                      <a:pt x="1101" y="26"/>
                      <a:pt x="1051" y="0"/>
                      <a:pt x="999" y="0"/>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 name="Google Shape;13599;p64">
              <a:extLst>
                <a:ext uri="{FF2B5EF4-FFF2-40B4-BE49-F238E27FC236}">
                  <a16:creationId xmlns:a16="http://schemas.microsoft.com/office/drawing/2014/main" id="{3C1086DF-9E74-0945-B8CE-6CEE376279A9}"/>
                </a:ext>
              </a:extLst>
            </p:cNvPr>
            <p:cNvSpPr/>
            <p:nvPr/>
          </p:nvSpPr>
          <p:spPr>
            <a:xfrm>
              <a:off x="2329114" y="2367429"/>
              <a:ext cx="354363" cy="324093"/>
            </a:xfrm>
            <a:custGeom>
              <a:avLst/>
              <a:gdLst/>
              <a:ahLst/>
              <a:cxnLst/>
              <a:rect l="l" t="t" r="r" b="b"/>
              <a:pathLst>
                <a:path w="11133" h="10182" extrusionOk="0">
                  <a:moveTo>
                    <a:pt x="4132" y="3622"/>
                  </a:moveTo>
                  <a:cubicBezTo>
                    <a:pt x="4299" y="3622"/>
                    <a:pt x="4430" y="3753"/>
                    <a:pt x="4430" y="3919"/>
                  </a:cubicBezTo>
                  <a:cubicBezTo>
                    <a:pt x="4430" y="4074"/>
                    <a:pt x="4299" y="4217"/>
                    <a:pt x="4132" y="4217"/>
                  </a:cubicBezTo>
                  <a:cubicBezTo>
                    <a:pt x="3965" y="4217"/>
                    <a:pt x="3834" y="4074"/>
                    <a:pt x="3834" y="3919"/>
                  </a:cubicBezTo>
                  <a:cubicBezTo>
                    <a:pt x="3846" y="3753"/>
                    <a:pt x="3965" y="3622"/>
                    <a:pt x="4132" y="3622"/>
                  </a:cubicBezTo>
                  <a:close/>
                  <a:moveTo>
                    <a:pt x="5334" y="1252"/>
                  </a:moveTo>
                  <a:lnTo>
                    <a:pt x="5334" y="1776"/>
                  </a:lnTo>
                  <a:lnTo>
                    <a:pt x="5358" y="3645"/>
                  </a:lnTo>
                  <a:lnTo>
                    <a:pt x="5370" y="5300"/>
                  </a:lnTo>
                  <a:lnTo>
                    <a:pt x="1405" y="4419"/>
                  </a:lnTo>
                  <a:cubicBezTo>
                    <a:pt x="1679" y="3455"/>
                    <a:pt x="2322" y="2574"/>
                    <a:pt x="3156" y="2014"/>
                  </a:cubicBezTo>
                  <a:lnTo>
                    <a:pt x="3870" y="3324"/>
                  </a:lnTo>
                  <a:cubicBezTo>
                    <a:pt x="3644" y="3419"/>
                    <a:pt x="3489" y="3645"/>
                    <a:pt x="3489" y="3895"/>
                  </a:cubicBezTo>
                  <a:cubicBezTo>
                    <a:pt x="3489" y="4253"/>
                    <a:pt x="3775" y="4538"/>
                    <a:pt x="4132" y="4538"/>
                  </a:cubicBezTo>
                  <a:cubicBezTo>
                    <a:pt x="4489" y="4538"/>
                    <a:pt x="4775" y="4253"/>
                    <a:pt x="4775" y="3895"/>
                  </a:cubicBezTo>
                  <a:cubicBezTo>
                    <a:pt x="4775" y="3586"/>
                    <a:pt x="4537" y="3324"/>
                    <a:pt x="4239" y="3264"/>
                  </a:cubicBezTo>
                  <a:lnTo>
                    <a:pt x="3453" y="1800"/>
                  </a:lnTo>
                  <a:cubicBezTo>
                    <a:pt x="4013" y="1490"/>
                    <a:pt x="4656" y="1300"/>
                    <a:pt x="5334" y="1252"/>
                  </a:cubicBezTo>
                  <a:close/>
                  <a:moveTo>
                    <a:pt x="5715" y="3860"/>
                  </a:moveTo>
                  <a:cubicBezTo>
                    <a:pt x="6573" y="3943"/>
                    <a:pt x="7239" y="4657"/>
                    <a:pt x="7239" y="5550"/>
                  </a:cubicBezTo>
                  <a:cubicBezTo>
                    <a:pt x="7239" y="5896"/>
                    <a:pt x="7144" y="6217"/>
                    <a:pt x="6942" y="6503"/>
                  </a:cubicBezTo>
                  <a:lnTo>
                    <a:pt x="5715" y="5455"/>
                  </a:lnTo>
                  <a:lnTo>
                    <a:pt x="5715" y="3860"/>
                  </a:lnTo>
                  <a:close/>
                  <a:moveTo>
                    <a:pt x="5846" y="347"/>
                  </a:moveTo>
                  <a:cubicBezTo>
                    <a:pt x="8597" y="502"/>
                    <a:pt x="10752" y="2776"/>
                    <a:pt x="10752" y="5550"/>
                  </a:cubicBezTo>
                  <a:cubicBezTo>
                    <a:pt x="10752" y="6682"/>
                    <a:pt x="10395" y="7741"/>
                    <a:pt x="9728" y="8646"/>
                  </a:cubicBezTo>
                  <a:cubicBezTo>
                    <a:pt x="9704" y="8682"/>
                    <a:pt x="9656" y="8706"/>
                    <a:pt x="9609" y="8706"/>
                  </a:cubicBezTo>
                  <a:cubicBezTo>
                    <a:pt x="9561" y="8706"/>
                    <a:pt x="9537" y="8694"/>
                    <a:pt x="9502" y="8658"/>
                  </a:cubicBezTo>
                  <a:lnTo>
                    <a:pt x="8644" y="7932"/>
                  </a:lnTo>
                  <a:cubicBezTo>
                    <a:pt x="9073" y="7372"/>
                    <a:pt x="9347" y="6717"/>
                    <a:pt x="9430" y="6015"/>
                  </a:cubicBezTo>
                  <a:cubicBezTo>
                    <a:pt x="9442" y="5908"/>
                    <a:pt x="9359" y="5824"/>
                    <a:pt x="9252" y="5824"/>
                  </a:cubicBezTo>
                  <a:cubicBezTo>
                    <a:pt x="9168" y="5824"/>
                    <a:pt x="9085" y="5884"/>
                    <a:pt x="9073" y="5967"/>
                  </a:cubicBezTo>
                  <a:cubicBezTo>
                    <a:pt x="9002" y="6562"/>
                    <a:pt x="8775" y="7146"/>
                    <a:pt x="8418" y="7634"/>
                  </a:cubicBezTo>
                  <a:cubicBezTo>
                    <a:pt x="8406" y="7646"/>
                    <a:pt x="8394" y="7682"/>
                    <a:pt x="8371" y="7694"/>
                  </a:cubicBezTo>
                  <a:cubicBezTo>
                    <a:pt x="8371" y="7694"/>
                    <a:pt x="8371" y="7705"/>
                    <a:pt x="8359" y="7705"/>
                  </a:cubicBezTo>
                  <a:lnTo>
                    <a:pt x="7204" y="6729"/>
                  </a:lnTo>
                  <a:cubicBezTo>
                    <a:pt x="7442" y="6384"/>
                    <a:pt x="7573" y="5967"/>
                    <a:pt x="7573" y="5550"/>
                  </a:cubicBezTo>
                  <a:cubicBezTo>
                    <a:pt x="7573" y="4479"/>
                    <a:pt x="6739" y="3586"/>
                    <a:pt x="5680" y="3514"/>
                  </a:cubicBezTo>
                  <a:lnTo>
                    <a:pt x="5680" y="1979"/>
                  </a:lnTo>
                  <a:lnTo>
                    <a:pt x="5787" y="1979"/>
                  </a:lnTo>
                  <a:cubicBezTo>
                    <a:pt x="5811" y="1979"/>
                    <a:pt x="5846" y="1979"/>
                    <a:pt x="5894" y="1990"/>
                  </a:cubicBezTo>
                  <a:cubicBezTo>
                    <a:pt x="7561" y="2169"/>
                    <a:pt x="8894" y="3503"/>
                    <a:pt x="9073" y="5169"/>
                  </a:cubicBezTo>
                  <a:cubicBezTo>
                    <a:pt x="9085" y="5253"/>
                    <a:pt x="9168" y="5312"/>
                    <a:pt x="9252" y="5312"/>
                  </a:cubicBezTo>
                  <a:cubicBezTo>
                    <a:pt x="9359" y="5312"/>
                    <a:pt x="9430" y="5229"/>
                    <a:pt x="9430" y="5122"/>
                  </a:cubicBezTo>
                  <a:cubicBezTo>
                    <a:pt x="9228" y="3205"/>
                    <a:pt x="7632" y="1693"/>
                    <a:pt x="5680" y="1621"/>
                  </a:cubicBezTo>
                  <a:lnTo>
                    <a:pt x="5680" y="490"/>
                  </a:lnTo>
                  <a:cubicBezTo>
                    <a:pt x="5680" y="443"/>
                    <a:pt x="5692" y="419"/>
                    <a:pt x="5727" y="383"/>
                  </a:cubicBezTo>
                  <a:cubicBezTo>
                    <a:pt x="5751" y="359"/>
                    <a:pt x="5799" y="347"/>
                    <a:pt x="5846" y="347"/>
                  </a:cubicBezTo>
                  <a:close/>
                  <a:moveTo>
                    <a:pt x="1334" y="4788"/>
                  </a:moveTo>
                  <a:lnTo>
                    <a:pt x="5323" y="5681"/>
                  </a:lnTo>
                  <a:lnTo>
                    <a:pt x="4239" y="9622"/>
                  </a:lnTo>
                  <a:cubicBezTo>
                    <a:pt x="2513" y="9063"/>
                    <a:pt x="1262" y="7455"/>
                    <a:pt x="1262" y="5550"/>
                  </a:cubicBezTo>
                  <a:cubicBezTo>
                    <a:pt x="1262" y="5300"/>
                    <a:pt x="1286" y="5050"/>
                    <a:pt x="1334" y="4788"/>
                  </a:cubicBezTo>
                  <a:close/>
                  <a:moveTo>
                    <a:pt x="5656" y="5848"/>
                  </a:moveTo>
                  <a:lnTo>
                    <a:pt x="6870" y="6872"/>
                  </a:lnTo>
                  <a:lnTo>
                    <a:pt x="8299" y="8086"/>
                  </a:lnTo>
                  <a:lnTo>
                    <a:pt x="8704" y="8420"/>
                  </a:lnTo>
                  <a:cubicBezTo>
                    <a:pt x="7882" y="9313"/>
                    <a:pt x="6751" y="9825"/>
                    <a:pt x="5549" y="9825"/>
                  </a:cubicBezTo>
                  <a:cubicBezTo>
                    <a:pt x="5203" y="9825"/>
                    <a:pt x="4894" y="9777"/>
                    <a:pt x="4584" y="9706"/>
                  </a:cubicBezTo>
                  <a:lnTo>
                    <a:pt x="5656" y="5848"/>
                  </a:lnTo>
                  <a:close/>
                  <a:moveTo>
                    <a:pt x="5837" y="1"/>
                  </a:moveTo>
                  <a:cubicBezTo>
                    <a:pt x="5717" y="1"/>
                    <a:pt x="5599" y="57"/>
                    <a:pt x="5501" y="133"/>
                  </a:cubicBezTo>
                  <a:cubicBezTo>
                    <a:pt x="5394" y="228"/>
                    <a:pt x="5334" y="359"/>
                    <a:pt x="5358" y="502"/>
                  </a:cubicBezTo>
                  <a:lnTo>
                    <a:pt x="5358" y="943"/>
                  </a:lnTo>
                  <a:cubicBezTo>
                    <a:pt x="4620" y="967"/>
                    <a:pt x="3929" y="1181"/>
                    <a:pt x="3298" y="1514"/>
                  </a:cubicBezTo>
                  <a:lnTo>
                    <a:pt x="2894" y="788"/>
                  </a:lnTo>
                  <a:cubicBezTo>
                    <a:pt x="2870" y="728"/>
                    <a:pt x="2810" y="693"/>
                    <a:pt x="2751" y="693"/>
                  </a:cubicBezTo>
                  <a:lnTo>
                    <a:pt x="358" y="693"/>
                  </a:lnTo>
                  <a:lnTo>
                    <a:pt x="358" y="395"/>
                  </a:lnTo>
                  <a:cubicBezTo>
                    <a:pt x="358" y="300"/>
                    <a:pt x="274" y="228"/>
                    <a:pt x="179" y="228"/>
                  </a:cubicBezTo>
                  <a:cubicBezTo>
                    <a:pt x="72" y="228"/>
                    <a:pt x="0" y="300"/>
                    <a:pt x="0" y="395"/>
                  </a:cubicBezTo>
                  <a:lnTo>
                    <a:pt x="0" y="1336"/>
                  </a:lnTo>
                  <a:cubicBezTo>
                    <a:pt x="0" y="1443"/>
                    <a:pt x="72" y="1514"/>
                    <a:pt x="179" y="1514"/>
                  </a:cubicBezTo>
                  <a:cubicBezTo>
                    <a:pt x="274" y="1514"/>
                    <a:pt x="358" y="1443"/>
                    <a:pt x="358" y="1336"/>
                  </a:cubicBezTo>
                  <a:lnTo>
                    <a:pt x="358" y="1038"/>
                  </a:lnTo>
                  <a:lnTo>
                    <a:pt x="2644" y="1038"/>
                  </a:lnTo>
                  <a:lnTo>
                    <a:pt x="3001" y="1693"/>
                  </a:lnTo>
                  <a:cubicBezTo>
                    <a:pt x="2751" y="1871"/>
                    <a:pt x="2501" y="2062"/>
                    <a:pt x="2275" y="2288"/>
                  </a:cubicBezTo>
                  <a:cubicBezTo>
                    <a:pt x="1405" y="3169"/>
                    <a:pt x="929" y="4312"/>
                    <a:pt x="929" y="5550"/>
                  </a:cubicBezTo>
                  <a:cubicBezTo>
                    <a:pt x="929" y="8098"/>
                    <a:pt x="3001" y="10182"/>
                    <a:pt x="5561" y="10182"/>
                  </a:cubicBezTo>
                  <a:cubicBezTo>
                    <a:pt x="6870" y="10182"/>
                    <a:pt x="8109" y="9622"/>
                    <a:pt x="8990" y="8658"/>
                  </a:cubicBezTo>
                  <a:lnTo>
                    <a:pt x="9311" y="8944"/>
                  </a:lnTo>
                  <a:cubicBezTo>
                    <a:pt x="9406" y="9015"/>
                    <a:pt x="9525" y="9063"/>
                    <a:pt x="9644" y="9063"/>
                  </a:cubicBezTo>
                  <a:lnTo>
                    <a:pt x="9704" y="9063"/>
                  </a:lnTo>
                  <a:cubicBezTo>
                    <a:pt x="9835" y="9051"/>
                    <a:pt x="9966" y="8967"/>
                    <a:pt x="10037" y="8872"/>
                  </a:cubicBezTo>
                  <a:cubicBezTo>
                    <a:pt x="10752" y="7896"/>
                    <a:pt x="11133" y="6765"/>
                    <a:pt x="11133" y="5562"/>
                  </a:cubicBezTo>
                  <a:cubicBezTo>
                    <a:pt x="11109" y="2610"/>
                    <a:pt x="8811" y="169"/>
                    <a:pt x="5870" y="2"/>
                  </a:cubicBezTo>
                  <a:cubicBezTo>
                    <a:pt x="5859" y="1"/>
                    <a:pt x="5848" y="1"/>
                    <a:pt x="5837" y="1"/>
                  </a:cubicBezTo>
                  <a:close/>
                </a:path>
              </a:pathLst>
            </a:custGeom>
            <a:solidFill>
              <a:srgbClr val="FFC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39" name="Google Shape;466;p26">
            <a:extLst>
              <a:ext uri="{FF2B5EF4-FFF2-40B4-BE49-F238E27FC236}">
                <a16:creationId xmlns:a16="http://schemas.microsoft.com/office/drawing/2014/main" id="{01BDD1A8-396E-1F48-82B8-3A6A5303DEBC}"/>
              </a:ext>
            </a:extLst>
          </p:cNvPr>
          <p:cNvSpPr txBox="1">
            <a:spLocks noGrp="1"/>
          </p:cNvSpPr>
          <p:nvPr>
            <p:ph type="ctrTitle"/>
          </p:nvPr>
        </p:nvSpPr>
        <p:spPr>
          <a:xfrm>
            <a:off x="217896" y="1084372"/>
            <a:ext cx="1914187" cy="324093"/>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1600" dirty="0"/>
              <a:t>Sectors of Economics</a:t>
            </a:r>
            <a:endParaRPr sz="1600" dirty="0"/>
          </a:p>
        </p:txBody>
      </p:sp>
      <p:sp>
        <p:nvSpPr>
          <p:cNvPr id="44" name="Google Shape;466;p26">
            <a:extLst>
              <a:ext uri="{FF2B5EF4-FFF2-40B4-BE49-F238E27FC236}">
                <a16:creationId xmlns:a16="http://schemas.microsoft.com/office/drawing/2014/main" id="{D890C77C-9B8F-C348-91DC-0FD73A248940}"/>
              </a:ext>
            </a:extLst>
          </p:cNvPr>
          <p:cNvSpPr txBox="1">
            <a:spLocks/>
          </p:cNvSpPr>
          <p:nvPr/>
        </p:nvSpPr>
        <p:spPr>
          <a:xfrm>
            <a:off x="7168265" y="442426"/>
            <a:ext cx="1914187" cy="32409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800"/>
              <a:buFont typeface="Fira Sans Condensed Medium"/>
              <a:buNone/>
              <a:defRPr sz="2400" b="0" i="0" u="none" strike="noStrike" cap="none">
                <a:solidFill>
                  <a:schemeClr val="lt1"/>
                </a:solidFill>
                <a:latin typeface="Advent Pro SemiBold"/>
                <a:ea typeface="Advent Pro SemiBold"/>
                <a:cs typeface="Advent Pro SemiBold"/>
                <a:sym typeface="Advent Pro SemiBold"/>
              </a:defRPr>
            </a:lvl1pPr>
            <a:lvl2pPr marR="0" lvl="1"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2pPr>
            <a:lvl3pPr marR="0" lvl="2"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3pPr>
            <a:lvl4pPr marR="0" lvl="3"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4pPr>
            <a:lvl5pPr marR="0" lvl="4"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5pPr>
            <a:lvl6pPr marR="0" lvl="5"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6pPr>
            <a:lvl7pPr marR="0" lvl="6"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7pPr>
            <a:lvl8pPr marR="0" lvl="7"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8pPr>
            <a:lvl9pPr marR="0" lvl="8"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9pPr>
          </a:lstStyle>
          <a:p>
            <a:r>
              <a:rPr lang="en-US" sz="1600" dirty="0"/>
              <a:t>Trades in ASEAN</a:t>
            </a:r>
          </a:p>
        </p:txBody>
      </p:sp>
      <p:sp>
        <p:nvSpPr>
          <p:cNvPr id="46" name="Google Shape;466;p26">
            <a:extLst>
              <a:ext uri="{FF2B5EF4-FFF2-40B4-BE49-F238E27FC236}">
                <a16:creationId xmlns:a16="http://schemas.microsoft.com/office/drawing/2014/main" id="{B73FABD4-35E8-F94E-883F-49DBC90C6B00}"/>
              </a:ext>
            </a:extLst>
          </p:cNvPr>
          <p:cNvSpPr txBox="1">
            <a:spLocks/>
          </p:cNvSpPr>
          <p:nvPr/>
        </p:nvSpPr>
        <p:spPr>
          <a:xfrm>
            <a:off x="6800642" y="2771901"/>
            <a:ext cx="2542533" cy="32409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800"/>
              <a:buFont typeface="Fira Sans Condensed Medium"/>
              <a:buNone/>
              <a:defRPr sz="2400" b="0" i="0" u="none" strike="noStrike" cap="none">
                <a:solidFill>
                  <a:schemeClr val="lt1"/>
                </a:solidFill>
                <a:latin typeface="Advent Pro SemiBold"/>
                <a:ea typeface="Advent Pro SemiBold"/>
                <a:cs typeface="Advent Pro SemiBold"/>
                <a:sym typeface="Advent Pro SemiBold"/>
              </a:defRPr>
            </a:lvl1pPr>
            <a:lvl2pPr marR="0" lvl="1"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2pPr>
            <a:lvl3pPr marR="0" lvl="2"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3pPr>
            <a:lvl4pPr marR="0" lvl="3"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4pPr>
            <a:lvl5pPr marR="0" lvl="4"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5pPr>
            <a:lvl6pPr marR="0" lvl="5"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6pPr>
            <a:lvl7pPr marR="0" lvl="6"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7pPr>
            <a:lvl8pPr marR="0" lvl="7"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8pPr>
            <a:lvl9pPr marR="0" lvl="8"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9pPr>
          </a:lstStyle>
          <a:p>
            <a:r>
              <a:rPr lang="en-US" sz="1600" dirty="0"/>
              <a:t>Small to Medium Enterprise</a:t>
            </a:r>
          </a:p>
        </p:txBody>
      </p:sp>
      <p:sp>
        <p:nvSpPr>
          <p:cNvPr id="48" name="Google Shape;466;p26">
            <a:extLst>
              <a:ext uri="{FF2B5EF4-FFF2-40B4-BE49-F238E27FC236}">
                <a16:creationId xmlns:a16="http://schemas.microsoft.com/office/drawing/2014/main" id="{7CA2D269-AFB2-7042-93D3-B7544280DDB5}"/>
              </a:ext>
            </a:extLst>
          </p:cNvPr>
          <p:cNvSpPr txBox="1">
            <a:spLocks/>
          </p:cNvSpPr>
          <p:nvPr/>
        </p:nvSpPr>
        <p:spPr>
          <a:xfrm>
            <a:off x="410311" y="3660615"/>
            <a:ext cx="1914187" cy="32409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800"/>
              <a:buFont typeface="Fira Sans Condensed Medium"/>
              <a:buNone/>
              <a:defRPr sz="2400" b="0" i="0" u="none" strike="noStrike" cap="none">
                <a:solidFill>
                  <a:schemeClr val="lt1"/>
                </a:solidFill>
                <a:latin typeface="Advent Pro SemiBold"/>
                <a:ea typeface="Advent Pro SemiBold"/>
                <a:cs typeface="Advent Pro SemiBold"/>
                <a:sym typeface="Advent Pro SemiBold"/>
              </a:defRPr>
            </a:lvl1pPr>
            <a:lvl2pPr marR="0" lvl="1"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2pPr>
            <a:lvl3pPr marR="0" lvl="2"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3pPr>
            <a:lvl4pPr marR="0" lvl="3"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4pPr>
            <a:lvl5pPr marR="0" lvl="4"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5pPr>
            <a:lvl6pPr marR="0" lvl="5"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6pPr>
            <a:lvl7pPr marR="0" lvl="6"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7pPr>
            <a:lvl8pPr marR="0" lvl="7"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8pPr>
            <a:lvl9pPr marR="0" lvl="8"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9pPr>
          </a:lstStyle>
          <a:p>
            <a:r>
              <a:rPr lang="en-US" sz="1600" dirty="0"/>
              <a:t>World of Work</a:t>
            </a:r>
          </a:p>
        </p:txBody>
      </p:sp>
      <p:sp>
        <p:nvSpPr>
          <p:cNvPr id="51" name="Rounded Rectangle 50">
            <a:extLst>
              <a:ext uri="{FF2B5EF4-FFF2-40B4-BE49-F238E27FC236}">
                <a16:creationId xmlns:a16="http://schemas.microsoft.com/office/drawing/2014/main" id="{BC9CDB94-D8F9-2F47-87BF-BFC0C516F063}"/>
              </a:ext>
            </a:extLst>
          </p:cNvPr>
          <p:cNvSpPr/>
          <p:nvPr/>
        </p:nvSpPr>
        <p:spPr>
          <a:xfrm>
            <a:off x="6918331" y="766519"/>
            <a:ext cx="2104128" cy="1200091"/>
          </a:xfrm>
          <a:prstGeom prst="roundRect">
            <a:avLst/>
          </a:prstGeom>
          <a:solidFill>
            <a:schemeClr val="bg1">
              <a:lumMod val="95000"/>
              <a:alpha val="36000"/>
            </a:schemeClr>
          </a:solidFill>
          <a:ln>
            <a:solidFill>
              <a:srgbClr val="EB79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MM" dirty="0"/>
              <a:t>The importance of exports and imports that plays the major contribution in economy.</a:t>
            </a:r>
          </a:p>
        </p:txBody>
      </p:sp>
      <p:sp>
        <p:nvSpPr>
          <p:cNvPr id="53" name="Google Shape;10841;p60">
            <a:extLst>
              <a:ext uri="{FF2B5EF4-FFF2-40B4-BE49-F238E27FC236}">
                <a16:creationId xmlns:a16="http://schemas.microsoft.com/office/drawing/2014/main" id="{B612A7A9-BCCD-5C41-B6BE-99E879B64F5D}"/>
              </a:ext>
            </a:extLst>
          </p:cNvPr>
          <p:cNvSpPr/>
          <p:nvPr/>
        </p:nvSpPr>
        <p:spPr>
          <a:xfrm>
            <a:off x="4078881" y="2079926"/>
            <a:ext cx="989838" cy="785927"/>
          </a:xfrm>
          <a:custGeom>
            <a:avLst/>
            <a:gdLst/>
            <a:ahLst/>
            <a:cxnLst/>
            <a:rect l="l" t="t" r="r" b="b"/>
            <a:pathLst>
              <a:path w="10359" h="8225" extrusionOk="0">
                <a:moveTo>
                  <a:pt x="9663" y="0"/>
                </a:moveTo>
                <a:cubicBezTo>
                  <a:pt x="9637" y="0"/>
                  <a:pt x="9611" y="7"/>
                  <a:pt x="9585" y="22"/>
                </a:cubicBezTo>
                <a:cubicBezTo>
                  <a:pt x="9490" y="69"/>
                  <a:pt x="9466" y="153"/>
                  <a:pt x="9502" y="248"/>
                </a:cubicBezTo>
                <a:cubicBezTo>
                  <a:pt x="9847" y="962"/>
                  <a:pt x="10026" y="1736"/>
                  <a:pt x="10026" y="2534"/>
                </a:cubicBezTo>
                <a:cubicBezTo>
                  <a:pt x="10026" y="3963"/>
                  <a:pt x="9478" y="5308"/>
                  <a:pt x="8466" y="6320"/>
                </a:cubicBezTo>
                <a:cubicBezTo>
                  <a:pt x="7454" y="7332"/>
                  <a:pt x="6108" y="7880"/>
                  <a:pt x="4680" y="7880"/>
                </a:cubicBezTo>
                <a:cubicBezTo>
                  <a:pt x="3834" y="7880"/>
                  <a:pt x="3037" y="7689"/>
                  <a:pt x="2287" y="7308"/>
                </a:cubicBezTo>
                <a:cubicBezTo>
                  <a:pt x="1667" y="6999"/>
                  <a:pt x="1096" y="6558"/>
                  <a:pt x="632" y="6022"/>
                </a:cubicBezTo>
                <a:lnTo>
                  <a:pt x="632" y="6022"/>
                </a:lnTo>
                <a:lnTo>
                  <a:pt x="1286" y="6237"/>
                </a:lnTo>
                <a:cubicBezTo>
                  <a:pt x="1308" y="6245"/>
                  <a:pt x="1329" y="6249"/>
                  <a:pt x="1350" y="6249"/>
                </a:cubicBezTo>
                <a:cubicBezTo>
                  <a:pt x="1417" y="6249"/>
                  <a:pt x="1473" y="6206"/>
                  <a:pt x="1501" y="6141"/>
                </a:cubicBezTo>
                <a:cubicBezTo>
                  <a:pt x="1525" y="6046"/>
                  <a:pt x="1489" y="5963"/>
                  <a:pt x="1394" y="5927"/>
                </a:cubicBezTo>
                <a:lnTo>
                  <a:pt x="215" y="5546"/>
                </a:lnTo>
                <a:cubicBezTo>
                  <a:pt x="197" y="5539"/>
                  <a:pt x="180" y="5536"/>
                  <a:pt x="163" y="5536"/>
                </a:cubicBezTo>
                <a:cubicBezTo>
                  <a:pt x="122" y="5536"/>
                  <a:pt x="85" y="5553"/>
                  <a:pt x="60" y="5570"/>
                </a:cubicBezTo>
                <a:cubicBezTo>
                  <a:pt x="12" y="5606"/>
                  <a:pt x="1" y="5665"/>
                  <a:pt x="1" y="5725"/>
                </a:cubicBezTo>
                <a:lnTo>
                  <a:pt x="191" y="7094"/>
                </a:lnTo>
                <a:cubicBezTo>
                  <a:pt x="203" y="7177"/>
                  <a:pt x="274" y="7237"/>
                  <a:pt x="358" y="7237"/>
                </a:cubicBezTo>
                <a:lnTo>
                  <a:pt x="382" y="7237"/>
                </a:lnTo>
                <a:cubicBezTo>
                  <a:pt x="477" y="7225"/>
                  <a:pt x="536" y="7130"/>
                  <a:pt x="512" y="7046"/>
                </a:cubicBezTo>
                <a:lnTo>
                  <a:pt x="417" y="6272"/>
                </a:lnTo>
                <a:lnTo>
                  <a:pt x="417" y="6272"/>
                </a:lnTo>
                <a:cubicBezTo>
                  <a:pt x="893" y="6820"/>
                  <a:pt x="1489" y="7284"/>
                  <a:pt x="2120" y="7606"/>
                </a:cubicBezTo>
                <a:cubicBezTo>
                  <a:pt x="2918" y="8011"/>
                  <a:pt x="3775" y="8225"/>
                  <a:pt x="4680" y="8225"/>
                </a:cubicBezTo>
                <a:cubicBezTo>
                  <a:pt x="6204" y="8225"/>
                  <a:pt x="7621" y="7630"/>
                  <a:pt x="8692" y="6558"/>
                </a:cubicBezTo>
                <a:cubicBezTo>
                  <a:pt x="9764" y="5487"/>
                  <a:pt x="10359" y="4058"/>
                  <a:pt x="10359" y="2558"/>
                </a:cubicBezTo>
                <a:cubicBezTo>
                  <a:pt x="10359" y="1677"/>
                  <a:pt x="10157" y="855"/>
                  <a:pt x="9799" y="93"/>
                </a:cubicBezTo>
                <a:cubicBezTo>
                  <a:pt x="9775" y="35"/>
                  <a:pt x="9721" y="0"/>
                  <a:pt x="9663" y="0"/>
                </a:cubicBezTo>
                <a:close/>
              </a:path>
            </a:pathLst>
          </a:custGeom>
          <a:solidFill>
            <a:srgbClr val="49FFFC">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0842;p60">
            <a:extLst>
              <a:ext uri="{FF2B5EF4-FFF2-40B4-BE49-F238E27FC236}">
                <a16:creationId xmlns:a16="http://schemas.microsoft.com/office/drawing/2014/main" id="{05888256-7915-C145-B515-B528748929D6}"/>
              </a:ext>
            </a:extLst>
          </p:cNvPr>
          <p:cNvSpPr/>
          <p:nvPr/>
        </p:nvSpPr>
        <p:spPr>
          <a:xfrm>
            <a:off x="3984473" y="1781607"/>
            <a:ext cx="989838" cy="782774"/>
          </a:xfrm>
          <a:custGeom>
            <a:avLst/>
            <a:gdLst/>
            <a:ahLst/>
            <a:cxnLst/>
            <a:rect l="l" t="t" r="r" b="b"/>
            <a:pathLst>
              <a:path w="10359" h="8192" extrusionOk="0">
                <a:moveTo>
                  <a:pt x="5668" y="0"/>
                </a:moveTo>
                <a:cubicBezTo>
                  <a:pt x="4156" y="0"/>
                  <a:pt x="2739" y="596"/>
                  <a:pt x="1667" y="1667"/>
                </a:cubicBezTo>
                <a:cubicBezTo>
                  <a:pt x="596" y="2739"/>
                  <a:pt x="0" y="4168"/>
                  <a:pt x="0" y="5680"/>
                </a:cubicBezTo>
                <a:cubicBezTo>
                  <a:pt x="0" y="6525"/>
                  <a:pt x="179" y="7346"/>
                  <a:pt x="548" y="8097"/>
                </a:cubicBezTo>
                <a:cubicBezTo>
                  <a:pt x="584" y="8156"/>
                  <a:pt x="643" y="8192"/>
                  <a:pt x="703" y="8192"/>
                </a:cubicBezTo>
                <a:cubicBezTo>
                  <a:pt x="727" y="8192"/>
                  <a:pt x="750" y="8192"/>
                  <a:pt x="774" y="8180"/>
                </a:cubicBezTo>
                <a:cubicBezTo>
                  <a:pt x="858" y="8132"/>
                  <a:pt x="893" y="8037"/>
                  <a:pt x="846" y="7954"/>
                </a:cubicBezTo>
                <a:cubicBezTo>
                  <a:pt x="512" y="7239"/>
                  <a:pt x="334" y="6465"/>
                  <a:pt x="334" y="5656"/>
                </a:cubicBezTo>
                <a:cubicBezTo>
                  <a:pt x="334" y="4227"/>
                  <a:pt x="881" y="2894"/>
                  <a:pt x="1893" y="1882"/>
                </a:cubicBezTo>
                <a:cubicBezTo>
                  <a:pt x="2905" y="869"/>
                  <a:pt x="4239" y="322"/>
                  <a:pt x="5668" y="322"/>
                </a:cubicBezTo>
                <a:cubicBezTo>
                  <a:pt x="7239" y="322"/>
                  <a:pt x="8704" y="989"/>
                  <a:pt x="9716" y="2179"/>
                </a:cubicBezTo>
                <a:lnTo>
                  <a:pt x="9061" y="1953"/>
                </a:lnTo>
                <a:cubicBezTo>
                  <a:pt x="9044" y="1948"/>
                  <a:pt x="9027" y="1946"/>
                  <a:pt x="9010" y="1946"/>
                </a:cubicBezTo>
                <a:cubicBezTo>
                  <a:pt x="8942" y="1946"/>
                  <a:pt x="8878" y="1984"/>
                  <a:pt x="8859" y="2060"/>
                </a:cubicBezTo>
                <a:cubicBezTo>
                  <a:pt x="8823" y="2143"/>
                  <a:pt x="8870" y="2239"/>
                  <a:pt x="8966" y="2263"/>
                </a:cubicBezTo>
                <a:lnTo>
                  <a:pt x="10133" y="2655"/>
                </a:lnTo>
                <a:cubicBezTo>
                  <a:pt x="10156" y="2655"/>
                  <a:pt x="10168" y="2667"/>
                  <a:pt x="10192" y="2667"/>
                </a:cubicBezTo>
                <a:cubicBezTo>
                  <a:pt x="10240" y="2667"/>
                  <a:pt x="10275" y="2655"/>
                  <a:pt x="10299" y="2620"/>
                </a:cubicBezTo>
                <a:cubicBezTo>
                  <a:pt x="10347" y="2596"/>
                  <a:pt x="10359" y="2536"/>
                  <a:pt x="10359" y="2477"/>
                </a:cubicBezTo>
                <a:lnTo>
                  <a:pt x="10168" y="1108"/>
                </a:lnTo>
                <a:cubicBezTo>
                  <a:pt x="10158" y="1027"/>
                  <a:pt x="10088" y="971"/>
                  <a:pt x="10016" y="971"/>
                </a:cubicBezTo>
                <a:cubicBezTo>
                  <a:pt x="10003" y="971"/>
                  <a:pt x="9990" y="973"/>
                  <a:pt x="9978" y="977"/>
                </a:cubicBezTo>
                <a:cubicBezTo>
                  <a:pt x="9882" y="989"/>
                  <a:pt x="9823" y="1072"/>
                  <a:pt x="9835" y="1167"/>
                </a:cubicBezTo>
                <a:lnTo>
                  <a:pt x="9942" y="1941"/>
                </a:lnTo>
                <a:cubicBezTo>
                  <a:pt x="8870" y="703"/>
                  <a:pt x="7323" y="0"/>
                  <a:pt x="5668" y="0"/>
                </a:cubicBezTo>
                <a:close/>
              </a:path>
            </a:pathLst>
          </a:custGeom>
          <a:solidFill>
            <a:srgbClr val="49FFFC">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 name="TextBox 57">
            <a:extLst>
              <a:ext uri="{FF2B5EF4-FFF2-40B4-BE49-F238E27FC236}">
                <a16:creationId xmlns:a16="http://schemas.microsoft.com/office/drawing/2014/main" id="{312C3514-87E2-D34A-87A4-76E69C7D9910}"/>
              </a:ext>
            </a:extLst>
          </p:cNvPr>
          <p:cNvSpPr txBox="1"/>
          <p:nvPr/>
        </p:nvSpPr>
        <p:spPr>
          <a:xfrm rot="20494929">
            <a:off x="3955013" y="2153232"/>
            <a:ext cx="1388954" cy="932374"/>
          </a:xfrm>
          <a:prstGeom prst="rect">
            <a:avLst/>
          </a:prstGeom>
          <a:noFill/>
        </p:spPr>
        <p:txBody>
          <a:bodyPr wrap="none" rtlCol="0">
            <a:prstTxWarp prst="textArchDown">
              <a:avLst/>
            </a:prstTxWarp>
            <a:spAutoFit/>
          </a:bodyPr>
          <a:lstStyle/>
          <a:p>
            <a:r>
              <a:rPr lang="en-US" sz="2000" dirty="0">
                <a:solidFill>
                  <a:schemeClr val="bg1"/>
                </a:solidFill>
                <a:latin typeface="Baghdad" pitchFamily="2" charset="-78"/>
                <a:cs typeface="Baghdad" pitchFamily="2" charset="-78"/>
              </a:rPr>
              <a:t>Deceleration</a:t>
            </a:r>
            <a:endParaRPr lang="en-MM" sz="2000" dirty="0">
              <a:solidFill>
                <a:schemeClr val="bg1"/>
              </a:solidFill>
            </a:endParaRPr>
          </a:p>
        </p:txBody>
      </p:sp>
      <p:sp>
        <p:nvSpPr>
          <p:cNvPr id="59" name="Google Shape;466;p26">
            <a:extLst>
              <a:ext uri="{FF2B5EF4-FFF2-40B4-BE49-F238E27FC236}">
                <a16:creationId xmlns:a16="http://schemas.microsoft.com/office/drawing/2014/main" id="{B3330E41-1DBB-324A-A02E-6AD57401D8C5}"/>
              </a:ext>
            </a:extLst>
          </p:cNvPr>
          <p:cNvSpPr txBox="1">
            <a:spLocks/>
          </p:cNvSpPr>
          <p:nvPr/>
        </p:nvSpPr>
        <p:spPr>
          <a:xfrm rot="1272978">
            <a:off x="4016144" y="1657052"/>
            <a:ext cx="1220091" cy="934629"/>
          </a:xfrm>
          <a:prstGeom prst="rect">
            <a:avLst/>
          </a:prstGeom>
          <a:noFill/>
          <a:ln>
            <a:noFill/>
          </a:ln>
        </p:spPr>
        <p:txBody>
          <a:bodyPr spcFirstLastPara="1" wrap="square" lIns="91425" tIns="91425" rIns="91425" bIns="91425" anchor="b" anchorCtr="0">
            <a:prstTxWarp prst="textArchUp">
              <a:avLst/>
            </a:prstTxWarp>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800"/>
              <a:buFont typeface="Fira Sans Condensed Medium"/>
              <a:buNone/>
              <a:defRPr sz="2400" b="0" i="0" u="none" strike="noStrike" cap="none">
                <a:solidFill>
                  <a:schemeClr val="lt1"/>
                </a:solidFill>
                <a:latin typeface="Advent Pro SemiBold"/>
                <a:ea typeface="Advent Pro SemiBold"/>
                <a:cs typeface="Advent Pro SemiBold"/>
                <a:sym typeface="Advent Pro SemiBold"/>
              </a:defRPr>
            </a:lvl1pPr>
            <a:lvl2pPr marR="0" lvl="1"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2pPr>
            <a:lvl3pPr marR="0" lvl="2"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3pPr>
            <a:lvl4pPr marR="0" lvl="3"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4pPr>
            <a:lvl5pPr marR="0" lvl="4"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5pPr>
            <a:lvl6pPr marR="0" lvl="5"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6pPr>
            <a:lvl7pPr marR="0" lvl="6"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7pPr>
            <a:lvl8pPr marR="0" lvl="7"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8pPr>
            <a:lvl9pPr marR="0" lvl="8"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9pPr>
          </a:lstStyle>
          <a:p>
            <a:r>
              <a:rPr lang="en-US" sz="2000" dirty="0">
                <a:latin typeface="Baghdad" pitchFamily="2" charset="-78"/>
                <a:cs typeface="Baghdad" pitchFamily="2" charset="-78"/>
              </a:rPr>
              <a:t>Economics</a:t>
            </a:r>
          </a:p>
        </p:txBody>
      </p:sp>
      <p:sp>
        <p:nvSpPr>
          <p:cNvPr id="65" name="Rounded Rectangle 64">
            <a:extLst>
              <a:ext uri="{FF2B5EF4-FFF2-40B4-BE49-F238E27FC236}">
                <a16:creationId xmlns:a16="http://schemas.microsoft.com/office/drawing/2014/main" id="{B67BBF10-9FDC-4145-98A6-224438FB7751}"/>
              </a:ext>
            </a:extLst>
          </p:cNvPr>
          <p:cNvSpPr/>
          <p:nvPr/>
        </p:nvSpPr>
        <p:spPr>
          <a:xfrm>
            <a:off x="6927501" y="3086941"/>
            <a:ext cx="2104128" cy="1015316"/>
          </a:xfrm>
          <a:prstGeom prst="roundRect">
            <a:avLst/>
          </a:prstGeom>
          <a:solidFill>
            <a:schemeClr val="bg1">
              <a:lumMod val="95000"/>
              <a:alpha val="36000"/>
            </a:schemeClr>
          </a:solidFill>
          <a:ln>
            <a:solidFill>
              <a:srgbClr val="EB79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MM" dirty="0"/>
              <a:t>Major part of ASEAN’s economy and the outcomes on it because of the crisis.</a:t>
            </a:r>
          </a:p>
        </p:txBody>
      </p:sp>
      <p:sp>
        <p:nvSpPr>
          <p:cNvPr id="66" name="Rounded Rectangle 65">
            <a:extLst>
              <a:ext uri="{FF2B5EF4-FFF2-40B4-BE49-F238E27FC236}">
                <a16:creationId xmlns:a16="http://schemas.microsoft.com/office/drawing/2014/main" id="{BD6E7DD4-C138-4048-A2F9-999EC48560D2}"/>
              </a:ext>
            </a:extLst>
          </p:cNvPr>
          <p:cNvSpPr/>
          <p:nvPr/>
        </p:nvSpPr>
        <p:spPr>
          <a:xfrm>
            <a:off x="141172" y="1413649"/>
            <a:ext cx="2104128" cy="1015316"/>
          </a:xfrm>
          <a:prstGeom prst="roundRect">
            <a:avLst/>
          </a:prstGeom>
          <a:solidFill>
            <a:schemeClr val="bg1">
              <a:lumMod val="95000"/>
              <a:alpha val="36000"/>
            </a:schemeClr>
          </a:solidFill>
          <a:ln>
            <a:solidFill>
              <a:srgbClr val="EB79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MM" dirty="0"/>
              <a:t>Major sectors of econmy which reflect a country’s growth rate and its GDP.</a:t>
            </a:r>
          </a:p>
        </p:txBody>
      </p:sp>
      <p:sp>
        <p:nvSpPr>
          <p:cNvPr id="67" name="Rounded Rectangle 66">
            <a:extLst>
              <a:ext uri="{FF2B5EF4-FFF2-40B4-BE49-F238E27FC236}">
                <a16:creationId xmlns:a16="http://schemas.microsoft.com/office/drawing/2014/main" id="{6A5FBDBA-8C3D-1A49-BDAD-8A45FA135508}"/>
              </a:ext>
            </a:extLst>
          </p:cNvPr>
          <p:cNvSpPr/>
          <p:nvPr/>
        </p:nvSpPr>
        <p:spPr>
          <a:xfrm>
            <a:off x="108617" y="3984708"/>
            <a:ext cx="2104128" cy="1015316"/>
          </a:xfrm>
          <a:prstGeom prst="roundRect">
            <a:avLst/>
          </a:prstGeom>
          <a:solidFill>
            <a:schemeClr val="bg1">
              <a:lumMod val="95000"/>
              <a:alpha val="36000"/>
            </a:schemeClr>
          </a:solidFill>
          <a:ln>
            <a:solidFill>
              <a:srgbClr val="EB79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MM" dirty="0"/>
              <a:t>T</a:t>
            </a:r>
            <a:r>
              <a:rPr lang="en-US" dirty="0"/>
              <a:t>he vital role of man- power that fuel the survival of economy.</a:t>
            </a:r>
            <a:endParaRPr lang="en-MM" dirty="0"/>
          </a:p>
        </p:txBody>
      </p:sp>
      <p:sp>
        <p:nvSpPr>
          <p:cNvPr id="71" name="Google Shape;466;p26">
            <a:extLst>
              <a:ext uri="{FF2B5EF4-FFF2-40B4-BE49-F238E27FC236}">
                <a16:creationId xmlns:a16="http://schemas.microsoft.com/office/drawing/2014/main" id="{F35E2BC2-43A1-134F-8701-793313C47B52}"/>
              </a:ext>
            </a:extLst>
          </p:cNvPr>
          <p:cNvSpPr txBox="1">
            <a:spLocks/>
          </p:cNvSpPr>
          <p:nvPr/>
        </p:nvSpPr>
        <p:spPr>
          <a:xfrm>
            <a:off x="135827" y="30859"/>
            <a:ext cx="3848646"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800"/>
              <a:buFont typeface="Fira Sans Condensed Medium"/>
              <a:buNone/>
              <a:defRPr sz="2400" b="0" i="0" u="none" strike="noStrike" cap="none">
                <a:solidFill>
                  <a:schemeClr val="lt1"/>
                </a:solidFill>
                <a:latin typeface="Advent Pro SemiBold"/>
                <a:ea typeface="Advent Pro SemiBold"/>
                <a:cs typeface="Advent Pro SemiBold"/>
                <a:sym typeface="Advent Pro SemiBold"/>
              </a:defRPr>
            </a:lvl1pPr>
            <a:lvl2pPr marR="0" lvl="1"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2pPr>
            <a:lvl3pPr marR="0" lvl="2"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3pPr>
            <a:lvl4pPr marR="0" lvl="3"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4pPr>
            <a:lvl5pPr marR="0" lvl="4"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5pPr>
            <a:lvl6pPr marR="0" lvl="5"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6pPr>
            <a:lvl7pPr marR="0" lvl="6"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7pPr>
            <a:lvl8pPr marR="0" lvl="7"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8pPr>
            <a:lvl9pPr marR="0" lvl="8"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9pPr>
          </a:lstStyle>
          <a:p>
            <a:r>
              <a:rPr lang="en-US" dirty="0"/>
              <a:t>So, where to Focus……?</a:t>
            </a:r>
          </a:p>
        </p:txBody>
      </p:sp>
      <p:cxnSp>
        <p:nvCxnSpPr>
          <p:cNvPr id="72" name="Straight Connector 71">
            <a:extLst>
              <a:ext uri="{FF2B5EF4-FFF2-40B4-BE49-F238E27FC236}">
                <a16:creationId xmlns:a16="http://schemas.microsoft.com/office/drawing/2014/main" id="{EE8B4597-5A25-1C4E-B09F-19A56B85EC34}"/>
              </a:ext>
            </a:extLst>
          </p:cNvPr>
          <p:cNvCxnSpPr>
            <a:cxnSpLocks/>
          </p:cNvCxnSpPr>
          <p:nvPr/>
        </p:nvCxnSpPr>
        <p:spPr>
          <a:xfrm>
            <a:off x="253906" y="526596"/>
            <a:ext cx="2650042" cy="0"/>
          </a:xfrm>
          <a:prstGeom prst="line">
            <a:avLst/>
          </a:prstGeom>
        </p:spPr>
        <p:style>
          <a:lnRef idx="2">
            <a:schemeClr val="accent6"/>
          </a:lnRef>
          <a:fillRef idx="0">
            <a:schemeClr val="accent6"/>
          </a:fillRef>
          <a:effectRef idx="1">
            <a:schemeClr val="accent6"/>
          </a:effectRef>
          <a:fontRef idx="minor">
            <a:schemeClr val="tx1"/>
          </a:fontRef>
        </p:style>
      </p:cxnSp>
      <p:grpSp>
        <p:nvGrpSpPr>
          <p:cNvPr id="41" name="Google Shape;3652;p53">
            <a:extLst>
              <a:ext uri="{FF2B5EF4-FFF2-40B4-BE49-F238E27FC236}">
                <a16:creationId xmlns:a16="http://schemas.microsoft.com/office/drawing/2014/main" id="{4DE20BF3-06D1-B342-A569-612C50B0AB96}"/>
              </a:ext>
            </a:extLst>
          </p:cNvPr>
          <p:cNvGrpSpPr/>
          <p:nvPr/>
        </p:nvGrpSpPr>
        <p:grpSpPr>
          <a:xfrm>
            <a:off x="4151382" y="1974568"/>
            <a:ext cx="750427" cy="691346"/>
            <a:chOff x="6652051" y="3714143"/>
            <a:chExt cx="560636" cy="516497"/>
          </a:xfrm>
        </p:grpSpPr>
        <p:grpSp>
          <p:nvGrpSpPr>
            <p:cNvPr id="42" name="Google Shape;3653;p53">
              <a:extLst>
                <a:ext uri="{FF2B5EF4-FFF2-40B4-BE49-F238E27FC236}">
                  <a16:creationId xmlns:a16="http://schemas.microsoft.com/office/drawing/2014/main" id="{173AC947-7930-6B4F-9CFB-4D1754F6E544}"/>
                </a:ext>
              </a:extLst>
            </p:cNvPr>
            <p:cNvGrpSpPr/>
            <p:nvPr/>
          </p:nvGrpSpPr>
          <p:grpSpPr>
            <a:xfrm>
              <a:off x="6669657" y="3716715"/>
              <a:ext cx="466768" cy="464314"/>
              <a:chOff x="3139766" y="765669"/>
              <a:chExt cx="886380" cy="881888"/>
            </a:xfrm>
          </p:grpSpPr>
          <p:grpSp>
            <p:nvGrpSpPr>
              <p:cNvPr id="45" name="Google Shape;3654;p53">
                <a:extLst>
                  <a:ext uri="{FF2B5EF4-FFF2-40B4-BE49-F238E27FC236}">
                    <a16:creationId xmlns:a16="http://schemas.microsoft.com/office/drawing/2014/main" id="{080FEED6-C603-1746-AA6F-BFF4D4A2D21C}"/>
                  </a:ext>
                </a:extLst>
              </p:cNvPr>
              <p:cNvGrpSpPr/>
              <p:nvPr/>
            </p:nvGrpSpPr>
            <p:grpSpPr>
              <a:xfrm>
                <a:off x="3139766" y="765669"/>
                <a:ext cx="886380" cy="881888"/>
                <a:chOff x="3139766" y="765669"/>
                <a:chExt cx="886380" cy="881888"/>
              </a:xfrm>
            </p:grpSpPr>
            <p:sp>
              <p:nvSpPr>
                <p:cNvPr id="60" name="Google Shape;3655;p53">
                  <a:extLst>
                    <a:ext uri="{FF2B5EF4-FFF2-40B4-BE49-F238E27FC236}">
                      <a16:creationId xmlns:a16="http://schemas.microsoft.com/office/drawing/2014/main" id="{577764E5-D437-0B42-AD31-68C3F086E906}"/>
                    </a:ext>
                  </a:extLst>
                </p:cNvPr>
                <p:cNvSpPr/>
                <p:nvPr/>
              </p:nvSpPr>
              <p:spPr>
                <a:xfrm>
                  <a:off x="3139766" y="765669"/>
                  <a:ext cx="733591" cy="881888"/>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noFill/>
                <a:ln w="22225" cap="flat" cmpd="sng">
                  <a:solidFill>
                    <a:srgbClr val="49FFF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3656;p53">
                  <a:extLst>
                    <a:ext uri="{FF2B5EF4-FFF2-40B4-BE49-F238E27FC236}">
                      <a16:creationId xmlns:a16="http://schemas.microsoft.com/office/drawing/2014/main" id="{8B95565A-4D4F-5F47-BEE2-85AAC7AFCCE8}"/>
                    </a:ext>
                  </a:extLst>
                </p:cNvPr>
                <p:cNvSpPr/>
                <p:nvPr/>
              </p:nvSpPr>
              <p:spPr>
                <a:xfrm>
                  <a:off x="3787623" y="1419737"/>
                  <a:ext cx="223361" cy="194002"/>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noFill/>
                <a:ln w="22225" cap="flat" cmpd="sng">
                  <a:solidFill>
                    <a:srgbClr val="49FFF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3657;p53">
                  <a:extLst>
                    <a:ext uri="{FF2B5EF4-FFF2-40B4-BE49-F238E27FC236}">
                      <a16:creationId xmlns:a16="http://schemas.microsoft.com/office/drawing/2014/main" id="{6BAE2053-C049-BD42-BB26-281A82EDDF1C}"/>
                    </a:ext>
                  </a:extLst>
                </p:cNvPr>
                <p:cNvSpPr/>
                <p:nvPr/>
              </p:nvSpPr>
              <p:spPr>
                <a:xfrm>
                  <a:off x="3757694" y="1303888"/>
                  <a:ext cx="77956" cy="97007"/>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noFill/>
                <a:ln w="22225" cap="flat" cmpd="sng">
                  <a:solidFill>
                    <a:srgbClr val="49FFF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3658;p53">
                  <a:extLst>
                    <a:ext uri="{FF2B5EF4-FFF2-40B4-BE49-F238E27FC236}">
                      <a16:creationId xmlns:a16="http://schemas.microsoft.com/office/drawing/2014/main" id="{959CB693-E5FD-644F-85FF-EAB0A3773745}"/>
                    </a:ext>
                  </a:extLst>
                </p:cNvPr>
                <p:cNvSpPr/>
                <p:nvPr/>
              </p:nvSpPr>
              <p:spPr>
                <a:xfrm>
                  <a:off x="3916892" y="1338867"/>
                  <a:ext cx="109254" cy="68436"/>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noFill/>
                <a:ln w="22225" cap="flat" cmpd="sng">
                  <a:solidFill>
                    <a:srgbClr val="49FFF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3659;p53">
                  <a:extLst>
                    <a:ext uri="{FF2B5EF4-FFF2-40B4-BE49-F238E27FC236}">
                      <a16:creationId xmlns:a16="http://schemas.microsoft.com/office/drawing/2014/main" id="{94114EDB-05BF-AA48-9A1A-460FDFD02A8E}"/>
                    </a:ext>
                  </a:extLst>
                </p:cNvPr>
                <p:cNvSpPr/>
                <p:nvPr/>
              </p:nvSpPr>
              <p:spPr>
                <a:xfrm>
                  <a:off x="3865184" y="936118"/>
                  <a:ext cx="73103" cy="134516"/>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noFill/>
                <a:ln w="22225" cap="flat" cmpd="sng">
                  <a:solidFill>
                    <a:srgbClr val="49FFF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3660;p53">
                  <a:extLst>
                    <a:ext uri="{FF2B5EF4-FFF2-40B4-BE49-F238E27FC236}">
                      <a16:creationId xmlns:a16="http://schemas.microsoft.com/office/drawing/2014/main" id="{825EDB89-20E3-2C49-8222-409F4D100894}"/>
                    </a:ext>
                  </a:extLst>
                </p:cNvPr>
                <p:cNvSpPr/>
                <p:nvPr/>
              </p:nvSpPr>
              <p:spPr>
                <a:xfrm>
                  <a:off x="3738260" y="1420756"/>
                  <a:ext cx="79895" cy="16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noFill/>
                <a:ln w="22225" cap="flat" cmpd="sng">
                  <a:solidFill>
                    <a:srgbClr val="49FFF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3661;p53">
                  <a:extLst>
                    <a:ext uri="{FF2B5EF4-FFF2-40B4-BE49-F238E27FC236}">
                      <a16:creationId xmlns:a16="http://schemas.microsoft.com/office/drawing/2014/main" id="{B610DFC6-6C4D-5345-88BD-E29EB388DA68}"/>
                    </a:ext>
                  </a:extLst>
                </p:cNvPr>
                <p:cNvSpPr/>
                <p:nvPr/>
              </p:nvSpPr>
              <p:spPr>
                <a:xfrm>
                  <a:off x="3833886" y="1361610"/>
                  <a:ext cx="29370" cy="41224"/>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noFill/>
                <a:ln w="22225" cap="flat" cmpd="sng">
                  <a:solidFill>
                    <a:srgbClr val="49FFF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3662;p53">
                  <a:extLst>
                    <a:ext uri="{FF2B5EF4-FFF2-40B4-BE49-F238E27FC236}">
                      <a16:creationId xmlns:a16="http://schemas.microsoft.com/office/drawing/2014/main" id="{CEF11C78-EEAE-B047-9093-786A640AE8E0}"/>
                    </a:ext>
                  </a:extLst>
                </p:cNvPr>
                <p:cNvSpPr/>
                <p:nvPr/>
              </p:nvSpPr>
              <p:spPr>
                <a:xfrm>
                  <a:off x="3852553" y="1272590"/>
                  <a:ext cx="36162" cy="344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noFill/>
                <a:ln w="22225" cap="flat" cmpd="sng">
                  <a:solidFill>
                    <a:srgbClr val="49FFF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3663;p53">
                  <a:extLst>
                    <a:ext uri="{FF2B5EF4-FFF2-40B4-BE49-F238E27FC236}">
                      <a16:creationId xmlns:a16="http://schemas.microsoft.com/office/drawing/2014/main" id="{E47AD811-B81E-2048-B531-C58B63CF1B95}"/>
                    </a:ext>
                  </a:extLst>
                </p:cNvPr>
                <p:cNvSpPr/>
                <p:nvPr/>
              </p:nvSpPr>
              <p:spPr>
                <a:xfrm>
                  <a:off x="3832330" y="1195806"/>
                  <a:ext cx="18481" cy="46668"/>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noFill/>
                <a:ln w="22225" cap="flat" cmpd="sng">
                  <a:solidFill>
                    <a:srgbClr val="49FFF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 name="Google Shape;3664;p53">
                <a:extLst>
                  <a:ext uri="{FF2B5EF4-FFF2-40B4-BE49-F238E27FC236}">
                    <a16:creationId xmlns:a16="http://schemas.microsoft.com/office/drawing/2014/main" id="{6C4222CC-0AFA-EB44-A413-F12E4AD71743}"/>
                  </a:ext>
                </a:extLst>
              </p:cNvPr>
              <p:cNvSpPr/>
              <p:nvPr/>
            </p:nvSpPr>
            <p:spPr>
              <a:xfrm>
                <a:off x="3243368" y="1332656"/>
                <a:ext cx="2147" cy="975"/>
              </a:xfrm>
              <a:custGeom>
                <a:avLst/>
                <a:gdLst/>
                <a:ahLst/>
                <a:cxnLst/>
                <a:rect l="l" t="t" r="r" b="b"/>
                <a:pathLst>
                  <a:path w="196" h="89" extrusionOk="0">
                    <a:moveTo>
                      <a:pt x="196" y="0"/>
                    </a:moveTo>
                    <a:lnTo>
                      <a:pt x="1" y="89"/>
                    </a:lnTo>
                    <a:lnTo>
                      <a:pt x="1" y="89"/>
                    </a:lnTo>
                    <a:lnTo>
                      <a:pt x="196" y="18"/>
                    </a:lnTo>
                    <a:lnTo>
                      <a:pt x="196" y="0"/>
                    </a:lnTo>
                    <a:close/>
                  </a:path>
                </a:pathLst>
              </a:custGeom>
              <a:noFill/>
              <a:ln w="22225" cap="flat" cmpd="sng">
                <a:solidFill>
                  <a:srgbClr val="49FFF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3665;p53">
                <a:extLst>
                  <a:ext uri="{FF2B5EF4-FFF2-40B4-BE49-F238E27FC236}">
                    <a16:creationId xmlns:a16="http://schemas.microsoft.com/office/drawing/2014/main" id="{15290F81-AA59-8044-949F-D1245F5D0D0A}"/>
                  </a:ext>
                </a:extLst>
              </p:cNvPr>
              <p:cNvSpPr/>
              <p:nvPr/>
            </p:nvSpPr>
            <p:spPr>
              <a:xfrm>
                <a:off x="3903089" y="838542"/>
                <a:ext cx="31496" cy="31112"/>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noFill/>
              <a:ln w="22225" cap="flat" cmpd="sng">
                <a:solidFill>
                  <a:srgbClr val="49FFF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3666;p53">
                <a:extLst>
                  <a:ext uri="{FF2B5EF4-FFF2-40B4-BE49-F238E27FC236}">
                    <a16:creationId xmlns:a16="http://schemas.microsoft.com/office/drawing/2014/main" id="{0275771B-41C8-A449-9147-5CBE532632FC}"/>
                  </a:ext>
                </a:extLst>
              </p:cNvPr>
              <p:cNvSpPr/>
              <p:nvPr/>
            </p:nvSpPr>
            <p:spPr>
              <a:xfrm>
                <a:off x="3240256" y="1333620"/>
                <a:ext cx="2925" cy="1380"/>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noFill/>
              <a:ln w="22225" cap="flat" cmpd="sng">
                <a:solidFill>
                  <a:srgbClr val="49FFF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3667;p53">
                <a:extLst>
                  <a:ext uri="{FF2B5EF4-FFF2-40B4-BE49-F238E27FC236}">
                    <a16:creationId xmlns:a16="http://schemas.microsoft.com/office/drawing/2014/main" id="{59BD770E-E862-6C43-8051-085FBD627AF3}"/>
                  </a:ext>
                </a:extLst>
              </p:cNvPr>
              <p:cNvSpPr/>
              <p:nvPr/>
            </p:nvSpPr>
            <p:spPr>
              <a:xfrm>
                <a:off x="3334721" y="1524314"/>
                <a:ext cx="58719" cy="88834"/>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noFill/>
              <a:ln w="22225" cap="flat" cmpd="sng">
                <a:solidFill>
                  <a:srgbClr val="49FFF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 name="Google Shape;3668;p53">
              <a:extLst>
                <a:ext uri="{FF2B5EF4-FFF2-40B4-BE49-F238E27FC236}">
                  <a16:creationId xmlns:a16="http://schemas.microsoft.com/office/drawing/2014/main" id="{5F9627B3-0154-4F4A-AEAF-1DA09054B086}"/>
                </a:ext>
              </a:extLst>
            </p:cNvPr>
            <p:cNvSpPr/>
            <p:nvPr/>
          </p:nvSpPr>
          <p:spPr>
            <a:xfrm>
              <a:off x="6652051" y="3714143"/>
              <a:ext cx="560636" cy="516497"/>
            </a:xfrm>
            <a:custGeom>
              <a:avLst/>
              <a:gdLst/>
              <a:ahLst/>
              <a:cxnLst/>
              <a:rect l="l" t="t" r="r" b="b"/>
              <a:pathLst>
                <a:path w="97164" h="89553" extrusionOk="0">
                  <a:moveTo>
                    <a:pt x="48954" y="445"/>
                  </a:moveTo>
                  <a:cubicBezTo>
                    <a:pt x="70832" y="445"/>
                    <a:pt x="89977" y="15970"/>
                    <a:pt x="93384" y="37777"/>
                  </a:cubicBezTo>
                  <a:cubicBezTo>
                    <a:pt x="97163" y="61943"/>
                    <a:pt x="80183" y="84673"/>
                    <a:pt x="55431" y="88541"/>
                  </a:cubicBezTo>
                  <a:cubicBezTo>
                    <a:pt x="53035" y="88913"/>
                    <a:pt x="50622" y="89109"/>
                    <a:pt x="48209" y="89109"/>
                  </a:cubicBezTo>
                  <a:cubicBezTo>
                    <a:pt x="26332" y="89109"/>
                    <a:pt x="7204" y="73583"/>
                    <a:pt x="3780" y="51794"/>
                  </a:cubicBezTo>
                  <a:cubicBezTo>
                    <a:pt x="0" y="27610"/>
                    <a:pt x="16999" y="4880"/>
                    <a:pt x="41733" y="1012"/>
                  </a:cubicBezTo>
                  <a:cubicBezTo>
                    <a:pt x="44128" y="640"/>
                    <a:pt x="46541" y="445"/>
                    <a:pt x="48954" y="445"/>
                  </a:cubicBezTo>
                  <a:close/>
                  <a:moveTo>
                    <a:pt x="48954" y="1"/>
                  </a:moveTo>
                  <a:cubicBezTo>
                    <a:pt x="46524" y="1"/>
                    <a:pt x="44075" y="196"/>
                    <a:pt x="41662" y="569"/>
                  </a:cubicBezTo>
                  <a:cubicBezTo>
                    <a:pt x="35629" y="1509"/>
                    <a:pt x="29827" y="3621"/>
                    <a:pt x="24610" y="6797"/>
                  </a:cubicBezTo>
                  <a:cubicBezTo>
                    <a:pt x="19589" y="9849"/>
                    <a:pt x="15206" y="13823"/>
                    <a:pt x="11711" y="18525"/>
                  </a:cubicBezTo>
                  <a:cubicBezTo>
                    <a:pt x="8216" y="23174"/>
                    <a:pt x="5661" y="28461"/>
                    <a:pt x="4206" y="34086"/>
                  </a:cubicBezTo>
                  <a:cubicBezTo>
                    <a:pt x="1331" y="45247"/>
                    <a:pt x="2946" y="57064"/>
                    <a:pt x="8712" y="67036"/>
                  </a:cubicBezTo>
                  <a:cubicBezTo>
                    <a:pt x="11338" y="71578"/>
                    <a:pt x="14745" y="75623"/>
                    <a:pt x="18791" y="78959"/>
                  </a:cubicBezTo>
                  <a:cubicBezTo>
                    <a:pt x="27059" y="85808"/>
                    <a:pt x="37474" y="89552"/>
                    <a:pt x="48209" y="89552"/>
                  </a:cubicBezTo>
                  <a:cubicBezTo>
                    <a:pt x="50640" y="89552"/>
                    <a:pt x="53089" y="89357"/>
                    <a:pt x="55502" y="88984"/>
                  </a:cubicBezTo>
                  <a:cubicBezTo>
                    <a:pt x="61534" y="88044"/>
                    <a:pt x="67337" y="85932"/>
                    <a:pt x="72571" y="82756"/>
                  </a:cubicBezTo>
                  <a:cubicBezTo>
                    <a:pt x="77575" y="79704"/>
                    <a:pt x="81957" y="75730"/>
                    <a:pt x="85453" y="71028"/>
                  </a:cubicBezTo>
                  <a:cubicBezTo>
                    <a:pt x="88948" y="66379"/>
                    <a:pt x="91503" y="61092"/>
                    <a:pt x="92958" y="55467"/>
                  </a:cubicBezTo>
                  <a:cubicBezTo>
                    <a:pt x="95832" y="44324"/>
                    <a:pt x="94218" y="32489"/>
                    <a:pt x="88451" y="22517"/>
                  </a:cubicBezTo>
                  <a:cubicBezTo>
                    <a:pt x="85825" y="17975"/>
                    <a:pt x="82418" y="13947"/>
                    <a:pt x="78373" y="10594"/>
                  </a:cubicBezTo>
                  <a:cubicBezTo>
                    <a:pt x="70105" y="3745"/>
                    <a:pt x="59689" y="1"/>
                    <a:pt x="48954" y="1"/>
                  </a:cubicBezTo>
                  <a:close/>
                </a:path>
              </a:pathLst>
            </a:custGeom>
            <a:noFill/>
            <a:ln w="22225" cap="flat" cmpd="sng">
              <a:solidFill>
                <a:srgbClr val="49FFF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6878431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sp>
        <p:nvSpPr>
          <p:cNvPr id="4" name="Rectangle 3">
            <a:extLst>
              <a:ext uri="{FF2B5EF4-FFF2-40B4-BE49-F238E27FC236}">
                <a16:creationId xmlns:a16="http://schemas.microsoft.com/office/drawing/2014/main" id="{253097BF-92A0-DB4E-BE87-C1EBFA2FD4FF}"/>
              </a:ext>
            </a:extLst>
          </p:cNvPr>
          <p:cNvSpPr/>
          <p:nvPr/>
        </p:nvSpPr>
        <p:spPr>
          <a:xfrm>
            <a:off x="7018867" y="372533"/>
            <a:ext cx="423333" cy="440267"/>
          </a:xfrm>
          <a:prstGeom prst="rect">
            <a:avLst/>
          </a:prstGeom>
          <a:solidFill>
            <a:srgbClr val="0C343D"/>
          </a:solidFill>
          <a:ln>
            <a:solidFill>
              <a:srgbClr val="0C343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M"/>
          </a:p>
        </p:txBody>
      </p:sp>
      <p:pic>
        <p:nvPicPr>
          <p:cNvPr id="12" name="Picture 11">
            <a:extLst>
              <a:ext uri="{FF2B5EF4-FFF2-40B4-BE49-F238E27FC236}">
                <a16:creationId xmlns:a16="http://schemas.microsoft.com/office/drawing/2014/main" id="{1D340414-A292-CA4C-92F5-0ED714A00232}"/>
              </a:ext>
            </a:extLst>
          </p:cNvPr>
          <p:cNvPicPr>
            <a:picLocks noChangeAspect="1"/>
          </p:cNvPicPr>
          <p:nvPr/>
        </p:nvPicPr>
        <p:blipFill>
          <a:blip r:embed="rId3"/>
          <a:stretch>
            <a:fillRect/>
          </a:stretch>
        </p:blipFill>
        <p:spPr>
          <a:xfrm>
            <a:off x="432090" y="4043155"/>
            <a:ext cx="1983365" cy="688570"/>
          </a:xfrm>
          <a:prstGeom prst="rect">
            <a:avLst/>
          </a:prstGeom>
        </p:spPr>
      </p:pic>
      <p:pic>
        <p:nvPicPr>
          <p:cNvPr id="14" name="Picture 13">
            <a:extLst>
              <a:ext uri="{FF2B5EF4-FFF2-40B4-BE49-F238E27FC236}">
                <a16:creationId xmlns:a16="http://schemas.microsoft.com/office/drawing/2014/main" id="{3C97FF25-F9D1-5A46-8D00-8F03CF4ABCB7}"/>
              </a:ext>
            </a:extLst>
          </p:cNvPr>
          <p:cNvPicPr>
            <a:picLocks noChangeAspect="1"/>
          </p:cNvPicPr>
          <p:nvPr/>
        </p:nvPicPr>
        <p:blipFill>
          <a:blip r:embed="rId4"/>
          <a:stretch>
            <a:fillRect/>
          </a:stretch>
        </p:blipFill>
        <p:spPr>
          <a:xfrm>
            <a:off x="2417831" y="4015567"/>
            <a:ext cx="2126331" cy="556418"/>
          </a:xfrm>
          <a:prstGeom prst="rect">
            <a:avLst/>
          </a:prstGeom>
        </p:spPr>
      </p:pic>
      <p:sp>
        <p:nvSpPr>
          <p:cNvPr id="15" name="TextBox 14">
            <a:extLst>
              <a:ext uri="{FF2B5EF4-FFF2-40B4-BE49-F238E27FC236}">
                <a16:creationId xmlns:a16="http://schemas.microsoft.com/office/drawing/2014/main" id="{D0FE9789-7D93-B243-B4B8-E819380CC5A7}"/>
              </a:ext>
            </a:extLst>
          </p:cNvPr>
          <p:cNvSpPr txBox="1"/>
          <p:nvPr/>
        </p:nvSpPr>
        <p:spPr>
          <a:xfrm>
            <a:off x="465666" y="3035319"/>
            <a:ext cx="482600" cy="184666"/>
          </a:xfrm>
          <a:prstGeom prst="rect">
            <a:avLst/>
          </a:prstGeom>
          <a:noFill/>
        </p:spPr>
        <p:txBody>
          <a:bodyPr wrap="square" rtlCol="0">
            <a:spAutoFit/>
          </a:bodyPr>
          <a:lstStyle/>
          <a:p>
            <a:r>
              <a:rPr lang="en-MM" sz="600" dirty="0"/>
              <a:t>3.69%</a:t>
            </a:r>
          </a:p>
        </p:txBody>
      </p:sp>
      <p:cxnSp>
        <p:nvCxnSpPr>
          <p:cNvPr id="32" name="Straight Connector 31">
            <a:extLst>
              <a:ext uri="{FF2B5EF4-FFF2-40B4-BE49-F238E27FC236}">
                <a16:creationId xmlns:a16="http://schemas.microsoft.com/office/drawing/2014/main" id="{1DB2F485-8986-BB40-B9E2-E4A8A1DFB257}"/>
              </a:ext>
            </a:extLst>
          </p:cNvPr>
          <p:cNvCxnSpPr>
            <a:cxnSpLocks/>
          </p:cNvCxnSpPr>
          <p:nvPr/>
        </p:nvCxnSpPr>
        <p:spPr>
          <a:xfrm>
            <a:off x="4641464" y="794745"/>
            <a:ext cx="0" cy="4200588"/>
          </a:xfrm>
          <a:prstGeom prst="line">
            <a:avLst/>
          </a:prstGeom>
          <a:ln>
            <a:headEnd type="oval"/>
            <a:tailEnd type="oval"/>
          </a:ln>
        </p:spPr>
        <p:style>
          <a:lnRef idx="1">
            <a:schemeClr val="accent2"/>
          </a:lnRef>
          <a:fillRef idx="0">
            <a:schemeClr val="accent2"/>
          </a:fillRef>
          <a:effectRef idx="0">
            <a:schemeClr val="accent2"/>
          </a:effectRef>
          <a:fontRef idx="minor">
            <a:schemeClr val="tx1"/>
          </a:fontRef>
        </p:style>
      </p:cxnSp>
      <p:sp>
        <p:nvSpPr>
          <p:cNvPr id="39" name="Google Shape;1134;p40">
            <a:extLst>
              <a:ext uri="{FF2B5EF4-FFF2-40B4-BE49-F238E27FC236}">
                <a16:creationId xmlns:a16="http://schemas.microsoft.com/office/drawing/2014/main" id="{E8294732-87A2-F846-BD93-6193B2E177D9}"/>
              </a:ext>
            </a:extLst>
          </p:cNvPr>
          <p:cNvSpPr txBox="1">
            <a:spLocks/>
          </p:cNvSpPr>
          <p:nvPr/>
        </p:nvSpPr>
        <p:spPr>
          <a:xfrm>
            <a:off x="5361191" y="4304927"/>
            <a:ext cx="2196860" cy="77356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292100" algn="l" rtl="0">
              <a:lnSpc>
                <a:spcPct val="100000"/>
              </a:lnSpc>
              <a:spcBef>
                <a:spcPts val="0"/>
              </a:spcBef>
              <a:spcAft>
                <a:spcPts val="0"/>
              </a:spcAft>
              <a:buClr>
                <a:schemeClr val="lt1"/>
              </a:buClr>
              <a:buSzPts val="1000"/>
              <a:buFont typeface="Livvic Light"/>
              <a:buChar char="●"/>
              <a:defRPr sz="1200" b="0" i="0" u="none" strike="noStrike" cap="none">
                <a:solidFill>
                  <a:schemeClr val="lt1"/>
                </a:solidFill>
                <a:latin typeface="Maven Pro"/>
                <a:ea typeface="Maven Pro"/>
                <a:cs typeface="Maven Pro"/>
                <a:sym typeface="Maven Pro"/>
              </a:defRPr>
            </a:lvl1pPr>
            <a:lvl2pPr marL="914400" marR="0" lvl="1"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2pPr>
            <a:lvl3pPr marL="1371600" marR="0" lvl="2"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3pPr>
            <a:lvl4pPr marL="1828800" marR="0" lvl="3"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4pPr>
            <a:lvl5pPr marL="2286000" marR="0" lvl="4"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5pPr>
            <a:lvl6pPr marL="2743200" marR="0" lvl="5"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6pPr>
            <a:lvl7pPr marL="3200400" marR="0" lvl="6"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7pPr>
            <a:lvl8pPr marL="3657600" marR="0" lvl="7"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8pPr>
            <a:lvl9pPr marL="4114800" marR="0" lvl="8" indent="-292100" algn="l" rtl="0">
              <a:lnSpc>
                <a:spcPct val="115000"/>
              </a:lnSpc>
              <a:spcBef>
                <a:spcPts val="1600"/>
              </a:spcBef>
              <a:spcAft>
                <a:spcPts val="160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9pPr>
          </a:lstStyle>
          <a:p>
            <a:pPr marL="0" indent="0" algn="just">
              <a:buNone/>
            </a:pPr>
            <a:r>
              <a:rPr lang="en-US" sz="1100" b="1" dirty="0">
                <a:solidFill>
                  <a:srgbClr val="49FFFC"/>
                </a:solidFill>
              </a:rPr>
              <a:t>Thailand</a:t>
            </a:r>
            <a:r>
              <a:rPr lang="en-US" sz="1100" dirty="0">
                <a:solidFill>
                  <a:schemeClr val="bg1"/>
                </a:solidFill>
              </a:rPr>
              <a:t> is expected to lose most with </a:t>
            </a:r>
            <a:r>
              <a:rPr lang="en-US" sz="1050" b="1" dirty="0">
                <a:solidFill>
                  <a:srgbClr val="49FFFC"/>
                </a:solidFill>
                <a:latin typeface="+mj-lt"/>
              </a:rPr>
              <a:t>$23444.02M</a:t>
            </a:r>
            <a:r>
              <a:rPr lang="en-US" sz="1100" b="1" dirty="0">
                <a:solidFill>
                  <a:srgbClr val="49FFFC"/>
                </a:solidFill>
              </a:rPr>
              <a:t> </a:t>
            </a:r>
            <a:r>
              <a:rPr lang="en-US" sz="1100" dirty="0">
                <a:solidFill>
                  <a:schemeClr val="bg1"/>
                </a:solidFill>
              </a:rPr>
              <a:t>in </a:t>
            </a:r>
            <a:r>
              <a:rPr lang="en-US" sz="1100" b="1" dirty="0">
                <a:solidFill>
                  <a:srgbClr val="49FFFC"/>
                </a:solidFill>
              </a:rPr>
              <a:t>“Demand Shock” </a:t>
            </a:r>
            <a:r>
              <a:rPr lang="en-US" sz="1100" dirty="0">
                <a:solidFill>
                  <a:schemeClr val="bg1"/>
                </a:solidFill>
              </a:rPr>
              <a:t>while </a:t>
            </a:r>
            <a:r>
              <a:rPr lang="en-US" sz="1100" b="1" dirty="0">
                <a:solidFill>
                  <a:srgbClr val="49FFFC"/>
                </a:solidFill>
              </a:rPr>
              <a:t>Brunei</a:t>
            </a:r>
            <a:r>
              <a:rPr lang="en-US" sz="1100" dirty="0">
                <a:solidFill>
                  <a:schemeClr val="bg1"/>
                </a:solidFill>
              </a:rPr>
              <a:t> lose the least with </a:t>
            </a:r>
            <a:r>
              <a:rPr lang="en-US" sz="1050" b="1" dirty="0">
                <a:solidFill>
                  <a:srgbClr val="49FFFC"/>
                </a:solidFill>
                <a:latin typeface="+mj-lt"/>
              </a:rPr>
              <a:t>$283.94M</a:t>
            </a:r>
            <a:r>
              <a:rPr lang="en-US" sz="1050" b="1" dirty="0">
                <a:solidFill>
                  <a:schemeClr val="bg1"/>
                </a:solidFill>
                <a:latin typeface="+mj-lt"/>
              </a:rPr>
              <a:t>.</a:t>
            </a:r>
            <a:endParaRPr lang="en-MM" sz="1050" dirty="0">
              <a:solidFill>
                <a:schemeClr val="bg1"/>
              </a:solidFill>
              <a:latin typeface="+mj-lt"/>
            </a:endParaRPr>
          </a:p>
        </p:txBody>
      </p:sp>
      <p:pic>
        <p:nvPicPr>
          <p:cNvPr id="30" name="Picture 29">
            <a:extLst>
              <a:ext uri="{FF2B5EF4-FFF2-40B4-BE49-F238E27FC236}">
                <a16:creationId xmlns:a16="http://schemas.microsoft.com/office/drawing/2014/main" id="{F35D9BBA-5E00-7C48-8043-5F94EDDEF4ED}"/>
              </a:ext>
            </a:extLst>
          </p:cNvPr>
          <p:cNvPicPr>
            <a:picLocks noChangeAspect="1"/>
          </p:cNvPicPr>
          <p:nvPr/>
        </p:nvPicPr>
        <p:blipFill>
          <a:blip r:embed="rId5"/>
          <a:stretch>
            <a:fillRect/>
          </a:stretch>
        </p:blipFill>
        <p:spPr>
          <a:xfrm>
            <a:off x="5064515" y="783946"/>
            <a:ext cx="4079485" cy="1601797"/>
          </a:xfrm>
          <a:prstGeom prst="rect">
            <a:avLst/>
          </a:prstGeom>
        </p:spPr>
      </p:pic>
      <p:sp>
        <p:nvSpPr>
          <p:cNvPr id="22" name="Google Shape;466;p26">
            <a:extLst>
              <a:ext uri="{FF2B5EF4-FFF2-40B4-BE49-F238E27FC236}">
                <a16:creationId xmlns:a16="http://schemas.microsoft.com/office/drawing/2014/main" id="{47F7D083-3E52-3543-ACB2-C2E088E036C9}"/>
              </a:ext>
            </a:extLst>
          </p:cNvPr>
          <p:cNvSpPr txBox="1">
            <a:spLocks noGrp="1"/>
          </p:cNvSpPr>
          <p:nvPr>
            <p:ph type="ctrTitle"/>
          </p:nvPr>
        </p:nvSpPr>
        <p:spPr>
          <a:xfrm>
            <a:off x="110823" y="123808"/>
            <a:ext cx="8381239"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Issue 1:Expected losses in ASEAN Economy by sectors</a:t>
            </a:r>
            <a:endParaRPr dirty="0"/>
          </a:p>
        </p:txBody>
      </p:sp>
      <p:cxnSp>
        <p:nvCxnSpPr>
          <p:cNvPr id="23" name="Straight Connector 22">
            <a:extLst>
              <a:ext uri="{FF2B5EF4-FFF2-40B4-BE49-F238E27FC236}">
                <a16:creationId xmlns:a16="http://schemas.microsoft.com/office/drawing/2014/main" id="{8A60A114-D858-8247-B774-DCE9B0A82A30}"/>
              </a:ext>
            </a:extLst>
          </p:cNvPr>
          <p:cNvCxnSpPr>
            <a:cxnSpLocks/>
          </p:cNvCxnSpPr>
          <p:nvPr/>
        </p:nvCxnSpPr>
        <p:spPr>
          <a:xfrm>
            <a:off x="205561" y="628456"/>
            <a:ext cx="8032506" cy="0"/>
          </a:xfrm>
          <a:prstGeom prst="line">
            <a:avLst/>
          </a:prstGeom>
        </p:spPr>
        <p:style>
          <a:lnRef idx="2">
            <a:schemeClr val="accent6"/>
          </a:lnRef>
          <a:fillRef idx="0">
            <a:schemeClr val="accent6"/>
          </a:fillRef>
          <a:effectRef idx="1">
            <a:schemeClr val="accent6"/>
          </a:effectRef>
          <a:fontRef idx="minor">
            <a:schemeClr val="tx1"/>
          </a:fontRef>
        </p:style>
      </p:cxnSp>
      <p:sp>
        <p:nvSpPr>
          <p:cNvPr id="55" name="Half Frame 54">
            <a:extLst>
              <a:ext uri="{FF2B5EF4-FFF2-40B4-BE49-F238E27FC236}">
                <a16:creationId xmlns:a16="http://schemas.microsoft.com/office/drawing/2014/main" id="{7EBFCDFC-CDFD-A74A-995E-254BD2F6AA8A}"/>
              </a:ext>
            </a:extLst>
          </p:cNvPr>
          <p:cNvSpPr/>
          <p:nvPr/>
        </p:nvSpPr>
        <p:spPr>
          <a:xfrm rot="2655194" flipH="1">
            <a:off x="4632975" y="3420302"/>
            <a:ext cx="603304" cy="603304"/>
          </a:xfrm>
          <a:prstGeom prst="halfFrame">
            <a:avLst/>
          </a:prstGeom>
          <a:solidFill>
            <a:srgbClr val="00CFCC"/>
          </a:solidFill>
          <a:ln>
            <a:solidFill>
              <a:srgbClr val="0C343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w="0"/>
              <a:solidFill>
                <a:schemeClr val="accent1"/>
              </a:solidFill>
              <a:effectLst>
                <a:outerShdw blurRad="38100" dist="25400" dir="5400000" algn="ctr" rotWithShape="0">
                  <a:srgbClr val="6E747A">
                    <a:alpha val="43000"/>
                  </a:srgbClr>
                </a:outerShdw>
              </a:effectLst>
            </a:endParaRPr>
          </a:p>
        </p:txBody>
      </p:sp>
      <p:sp>
        <p:nvSpPr>
          <p:cNvPr id="56" name="Half Frame 55">
            <a:extLst>
              <a:ext uri="{FF2B5EF4-FFF2-40B4-BE49-F238E27FC236}">
                <a16:creationId xmlns:a16="http://schemas.microsoft.com/office/drawing/2014/main" id="{A922519D-5929-9641-A2AB-A16317A38E13}"/>
              </a:ext>
            </a:extLst>
          </p:cNvPr>
          <p:cNvSpPr/>
          <p:nvPr/>
        </p:nvSpPr>
        <p:spPr>
          <a:xfrm rot="2655194" flipH="1">
            <a:off x="4644099" y="4330591"/>
            <a:ext cx="603304" cy="603304"/>
          </a:xfrm>
          <a:prstGeom prst="halfFrame">
            <a:avLst/>
          </a:prstGeom>
          <a:solidFill>
            <a:srgbClr val="00CFCC"/>
          </a:solidFill>
          <a:ln>
            <a:solidFill>
              <a:srgbClr val="0C343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w="0"/>
              <a:solidFill>
                <a:schemeClr val="accent1"/>
              </a:solidFill>
              <a:effectLst>
                <a:outerShdw blurRad="38100" dist="25400" dir="5400000" algn="ctr" rotWithShape="0">
                  <a:srgbClr val="6E747A">
                    <a:alpha val="43000"/>
                  </a:srgbClr>
                </a:outerShdw>
              </a:effectLst>
            </a:endParaRPr>
          </a:p>
        </p:txBody>
      </p:sp>
      <p:sp>
        <p:nvSpPr>
          <p:cNvPr id="21" name="Google Shape;1134;p40">
            <a:extLst>
              <a:ext uri="{FF2B5EF4-FFF2-40B4-BE49-F238E27FC236}">
                <a16:creationId xmlns:a16="http://schemas.microsoft.com/office/drawing/2014/main" id="{F6855EFF-AAE0-4E4A-B9C5-5FE2A1550479}"/>
              </a:ext>
            </a:extLst>
          </p:cNvPr>
          <p:cNvSpPr txBox="1">
            <a:spLocks/>
          </p:cNvSpPr>
          <p:nvPr/>
        </p:nvSpPr>
        <p:spPr>
          <a:xfrm>
            <a:off x="5375101" y="3422882"/>
            <a:ext cx="2196860" cy="77608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292100" algn="l" rtl="0">
              <a:lnSpc>
                <a:spcPct val="100000"/>
              </a:lnSpc>
              <a:spcBef>
                <a:spcPts val="0"/>
              </a:spcBef>
              <a:spcAft>
                <a:spcPts val="0"/>
              </a:spcAft>
              <a:buClr>
                <a:schemeClr val="lt1"/>
              </a:buClr>
              <a:buSzPts val="1000"/>
              <a:buFont typeface="Livvic Light"/>
              <a:buChar char="●"/>
              <a:defRPr sz="1200" b="0" i="0" u="none" strike="noStrike" cap="none">
                <a:solidFill>
                  <a:schemeClr val="lt1"/>
                </a:solidFill>
                <a:latin typeface="Maven Pro"/>
                <a:ea typeface="Maven Pro"/>
                <a:cs typeface="Maven Pro"/>
                <a:sym typeface="Maven Pro"/>
              </a:defRPr>
            </a:lvl1pPr>
            <a:lvl2pPr marL="914400" marR="0" lvl="1"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2pPr>
            <a:lvl3pPr marL="1371600" marR="0" lvl="2"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3pPr>
            <a:lvl4pPr marL="1828800" marR="0" lvl="3"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4pPr>
            <a:lvl5pPr marL="2286000" marR="0" lvl="4"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5pPr>
            <a:lvl6pPr marL="2743200" marR="0" lvl="5"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6pPr>
            <a:lvl7pPr marL="3200400" marR="0" lvl="6"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7pPr>
            <a:lvl8pPr marL="3657600" marR="0" lvl="7"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8pPr>
            <a:lvl9pPr marL="4114800" marR="0" lvl="8" indent="-292100" algn="l" rtl="0">
              <a:lnSpc>
                <a:spcPct val="115000"/>
              </a:lnSpc>
              <a:spcBef>
                <a:spcPts val="1600"/>
              </a:spcBef>
              <a:spcAft>
                <a:spcPts val="160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9pPr>
          </a:lstStyle>
          <a:p>
            <a:pPr marL="0" indent="0" algn="just">
              <a:buNone/>
            </a:pPr>
            <a:r>
              <a:rPr lang="en-MM" sz="1100" dirty="0">
                <a:solidFill>
                  <a:schemeClr val="bg1"/>
                </a:solidFill>
              </a:rPr>
              <a:t>Hotel and restaurants and o</a:t>
            </a:r>
            <a:r>
              <a:rPr lang="en-US" sz="1100" dirty="0">
                <a:solidFill>
                  <a:schemeClr val="bg1"/>
                </a:solidFill>
              </a:rPr>
              <a:t>t</a:t>
            </a:r>
            <a:r>
              <a:rPr lang="en-MM" sz="1100" dirty="0">
                <a:solidFill>
                  <a:schemeClr val="bg1"/>
                </a:solidFill>
              </a:rPr>
              <a:t>her Personal Services has the </a:t>
            </a:r>
            <a:r>
              <a:rPr lang="en-MM" sz="1100" b="1" dirty="0">
                <a:solidFill>
                  <a:srgbClr val="49FFFC"/>
                </a:solidFill>
              </a:rPr>
              <a:t>highest demand shocks</a:t>
            </a:r>
            <a:r>
              <a:rPr lang="en-MM" sz="1100" dirty="0">
                <a:solidFill>
                  <a:schemeClr val="bg1"/>
                </a:solidFill>
              </a:rPr>
              <a:t> showing </a:t>
            </a:r>
            <a:r>
              <a:rPr lang="en-MM" sz="1100" b="1" dirty="0">
                <a:solidFill>
                  <a:srgbClr val="49FFFC"/>
                </a:solidFill>
                <a:latin typeface="+mj-lt"/>
              </a:rPr>
              <a:t>36% </a:t>
            </a:r>
            <a:endParaRPr lang="en-MM" sz="1100" dirty="0">
              <a:solidFill>
                <a:schemeClr val="bg1"/>
              </a:solidFill>
              <a:latin typeface="+mj-lt"/>
            </a:endParaRPr>
          </a:p>
        </p:txBody>
      </p:sp>
      <p:pic>
        <p:nvPicPr>
          <p:cNvPr id="5" name="Picture 4">
            <a:extLst>
              <a:ext uri="{FF2B5EF4-FFF2-40B4-BE49-F238E27FC236}">
                <a16:creationId xmlns:a16="http://schemas.microsoft.com/office/drawing/2014/main" id="{B9F682A7-D4BF-B247-BBBA-1C2872E15B00}"/>
              </a:ext>
            </a:extLst>
          </p:cNvPr>
          <p:cNvPicPr>
            <a:picLocks noChangeAspect="1"/>
          </p:cNvPicPr>
          <p:nvPr/>
        </p:nvPicPr>
        <p:blipFill>
          <a:blip r:embed="rId6"/>
          <a:stretch>
            <a:fillRect/>
          </a:stretch>
        </p:blipFill>
        <p:spPr>
          <a:xfrm>
            <a:off x="7849360" y="2245256"/>
            <a:ext cx="587700" cy="2898244"/>
          </a:xfrm>
          <a:prstGeom prst="rect">
            <a:avLst/>
          </a:prstGeom>
        </p:spPr>
      </p:pic>
      <p:pic>
        <p:nvPicPr>
          <p:cNvPr id="7" name="Picture 6">
            <a:extLst>
              <a:ext uri="{FF2B5EF4-FFF2-40B4-BE49-F238E27FC236}">
                <a16:creationId xmlns:a16="http://schemas.microsoft.com/office/drawing/2014/main" id="{8BA6E571-37E5-6143-A4C6-BB83EDF00BD7}"/>
              </a:ext>
            </a:extLst>
          </p:cNvPr>
          <p:cNvPicPr>
            <a:picLocks noChangeAspect="1"/>
          </p:cNvPicPr>
          <p:nvPr/>
        </p:nvPicPr>
        <p:blipFill>
          <a:blip r:embed="rId7"/>
          <a:stretch>
            <a:fillRect/>
          </a:stretch>
        </p:blipFill>
        <p:spPr>
          <a:xfrm>
            <a:off x="8437059" y="2118510"/>
            <a:ext cx="660233" cy="3031878"/>
          </a:xfrm>
          <a:prstGeom prst="rect">
            <a:avLst/>
          </a:prstGeom>
        </p:spPr>
      </p:pic>
      <p:grpSp>
        <p:nvGrpSpPr>
          <p:cNvPr id="3" name="Group 2">
            <a:extLst>
              <a:ext uri="{FF2B5EF4-FFF2-40B4-BE49-F238E27FC236}">
                <a16:creationId xmlns:a16="http://schemas.microsoft.com/office/drawing/2014/main" id="{138DB837-040D-3741-8FBD-4AB30773243E}"/>
              </a:ext>
            </a:extLst>
          </p:cNvPr>
          <p:cNvGrpSpPr/>
          <p:nvPr/>
        </p:nvGrpSpPr>
        <p:grpSpPr>
          <a:xfrm>
            <a:off x="130167" y="957768"/>
            <a:ext cx="4436979" cy="2702376"/>
            <a:chOff x="65558" y="783946"/>
            <a:chExt cx="4436979" cy="2702376"/>
          </a:xfrm>
        </p:grpSpPr>
        <p:grpSp>
          <p:nvGrpSpPr>
            <p:cNvPr id="18" name="Group 17">
              <a:extLst>
                <a:ext uri="{FF2B5EF4-FFF2-40B4-BE49-F238E27FC236}">
                  <a16:creationId xmlns:a16="http://schemas.microsoft.com/office/drawing/2014/main" id="{89E5952F-7BCF-5A49-81C4-879A1D4B45E4}"/>
                </a:ext>
              </a:extLst>
            </p:cNvPr>
            <p:cNvGrpSpPr/>
            <p:nvPr/>
          </p:nvGrpSpPr>
          <p:grpSpPr>
            <a:xfrm>
              <a:off x="138591" y="812800"/>
              <a:ext cx="4363946" cy="2673522"/>
              <a:chOff x="205561" y="820142"/>
              <a:chExt cx="4366439" cy="2657584"/>
            </a:xfrm>
          </p:grpSpPr>
          <p:pic>
            <p:nvPicPr>
              <p:cNvPr id="19" name="Picture 18">
                <a:extLst>
                  <a:ext uri="{FF2B5EF4-FFF2-40B4-BE49-F238E27FC236}">
                    <a16:creationId xmlns:a16="http://schemas.microsoft.com/office/drawing/2014/main" id="{ABF108E0-4F22-DA44-8C55-423ECD31FCF3}"/>
                  </a:ext>
                </a:extLst>
              </p:cNvPr>
              <p:cNvPicPr>
                <a:picLocks noChangeAspect="1"/>
              </p:cNvPicPr>
              <p:nvPr/>
            </p:nvPicPr>
            <p:blipFill>
              <a:blip r:embed="rId8"/>
              <a:stretch>
                <a:fillRect/>
              </a:stretch>
            </p:blipFill>
            <p:spPr>
              <a:xfrm>
                <a:off x="205561" y="820142"/>
                <a:ext cx="4366439" cy="2657584"/>
              </a:xfrm>
              <a:prstGeom prst="rect">
                <a:avLst/>
              </a:prstGeom>
            </p:spPr>
          </p:pic>
          <p:sp>
            <p:nvSpPr>
              <p:cNvPr id="20" name="TextBox 19">
                <a:extLst>
                  <a:ext uri="{FF2B5EF4-FFF2-40B4-BE49-F238E27FC236}">
                    <a16:creationId xmlns:a16="http://schemas.microsoft.com/office/drawing/2014/main" id="{58C61327-E27C-6D4A-BE0C-EFA09F4EA03E}"/>
                  </a:ext>
                </a:extLst>
              </p:cNvPr>
              <p:cNvSpPr txBox="1"/>
              <p:nvPr/>
            </p:nvSpPr>
            <p:spPr>
              <a:xfrm>
                <a:off x="544785" y="3117643"/>
                <a:ext cx="482600" cy="184666"/>
              </a:xfrm>
              <a:prstGeom prst="rect">
                <a:avLst/>
              </a:prstGeom>
              <a:noFill/>
            </p:spPr>
            <p:txBody>
              <a:bodyPr wrap="square" rtlCol="0">
                <a:spAutoFit/>
              </a:bodyPr>
              <a:lstStyle/>
              <a:p>
                <a:r>
                  <a:rPr lang="en-MM" sz="600" dirty="0"/>
                  <a:t>3.89%</a:t>
                </a:r>
              </a:p>
            </p:txBody>
          </p:sp>
        </p:grpSp>
        <p:sp>
          <p:nvSpPr>
            <p:cNvPr id="8" name="Rectangle 7">
              <a:extLst>
                <a:ext uri="{FF2B5EF4-FFF2-40B4-BE49-F238E27FC236}">
                  <a16:creationId xmlns:a16="http://schemas.microsoft.com/office/drawing/2014/main" id="{1C8B182E-364E-9146-AD72-866C88323AB0}"/>
                </a:ext>
              </a:extLst>
            </p:cNvPr>
            <p:cNvSpPr/>
            <p:nvPr/>
          </p:nvSpPr>
          <p:spPr>
            <a:xfrm>
              <a:off x="65558" y="783946"/>
              <a:ext cx="3810914" cy="180740"/>
            </a:xfrm>
            <a:prstGeom prst="rect">
              <a:avLst/>
            </a:prstGeom>
            <a:solidFill>
              <a:srgbClr val="0C34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MM" sz="900" dirty="0">
                  <a:solidFill>
                    <a:srgbClr val="5BC9C8"/>
                  </a:solidFill>
                  <a:latin typeface="Arial" panose="020B0604020202020204" pitchFamily="34" charset="0"/>
                  <a:cs typeface="Arial" panose="020B0604020202020204" pitchFamily="34" charset="0"/>
                </a:rPr>
                <a:t>Demand shock(losses) per Country, Sector for Actual</a:t>
              </a:r>
            </a:p>
          </p:txBody>
        </p:sp>
      </p:grpSp>
      <p:grpSp>
        <p:nvGrpSpPr>
          <p:cNvPr id="2" name="Group 1">
            <a:extLst>
              <a:ext uri="{FF2B5EF4-FFF2-40B4-BE49-F238E27FC236}">
                <a16:creationId xmlns:a16="http://schemas.microsoft.com/office/drawing/2014/main" id="{A5D8E400-8F07-9C43-B7E4-F5AA19B79D03}"/>
              </a:ext>
            </a:extLst>
          </p:cNvPr>
          <p:cNvGrpSpPr/>
          <p:nvPr/>
        </p:nvGrpSpPr>
        <p:grpSpPr>
          <a:xfrm>
            <a:off x="5267529" y="2385743"/>
            <a:ext cx="2705061" cy="999233"/>
            <a:chOff x="4932774" y="2308214"/>
            <a:chExt cx="2705061" cy="999233"/>
          </a:xfrm>
        </p:grpSpPr>
        <p:sp>
          <p:nvSpPr>
            <p:cNvPr id="45" name="TextBox 44">
              <a:extLst>
                <a:ext uri="{FF2B5EF4-FFF2-40B4-BE49-F238E27FC236}">
                  <a16:creationId xmlns:a16="http://schemas.microsoft.com/office/drawing/2014/main" id="{B4069D0C-A71C-024E-9935-8A374185F1AC}"/>
                </a:ext>
              </a:extLst>
            </p:cNvPr>
            <p:cNvSpPr txBox="1"/>
            <p:nvPr/>
          </p:nvSpPr>
          <p:spPr>
            <a:xfrm>
              <a:off x="4957946" y="2308214"/>
              <a:ext cx="2679889" cy="430887"/>
            </a:xfrm>
            <a:prstGeom prst="rect">
              <a:avLst/>
            </a:prstGeom>
            <a:noFill/>
          </p:spPr>
          <p:txBody>
            <a:bodyPr wrap="square" rtlCol="0">
              <a:spAutoFit/>
            </a:bodyPr>
            <a:lstStyle/>
            <a:p>
              <a:r>
                <a:rPr lang="en-US" sz="1050" dirty="0">
                  <a:solidFill>
                    <a:schemeClr val="bg1"/>
                  </a:solidFill>
                  <a:latin typeface="Maven Pro" panose="020B0604020202020204" charset="0"/>
                </a:rPr>
                <a:t>Sharp </a:t>
              </a:r>
              <a:r>
                <a:rPr lang="en-US" sz="1050" b="1" dirty="0">
                  <a:solidFill>
                    <a:srgbClr val="49FFFC"/>
                  </a:solidFill>
                  <a:latin typeface="Maven Pro" panose="020B0604020202020204" charset="0"/>
                </a:rPr>
                <a:t>drop</a:t>
              </a:r>
              <a:r>
                <a:rPr lang="en-US" sz="1050" dirty="0">
                  <a:solidFill>
                    <a:schemeClr val="bg1"/>
                  </a:solidFill>
                  <a:latin typeface="Maven Pro" panose="020B0604020202020204" charset="0"/>
                </a:rPr>
                <a:t> in domestic demand have </a:t>
              </a:r>
              <a:r>
                <a:rPr lang="en-US" sz="1050" b="1" dirty="0">
                  <a:solidFill>
                    <a:srgbClr val="49FFFC"/>
                  </a:solidFill>
                  <a:latin typeface="Maven Pro" panose="020B0604020202020204" charset="0"/>
                </a:rPr>
                <a:t>large</a:t>
              </a:r>
              <a:r>
                <a:rPr lang="en-US" sz="1050" dirty="0">
                  <a:solidFill>
                    <a:schemeClr val="bg1"/>
                  </a:solidFill>
                  <a:latin typeface="Maven Pro" panose="020B0604020202020204" charset="0"/>
                </a:rPr>
                <a:t> effects on these economies since</a:t>
              </a:r>
            </a:p>
          </p:txBody>
        </p:sp>
        <p:sp>
          <p:nvSpPr>
            <p:cNvPr id="46" name="TextBox 45">
              <a:extLst>
                <a:ext uri="{FF2B5EF4-FFF2-40B4-BE49-F238E27FC236}">
                  <a16:creationId xmlns:a16="http://schemas.microsoft.com/office/drawing/2014/main" id="{3770B27C-32E8-C941-93AA-80BFE8EE4CD7}"/>
                </a:ext>
              </a:extLst>
            </p:cNvPr>
            <p:cNvSpPr txBox="1"/>
            <p:nvPr/>
          </p:nvSpPr>
          <p:spPr>
            <a:xfrm>
              <a:off x="4932774" y="3045837"/>
              <a:ext cx="2578608" cy="261610"/>
            </a:xfrm>
            <a:prstGeom prst="rect">
              <a:avLst/>
            </a:prstGeom>
            <a:noFill/>
          </p:spPr>
          <p:txBody>
            <a:bodyPr wrap="square" rtlCol="0">
              <a:spAutoFit/>
            </a:bodyPr>
            <a:lstStyle/>
            <a:p>
              <a:pPr algn="ctr"/>
              <a:r>
                <a:rPr lang="en-US" sz="1100" dirty="0">
                  <a:solidFill>
                    <a:schemeClr val="bg1"/>
                  </a:solidFill>
                </a:rPr>
                <a:t>with </a:t>
              </a:r>
              <a:r>
                <a:rPr lang="en-US" sz="1100" b="1" dirty="0">
                  <a:solidFill>
                    <a:srgbClr val="49FFFC"/>
                  </a:solidFill>
                  <a:latin typeface="Maven Pro" panose="020B0604020202020204" charset="0"/>
                </a:rPr>
                <a:t>Singapore</a:t>
              </a:r>
              <a:r>
                <a:rPr lang="en-US" sz="1100" dirty="0">
                  <a:solidFill>
                    <a:schemeClr val="bg1"/>
                  </a:solidFill>
                </a:rPr>
                <a:t> being an exception.</a:t>
              </a:r>
            </a:p>
          </p:txBody>
        </p:sp>
        <p:sp>
          <p:nvSpPr>
            <p:cNvPr id="47" name="TextBox 46">
              <a:extLst>
                <a:ext uri="{FF2B5EF4-FFF2-40B4-BE49-F238E27FC236}">
                  <a16:creationId xmlns:a16="http://schemas.microsoft.com/office/drawing/2014/main" id="{A42EE725-2A80-864B-A271-9A313C5D738C}"/>
                </a:ext>
              </a:extLst>
            </p:cNvPr>
            <p:cNvSpPr txBox="1"/>
            <p:nvPr/>
          </p:nvSpPr>
          <p:spPr>
            <a:xfrm>
              <a:off x="5233027" y="2673406"/>
              <a:ext cx="809408" cy="461665"/>
            </a:xfrm>
            <a:prstGeom prst="rect">
              <a:avLst/>
            </a:prstGeom>
            <a:noFill/>
          </p:spPr>
          <p:txBody>
            <a:bodyPr wrap="square" rtlCol="0">
              <a:spAutoFit/>
            </a:bodyPr>
            <a:lstStyle/>
            <a:p>
              <a:r>
                <a:rPr lang="en-US" sz="2400" b="1" dirty="0">
                  <a:ln w="22225">
                    <a:solidFill>
                      <a:schemeClr val="accent2"/>
                    </a:solidFill>
                    <a:prstDash val="solid"/>
                  </a:ln>
                  <a:solidFill>
                    <a:schemeClr val="accent2">
                      <a:lumMod val="40000"/>
                      <a:lumOff val="60000"/>
                    </a:schemeClr>
                  </a:solidFill>
                </a:rPr>
                <a:t>60%</a:t>
              </a:r>
            </a:p>
          </p:txBody>
        </p:sp>
        <p:sp>
          <p:nvSpPr>
            <p:cNvPr id="49" name="TextBox 48">
              <a:extLst>
                <a:ext uri="{FF2B5EF4-FFF2-40B4-BE49-F238E27FC236}">
                  <a16:creationId xmlns:a16="http://schemas.microsoft.com/office/drawing/2014/main" id="{0B3EEF83-8C90-0342-B9C0-6A39766892D3}"/>
                </a:ext>
              </a:extLst>
            </p:cNvPr>
            <p:cNvSpPr txBox="1"/>
            <p:nvPr/>
          </p:nvSpPr>
          <p:spPr>
            <a:xfrm>
              <a:off x="6042435" y="2698285"/>
              <a:ext cx="1277322" cy="400110"/>
            </a:xfrm>
            <a:prstGeom prst="rect">
              <a:avLst/>
            </a:prstGeom>
            <a:noFill/>
          </p:spPr>
          <p:txBody>
            <a:bodyPr wrap="square" rtlCol="0">
              <a:spAutoFit/>
            </a:bodyPr>
            <a:lstStyle/>
            <a:p>
              <a:r>
                <a:rPr lang="en-US" sz="1000" dirty="0">
                  <a:solidFill>
                    <a:schemeClr val="bg1"/>
                  </a:solidFill>
                </a:rPr>
                <a:t>of ASEAN GDP is from </a:t>
              </a:r>
              <a:r>
                <a:rPr lang="en-US" sz="1000" b="1" dirty="0">
                  <a:solidFill>
                    <a:srgbClr val="49FFFC"/>
                  </a:solidFill>
                  <a:latin typeface="Maven Pro" panose="020B0604020202020204" charset="0"/>
                </a:rPr>
                <a:t>consumption</a:t>
              </a:r>
              <a:r>
                <a:rPr lang="en-US" sz="1000" dirty="0">
                  <a:solidFill>
                    <a:schemeClr val="bg1"/>
                  </a:solidFill>
                </a:rPr>
                <a:t> </a:t>
              </a:r>
            </a:p>
          </p:txBody>
        </p:sp>
      </p:grpSp>
      <p:sp>
        <p:nvSpPr>
          <p:cNvPr id="53" name="Half Frame 52">
            <a:extLst>
              <a:ext uri="{FF2B5EF4-FFF2-40B4-BE49-F238E27FC236}">
                <a16:creationId xmlns:a16="http://schemas.microsoft.com/office/drawing/2014/main" id="{E8C14F15-EB13-1047-9F31-A42C9A59D553}"/>
              </a:ext>
            </a:extLst>
          </p:cNvPr>
          <p:cNvSpPr/>
          <p:nvPr/>
        </p:nvSpPr>
        <p:spPr>
          <a:xfrm rot="2655194" flipH="1">
            <a:off x="4619291" y="2501172"/>
            <a:ext cx="603304" cy="603304"/>
          </a:xfrm>
          <a:prstGeom prst="halfFrame">
            <a:avLst/>
          </a:prstGeom>
          <a:solidFill>
            <a:srgbClr val="00CFCC"/>
          </a:solidFill>
          <a:ln>
            <a:solidFill>
              <a:srgbClr val="0C343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w="0"/>
              <a:solidFill>
                <a:schemeClr val="accent1"/>
              </a:solidFill>
              <a:effectLst>
                <a:outerShdw blurRad="38100" dist="25400" dir="5400000" algn="ctr" rotWithShape="0">
                  <a:srgbClr val="6E747A">
                    <a:alpha val="43000"/>
                  </a:srgbClr>
                </a:outerShdw>
              </a:effectLst>
            </a:endParaRPr>
          </a:p>
        </p:txBody>
      </p:sp>
      <p:sp>
        <p:nvSpPr>
          <p:cNvPr id="6" name="TextBox 5">
            <a:extLst>
              <a:ext uri="{FF2B5EF4-FFF2-40B4-BE49-F238E27FC236}">
                <a16:creationId xmlns:a16="http://schemas.microsoft.com/office/drawing/2014/main" id="{104236DC-6A0C-4F2B-B6C5-CBEEA71177E1}"/>
              </a:ext>
            </a:extLst>
          </p:cNvPr>
          <p:cNvSpPr txBox="1"/>
          <p:nvPr/>
        </p:nvSpPr>
        <p:spPr>
          <a:xfrm>
            <a:off x="497814" y="1343318"/>
            <a:ext cx="608379" cy="200055"/>
          </a:xfrm>
          <a:prstGeom prst="rect">
            <a:avLst/>
          </a:prstGeom>
          <a:noFill/>
        </p:spPr>
        <p:txBody>
          <a:bodyPr wrap="square" rtlCol="0">
            <a:spAutoFit/>
          </a:bodyPr>
          <a:lstStyle/>
          <a:p>
            <a:r>
              <a:rPr lang="en-US" sz="700" dirty="0">
                <a:solidFill>
                  <a:schemeClr val="bg1"/>
                </a:solidFill>
              </a:rPr>
              <a:t>283.94</a:t>
            </a:r>
          </a:p>
        </p:txBody>
      </p:sp>
      <p:sp>
        <p:nvSpPr>
          <p:cNvPr id="29" name="TextBox 28">
            <a:extLst>
              <a:ext uri="{FF2B5EF4-FFF2-40B4-BE49-F238E27FC236}">
                <a16:creationId xmlns:a16="http://schemas.microsoft.com/office/drawing/2014/main" id="{7C878D2C-949F-4882-953A-C4F0F9F76564}"/>
              </a:ext>
            </a:extLst>
          </p:cNvPr>
          <p:cNvSpPr txBox="1"/>
          <p:nvPr/>
        </p:nvSpPr>
        <p:spPr>
          <a:xfrm>
            <a:off x="4084785" y="1350749"/>
            <a:ext cx="608379" cy="200055"/>
          </a:xfrm>
          <a:prstGeom prst="rect">
            <a:avLst/>
          </a:prstGeom>
          <a:noFill/>
        </p:spPr>
        <p:txBody>
          <a:bodyPr wrap="square" rtlCol="0">
            <a:spAutoFit/>
          </a:bodyPr>
          <a:lstStyle/>
          <a:p>
            <a:r>
              <a:rPr lang="en-US" sz="700" dirty="0">
                <a:solidFill>
                  <a:schemeClr val="bg1"/>
                </a:solidFill>
              </a:rPr>
              <a:t>7166.55</a:t>
            </a:r>
          </a:p>
        </p:txBody>
      </p:sp>
      <p:sp>
        <p:nvSpPr>
          <p:cNvPr id="31" name="TextBox 30">
            <a:extLst>
              <a:ext uri="{FF2B5EF4-FFF2-40B4-BE49-F238E27FC236}">
                <a16:creationId xmlns:a16="http://schemas.microsoft.com/office/drawing/2014/main" id="{E90C9AB1-4AC4-44C5-94AA-A25E3E91B4CE}"/>
              </a:ext>
            </a:extLst>
          </p:cNvPr>
          <p:cNvSpPr txBox="1"/>
          <p:nvPr/>
        </p:nvSpPr>
        <p:spPr>
          <a:xfrm>
            <a:off x="3671245" y="1350749"/>
            <a:ext cx="608379" cy="200055"/>
          </a:xfrm>
          <a:prstGeom prst="rect">
            <a:avLst/>
          </a:prstGeom>
          <a:noFill/>
        </p:spPr>
        <p:txBody>
          <a:bodyPr wrap="square" rtlCol="0">
            <a:spAutoFit/>
          </a:bodyPr>
          <a:lstStyle/>
          <a:p>
            <a:r>
              <a:rPr lang="en-US" sz="700" dirty="0">
                <a:solidFill>
                  <a:schemeClr val="bg1"/>
                </a:solidFill>
              </a:rPr>
              <a:t>23444.02</a:t>
            </a:r>
          </a:p>
        </p:txBody>
      </p:sp>
      <p:sp>
        <p:nvSpPr>
          <p:cNvPr id="34" name="TextBox 33">
            <a:extLst>
              <a:ext uri="{FF2B5EF4-FFF2-40B4-BE49-F238E27FC236}">
                <a16:creationId xmlns:a16="http://schemas.microsoft.com/office/drawing/2014/main" id="{7089DDD5-719B-457F-9B5F-120E8EDE84A1}"/>
              </a:ext>
            </a:extLst>
          </p:cNvPr>
          <p:cNvSpPr txBox="1"/>
          <p:nvPr/>
        </p:nvSpPr>
        <p:spPr>
          <a:xfrm>
            <a:off x="3290730" y="1350749"/>
            <a:ext cx="608379" cy="200055"/>
          </a:xfrm>
          <a:prstGeom prst="rect">
            <a:avLst/>
          </a:prstGeom>
          <a:noFill/>
        </p:spPr>
        <p:txBody>
          <a:bodyPr wrap="square" rtlCol="0">
            <a:spAutoFit/>
          </a:bodyPr>
          <a:lstStyle/>
          <a:p>
            <a:r>
              <a:rPr lang="en-US" sz="700" dirty="0">
                <a:solidFill>
                  <a:schemeClr val="bg1"/>
                </a:solidFill>
              </a:rPr>
              <a:t>9512.97</a:t>
            </a:r>
          </a:p>
        </p:txBody>
      </p:sp>
      <p:sp>
        <p:nvSpPr>
          <p:cNvPr id="35" name="TextBox 34">
            <a:extLst>
              <a:ext uri="{FF2B5EF4-FFF2-40B4-BE49-F238E27FC236}">
                <a16:creationId xmlns:a16="http://schemas.microsoft.com/office/drawing/2014/main" id="{AE7F9267-A2FB-456C-A07E-B66B3FF48BCB}"/>
              </a:ext>
            </a:extLst>
          </p:cNvPr>
          <p:cNvSpPr txBox="1"/>
          <p:nvPr/>
        </p:nvSpPr>
        <p:spPr>
          <a:xfrm>
            <a:off x="2867680" y="1354879"/>
            <a:ext cx="608379" cy="200055"/>
          </a:xfrm>
          <a:prstGeom prst="rect">
            <a:avLst/>
          </a:prstGeom>
          <a:noFill/>
        </p:spPr>
        <p:txBody>
          <a:bodyPr wrap="square" rtlCol="0">
            <a:spAutoFit/>
          </a:bodyPr>
          <a:lstStyle/>
          <a:p>
            <a:r>
              <a:rPr lang="en-US" sz="700" dirty="0">
                <a:solidFill>
                  <a:schemeClr val="bg1"/>
                </a:solidFill>
              </a:rPr>
              <a:t>5357.62</a:t>
            </a:r>
          </a:p>
        </p:txBody>
      </p:sp>
      <p:sp>
        <p:nvSpPr>
          <p:cNvPr id="36" name="TextBox 35">
            <a:extLst>
              <a:ext uri="{FF2B5EF4-FFF2-40B4-BE49-F238E27FC236}">
                <a16:creationId xmlns:a16="http://schemas.microsoft.com/office/drawing/2014/main" id="{0BEF6CB0-5379-4F46-982E-F9D12F36365C}"/>
              </a:ext>
            </a:extLst>
          </p:cNvPr>
          <p:cNvSpPr txBox="1"/>
          <p:nvPr/>
        </p:nvSpPr>
        <p:spPr>
          <a:xfrm>
            <a:off x="2487165" y="1350749"/>
            <a:ext cx="608379" cy="200055"/>
          </a:xfrm>
          <a:prstGeom prst="rect">
            <a:avLst/>
          </a:prstGeom>
          <a:noFill/>
        </p:spPr>
        <p:txBody>
          <a:bodyPr wrap="square" rtlCol="0">
            <a:spAutoFit/>
          </a:bodyPr>
          <a:lstStyle/>
          <a:p>
            <a:r>
              <a:rPr lang="en-US" sz="700" dirty="0">
                <a:solidFill>
                  <a:schemeClr val="bg1"/>
                </a:solidFill>
              </a:rPr>
              <a:t>2157.18</a:t>
            </a:r>
          </a:p>
        </p:txBody>
      </p:sp>
      <p:sp>
        <p:nvSpPr>
          <p:cNvPr id="37" name="TextBox 36">
            <a:extLst>
              <a:ext uri="{FF2B5EF4-FFF2-40B4-BE49-F238E27FC236}">
                <a16:creationId xmlns:a16="http://schemas.microsoft.com/office/drawing/2014/main" id="{B6266924-6E9D-4744-A260-5AEDBD88F66C}"/>
              </a:ext>
            </a:extLst>
          </p:cNvPr>
          <p:cNvSpPr txBox="1"/>
          <p:nvPr/>
        </p:nvSpPr>
        <p:spPr>
          <a:xfrm>
            <a:off x="2075463" y="1352120"/>
            <a:ext cx="608379" cy="200055"/>
          </a:xfrm>
          <a:prstGeom prst="rect">
            <a:avLst/>
          </a:prstGeom>
          <a:noFill/>
        </p:spPr>
        <p:txBody>
          <a:bodyPr wrap="square" rtlCol="0">
            <a:spAutoFit/>
          </a:bodyPr>
          <a:lstStyle/>
          <a:p>
            <a:r>
              <a:rPr lang="en-US" sz="700" dirty="0">
                <a:solidFill>
                  <a:schemeClr val="bg1"/>
                </a:solidFill>
              </a:rPr>
              <a:t>8011.02</a:t>
            </a:r>
          </a:p>
        </p:txBody>
      </p:sp>
      <p:sp>
        <p:nvSpPr>
          <p:cNvPr id="38" name="TextBox 37">
            <a:extLst>
              <a:ext uri="{FF2B5EF4-FFF2-40B4-BE49-F238E27FC236}">
                <a16:creationId xmlns:a16="http://schemas.microsoft.com/office/drawing/2014/main" id="{8EC5BD4B-E1C4-4AA2-AF4F-B1772CF53E27}"/>
              </a:ext>
            </a:extLst>
          </p:cNvPr>
          <p:cNvSpPr txBox="1"/>
          <p:nvPr/>
        </p:nvSpPr>
        <p:spPr>
          <a:xfrm>
            <a:off x="1701344" y="1350094"/>
            <a:ext cx="608379" cy="200055"/>
          </a:xfrm>
          <a:prstGeom prst="rect">
            <a:avLst/>
          </a:prstGeom>
          <a:noFill/>
        </p:spPr>
        <p:txBody>
          <a:bodyPr wrap="square" rtlCol="0">
            <a:spAutoFit/>
          </a:bodyPr>
          <a:lstStyle/>
          <a:p>
            <a:r>
              <a:rPr lang="en-US" sz="700" dirty="0">
                <a:solidFill>
                  <a:schemeClr val="bg1"/>
                </a:solidFill>
              </a:rPr>
              <a:t>362.29</a:t>
            </a:r>
          </a:p>
        </p:txBody>
      </p:sp>
      <p:sp>
        <p:nvSpPr>
          <p:cNvPr id="40" name="TextBox 39">
            <a:extLst>
              <a:ext uri="{FF2B5EF4-FFF2-40B4-BE49-F238E27FC236}">
                <a16:creationId xmlns:a16="http://schemas.microsoft.com/office/drawing/2014/main" id="{43C58D61-34BE-4FE3-8275-76657709AFCE}"/>
              </a:ext>
            </a:extLst>
          </p:cNvPr>
          <p:cNvSpPr txBox="1"/>
          <p:nvPr/>
        </p:nvSpPr>
        <p:spPr>
          <a:xfrm>
            <a:off x="1274874" y="1350094"/>
            <a:ext cx="608379" cy="200055"/>
          </a:xfrm>
          <a:prstGeom prst="rect">
            <a:avLst/>
          </a:prstGeom>
          <a:noFill/>
        </p:spPr>
        <p:txBody>
          <a:bodyPr wrap="square" rtlCol="0">
            <a:spAutoFit/>
          </a:bodyPr>
          <a:lstStyle/>
          <a:p>
            <a:r>
              <a:rPr lang="en-US" sz="700" dirty="0">
                <a:solidFill>
                  <a:schemeClr val="bg1"/>
                </a:solidFill>
              </a:rPr>
              <a:t>9892.22</a:t>
            </a:r>
          </a:p>
        </p:txBody>
      </p:sp>
      <p:sp>
        <p:nvSpPr>
          <p:cNvPr id="41" name="TextBox 40">
            <a:extLst>
              <a:ext uri="{FF2B5EF4-FFF2-40B4-BE49-F238E27FC236}">
                <a16:creationId xmlns:a16="http://schemas.microsoft.com/office/drawing/2014/main" id="{12A2A7BF-8412-41E1-9AB5-DDB6F7C97CE7}"/>
              </a:ext>
            </a:extLst>
          </p:cNvPr>
          <p:cNvSpPr txBox="1"/>
          <p:nvPr/>
        </p:nvSpPr>
        <p:spPr>
          <a:xfrm>
            <a:off x="890828" y="1350094"/>
            <a:ext cx="608379" cy="200055"/>
          </a:xfrm>
          <a:prstGeom prst="rect">
            <a:avLst/>
          </a:prstGeom>
          <a:noFill/>
        </p:spPr>
        <p:txBody>
          <a:bodyPr wrap="square" rtlCol="0">
            <a:spAutoFit/>
          </a:bodyPr>
          <a:lstStyle/>
          <a:p>
            <a:r>
              <a:rPr lang="en-US" sz="700" dirty="0">
                <a:solidFill>
                  <a:schemeClr val="bg1"/>
                </a:solidFill>
              </a:rPr>
              <a:t>1821.33</a:t>
            </a:r>
          </a:p>
        </p:txBody>
      </p:sp>
      <p:sp>
        <p:nvSpPr>
          <p:cNvPr id="42" name="TextBox 41">
            <a:extLst>
              <a:ext uri="{FF2B5EF4-FFF2-40B4-BE49-F238E27FC236}">
                <a16:creationId xmlns:a16="http://schemas.microsoft.com/office/drawing/2014/main" id="{49EC3470-7B37-DF46-95CC-15B865F8B2D3}"/>
              </a:ext>
            </a:extLst>
          </p:cNvPr>
          <p:cNvSpPr txBox="1"/>
          <p:nvPr/>
        </p:nvSpPr>
        <p:spPr>
          <a:xfrm>
            <a:off x="6280729" y="3899690"/>
            <a:ext cx="1277322" cy="253916"/>
          </a:xfrm>
          <a:prstGeom prst="rect">
            <a:avLst/>
          </a:prstGeom>
          <a:noFill/>
        </p:spPr>
        <p:txBody>
          <a:bodyPr wrap="square" rtlCol="0">
            <a:spAutoFit/>
          </a:bodyPr>
          <a:lstStyle/>
          <a:p>
            <a:r>
              <a:rPr lang="en-US" sz="1050" dirty="0">
                <a:solidFill>
                  <a:schemeClr val="bg1"/>
                </a:solidFill>
              </a:rPr>
              <a:t>from average.</a:t>
            </a:r>
          </a:p>
        </p:txBody>
      </p:sp>
    </p:spTree>
    <p:extLst>
      <p:ext uri="{BB962C8B-B14F-4D97-AF65-F5344CB8AC3E}">
        <p14:creationId xmlns:p14="http://schemas.microsoft.com/office/powerpoint/2010/main" val="32801256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cxnSp>
        <p:nvCxnSpPr>
          <p:cNvPr id="13" name="Straight Connector 12">
            <a:extLst>
              <a:ext uri="{FF2B5EF4-FFF2-40B4-BE49-F238E27FC236}">
                <a16:creationId xmlns:a16="http://schemas.microsoft.com/office/drawing/2014/main" id="{71AA1307-1397-A74F-9C6A-5BA1C4818179}"/>
              </a:ext>
            </a:extLst>
          </p:cNvPr>
          <p:cNvCxnSpPr>
            <a:cxnSpLocks/>
          </p:cNvCxnSpPr>
          <p:nvPr/>
        </p:nvCxnSpPr>
        <p:spPr>
          <a:xfrm>
            <a:off x="205561" y="628456"/>
            <a:ext cx="7761572" cy="0"/>
          </a:xfrm>
          <a:prstGeom prst="line">
            <a:avLst/>
          </a:prstGeom>
        </p:spPr>
        <p:style>
          <a:lnRef idx="2">
            <a:schemeClr val="accent6"/>
          </a:lnRef>
          <a:fillRef idx="0">
            <a:schemeClr val="accent6"/>
          </a:fillRef>
          <a:effectRef idx="1">
            <a:schemeClr val="accent6"/>
          </a:effectRef>
          <a:fontRef idx="minor">
            <a:schemeClr val="tx1"/>
          </a:fontRef>
        </p:style>
      </p:cxnSp>
      <p:sp>
        <p:nvSpPr>
          <p:cNvPr id="15" name="Google Shape;466;p26">
            <a:extLst>
              <a:ext uri="{FF2B5EF4-FFF2-40B4-BE49-F238E27FC236}">
                <a16:creationId xmlns:a16="http://schemas.microsoft.com/office/drawing/2014/main" id="{D6BA11B8-6D95-D94D-8406-C7FE29EDE2EA}"/>
              </a:ext>
            </a:extLst>
          </p:cNvPr>
          <p:cNvSpPr txBox="1">
            <a:spLocks noGrp="1"/>
          </p:cNvSpPr>
          <p:nvPr>
            <p:ph type="ctrTitle"/>
          </p:nvPr>
        </p:nvSpPr>
        <p:spPr>
          <a:xfrm>
            <a:off x="110823" y="123808"/>
            <a:ext cx="8279642"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Issue 2: Impact of Trade on Economy (World &amp; Asia)</a:t>
            </a:r>
            <a:endParaRPr dirty="0"/>
          </a:p>
        </p:txBody>
      </p:sp>
      <p:sp>
        <p:nvSpPr>
          <p:cNvPr id="35" name="TextBox 34">
            <a:extLst>
              <a:ext uri="{FF2B5EF4-FFF2-40B4-BE49-F238E27FC236}">
                <a16:creationId xmlns:a16="http://schemas.microsoft.com/office/drawing/2014/main" id="{1C0CE056-FC3E-DB4F-928C-0C1F5F1CD836}"/>
              </a:ext>
            </a:extLst>
          </p:cNvPr>
          <p:cNvSpPr txBox="1"/>
          <p:nvPr/>
        </p:nvSpPr>
        <p:spPr>
          <a:xfrm>
            <a:off x="655385" y="4264104"/>
            <a:ext cx="2790852" cy="769441"/>
          </a:xfrm>
          <a:prstGeom prst="rect">
            <a:avLst/>
          </a:prstGeom>
          <a:noFill/>
        </p:spPr>
        <p:txBody>
          <a:bodyPr wrap="square" rtlCol="0">
            <a:spAutoFit/>
          </a:bodyPr>
          <a:lstStyle/>
          <a:p>
            <a:pPr algn="just"/>
            <a:r>
              <a:rPr lang="en-SG" sz="1100" b="0" i="0" dirty="0">
                <a:solidFill>
                  <a:schemeClr val="bg1"/>
                </a:solidFill>
                <a:effectLst/>
                <a:latin typeface="Maven Pro" panose="020B0604020202020204" charset="0"/>
              </a:rPr>
              <a:t>In 2020, </a:t>
            </a:r>
            <a:r>
              <a:rPr lang="en-SG" sz="1100" b="1" i="0" dirty="0">
                <a:solidFill>
                  <a:srgbClr val="49FFFC"/>
                </a:solidFill>
                <a:effectLst/>
                <a:latin typeface="Maven Pro" panose="020B0604020202020204" charset="0"/>
              </a:rPr>
              <a:t>Asia</a:t>
            </a:r>
            <a:r>
              <a:rPr lang="en-SG" sz="1100" b="0" i="0" dirty="0">
                <a:solidFill>
                  <a:schemeClr val="bg1"/>
                </a:solidFill>
                <a:effectLst/>
                <a:latin typeface="Maven Pro" panose="020B0604020202020204" charset="0"/>
              </a:rPr>
              <a:t> has a potential to become the </a:t>
            </a:r>
            <a:r>
              <a:rPr lang="en-SG" sz="1100" b="1" i="0" dirty="0">
                <a:solidFill>
                  <a:srgbClr val="49FFFC"/>
                </a:solidFill>
                <a:effectLst/>
                <a:latin typeface="Maven Pro" panose="020B0604020202020204" charset="0"/>
              </a:rPr>
              <a:t>lowest in Trade Volume worldwide</a:t>
            </a:r>
            <a:r>
              <a:rPr lang="en-SG" sz="1100" b="0" i="0" dirty="0">
                <a:solidFill>
                  <a:schemeClr val="bg1"/>
                </a:solidFill>
                <a:effectLst/>
                <a:latin typeface="Maven Pro" panose="020B0604020202020204" charset="0"/>
              </a:rPr>
              <a:t> but it is expected to overcome its Trade </a:t>
            </a:r>
            <a:r>
              <a:rPr lang="en-SG" sz="1100" dirty="0">
                <a:solidFill>
                  <a:schemeClr val="bg1"/>
                </a:solidFill>
                <a:latin typeface="Maven Pro" panose="020B0604020202020204" charset="0"/>
              </a:rPr>
              <a:t>V</a:t>
            </a:r>
            <a:r>
              <a:rPr lang="en-SG" sz="1100" b="0" i="0" dirty="0">
                <a:solidFill>
                  <a:schemeClr val="bg1"/>
                </a:solidFill>
                <a:effectLst/>
                <a:latin typeface="Maven Pro" panose="020B0604020202020204" charset="0"/>
              </a:rPr>
              <a:t>olume by becoming </a:t>
            </a:r>
            <a:r>
              <a:rPr lang="en-SG" sz="1100" b="1" i="0" dirty="0">
                <a:solidFill>
                  <a:srgbClr val="49FFFC"/>
                </a:solidFill>
                <a:effectLst/>
                <a:latin typeface="Maven Pro" panose="020B0604020202020204" charset="0"/>
              </a:rPr>
              <a:t>top in 2021</a:t>
            </a:r>
            <a:r>
              <a:rPr lang="en-SG" sz="1100" b="1" i="0" dirty="0">
                <a:solidFill>
                  <a:schemeClr val="bg1"/>
                </a:solidFill>
                <a:effectLst/>
                <a:latin typeface="Maven Pro" panose="020B0604020202020204" charset="0"/>
              </a:rPr>
              <a:t>.</a:t>
            </a:r>
            <a:r>
              <a:rPr lang="en-SG" sz="1100" b="0" i="0" dirty="0">
                <a:solidFill>
                  <a:schemeClr val="bg1"/>
                </a:solidFill>
                <a:effectLst/>
                <a:latin typeface="Maven Pro" panose="020B0604020202020204" charset="0"/>
              </a:rPr>
              <a:t> </a:t>
            </a:r>
            <a:endParaRPr lang="en-US" altLang="ko-KR" sz="1100" b="1" dirty="0">
              <a:solidFill>
                <a:schemeClr val="bg1"/>
              </a:solidFill>
              <a:latin typeface="Maven Pro" panose="020B0604020202020204" charset="0"/>
              <a:cs typeface="Arial" pitchFamily="34" charset="0"/>
            </a:endParaRPr>
          </a:p>
        </p:txBody>
      </p:sp>
      <p:sp>
        <p:nvSpPr>
          <p:cNvPr id="36" name="TextBox 35">
            <a:extLst>
              <a:ext uri="{FF2B5EF4-FFF2-40B4-BE49-F238E27FC236}">
                <a16:creationId xmlns:a16="http://schemas.microsoft.com/office/drawing/2014/main" id="{8CB23C77-22A0-7B40-B44A-2E54308CBE15}"/>
              </a:ext>
            </a:extLst>
          </p:cNvPr>
          <p:cNvSpPr txBox="1"/>
          <p:nvPr/>
        </p:nvSpPr>
        <p:spPr>
          <a:xfrm>
            <a:off x="655385" y="2819081"/>
            <a:ext cx="2773251" cy="600164"/>
          </a:xfrm>
          <a:prstGeom prst="rect">
            <a:avLst/>
          </a:prstGeom>
          <a:noFill/>
        </p:spPr>
        <p:txBody>
          <a:bodyPr wrap="square" rtlCol="0">
            <a:spAutoFit/>
          </a:bodyPr>
          <a:lstStyle/>
          <a:p>
            <a:pPr algn="just"/>
            <a:r>
              <a:rPr lang="en-SG" sz="1100" b="0" i="0" dirty="0">
                <a:solidFill>
                  <a:schemeClr val="bg1"/>
                </a:solidFill>
                <a:effectLst/>
                <a:latin typeface="Maven Pro" panose="020B0604020202020204" charset="0"/>
              </a:rPr>
              <a:t>Trade will likely </a:t>
            </a:r>
            <a:r>
              <a:rPr lang="en-SG" sz="1100" b="1" i="0" dirty="0">
                <a:solidFill>
                  <a:srgbClr val="49FFFC"/>
                </a:solidFill>
                <a:effectLst/>
                <a:latin typeface="Maven Pro" panose="020B0604020202020204" charset="0"/>
              </a:rPr>
              <a:t>fall steeper</a:t>
            </a:r>
            <a:r>
              <a:rPr lang="en-SG" sz="1100" b="0" i="0" dirty="0">
                <a:solidFill>
                  <a:schemeClr val="bg1"/>
                </a:solidFill>
                <a:effectLst/>
                <a:latin typeface="Maven Pro" panose="020B0604020202020204" charset="0"/>
              </a:rPr>
              <a:t> in sectors with </a:t>
            </a:r>
            <a:r>
              <a:rPr lang="en-SG" sz="1100" b="1" i="0" dirty="0">
                <a:solidFill>
                  <a:srgbClr val="49FFFC"/>
                </a:solidFill>
                <a:effectLst/>
                <a:latin typeface="Maven Pro" panose="020B0604020202020204" charset="0"/>
              </a:rPr>
              <a:t>complex value chains</a:t>
            </a:r>
            <a:r>
              <a:rPr lang="en-SG" sz="1100" b="0" i="0" dirty="0">
                <a:solidFill>
                  <a:schemeClr val="bg1"/>
                </a:solidFill>
                <a:effectLst/>
                <a:latin typeface="Maven Pro" panose="020B0604020202020204" charset="0"/>
              </a:rPr>
              <a:t>, particularly electronics and automotive products.</a:t>
            </a:r>
            <a:endParaRPr lang="en-US" altLang="ko-KR" sz="1100" dirty="0">
              <a:solidFill>
                <a:schemeClr val="bg1"/>
              </a:solidFill>
              <a:latin typeface="Maven Pro" panose="020B0604020202020204" charset="0"/>
              <a:cs typeface="Arial" pitchFamily="34" charset="0"/>
            </a:endParaRPr>
          </a:p>
        </p:txBody>
      </p:sp>
      <p:cxnSp>
        <p:nvCxnSpPr>
          <p:cNvPr id="37" name="Straight Connector 36">
            <a:extLst>
              <a:ext uri="{FF2B5EF4-FFF2-40B4-BE49-F238E27FC236}">
                <a16:creationId xmlns:a16="http://schemas.microsoft.com/office/drawing/2014/main" id="{4AD61E02-D31A-094C-BDB8-10A52C5AB91E}"/>
              </a:ext>
            </a:extLst>
          </p:cNvPr>
          <p:cNvCxnSpPr>
            <a:cxnSpLocks/>
          </p:cNvCxnSpPr>
          <p:nvPr/>
        </p:nvCxnSpPr>
        <p:spPr>
          <a:xfrm>
            <a:off x="3743997" y="871043"/>
            <a:ext cx="0" cy="4200588"/>
          </a:xfrm>
          <a:prstGeom prst="line">
            <a:avLst/>
          </a:prstGeom>
          <a:ln>
            <a:headEnd type="oval"/>
            <a:tailEnd type="oval"/>
          </a:ln>
        </p:spPr>
        <p:style>
          <a:lnRef idx="1">
            <a:schemeClr val="accent2"/>
          </a:lnRef>
          <a:fillRef idx="0">
            <a:schemeClr val="accent2"/>
          </a:fillRef>
          <a:effectRef idx="0">
            <a:schemeClr val="accent2"/>
          </a:effectRef>
          <a:fontRef idx="minor">
            <a:schemeClr val="tx1"/>
          </a:fontRef>
        </p:style>
      </p:cxnSp>
      <p:pic>
        <p:nvPicPr>
          <p:cNvPr id="3" name="Picture 2">
            <a:extLst>
              <a:ext uri="{FF2B5EF4-FFF2-40B4-BE49-F238E27FC236}">
                <a16:creationId xmlns:a16="http://schemas.microsoft.com/office/drawing/2014/main" id="{8464785B-8688-BF42-A1CA-E9F5A3B65AE5}"/>
              </a:ext>
            </a:extLst>
          </p:cNvPr>
          <p:cNvPicPr>
            <a:picLocks noChangeAspect="1"/>
          </p:cNvPicPr>
          <p:nvPr/>
        </p:nvPicPr>
        <p:blipFill>
          <a:blip r:embed="rId3"/>
          <a:stretch>
            <a:fillRect/>
          </a:stretch>
        </p:blipFill>
        <p:spPr>
          <a:xfrm>
            <a:off x="4406858" y="1028328"/>
            <a:ext cx="3928254" cy="1901654"/>
          </a:xfrm>
          <a:prstGeom prst="rect">
            <a:avLst/>
          </a:prstGeom>
        </p:spPr>
      </p:pic>
      <p:sp>
        <p:nvSpPr>
          <p:cNvPr id="18" name="TextBox 17">
            <a:extLst>
              <a:ext uri="{FF2B5EF4-FFF2-40B4-BE49-F238E27FC236}">
                <a16:creationId xmlns:a16="http://schemas.microsoft.com/office/drawing/2014/main" id="{9424F759-4841-D946-BB57-0DF78AED98BC}"/>
              </a:ext>
            </a:extLst>
          </p:cNvPr>
          <p:cNvSpPr txBox="1"/>
          <p:nvPr/>
        </p:nvSpPr>
        <p:spPr>
          <a:xfrm>
            <a:off x="4598789" y="927644"/>
            <a:ext cx="830677" cy="200055"/>
          </a:xfrm>
          <a:prstGeom prst="rect">
            <a:avLst/>
          </a:prstGeom>
          <a:noFill/>
        </p:spPr>
        <p:txBody>
          <a:bodyPr wrap="none" rtlCol="0">
            <a:spAutoFit/>
          </a:bodyPr>
          <a:lstStyle/>
          <a:p>
            <a:r>
              <a:rPr lang="en-MM" sz="700" dirty="0">
                <a:solidFill>
                  <a:schemeClr val="bg1">
                    <a:lumMod val="75000"/>
                  </a:schemeClr>
                </a:solidFill>
              </a:rPr>
              <a:t>Index,2015=100</a:t>
            </a:r>
          </a:p>
        </p:txBody>
      </p:sp>
      <p:sp>
        <p:nvSpPr>
          <p:cNvPr id="8" name="Rectangle 7">
            <a:extLst>
              <a:ext uri="{FF2B5EF4-FFF2-40B4-BE49-F238E27FC236}">
                <a16:creationId xmlns:a16="http://schemas.microsoft.com/office/drawing/2014/main" id="{570C6E1E-1771-554A-A027-BBCCECAB0F63}"/>
              </a:ext>
            </a:extLst>
          </p:cNvPr>
          <p:cNvSpPr/>
          <p:nvPr/>
        </p:nvSpPr>
        <p:spPr>
          <a:xfrm>
            <a:off x="6260904" y="845088"/>
            <a:ext cx="213200" cy="181934"/>
          </a:xfrm>
          <a:prstGeom prst="rect">
            <a:avLst/>
          </a:prstGeom>
          <a:solidFill>
            <a:srgbClr val="0C343D"/>
          </a:solidFill>
          <a:ln>
            <a:solidFill>
              <a:srgbClr val="0C343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M"/>
          </a:p>
        </p:txBody>
      </p:sp>
      <p:sp>
        <p:nvSpPr>
          <p:cNvPr id="7" name="TextBox 6">
            <a:extLst>
              <a:ext uri="{FF2B5EF4-FFF2-40B4-BE49-F238E27FC236}">
                <a16:creationId xmlns:a16="http://schemas.microsoft.com/office/drawing/2014/main" id="{3ED91C13-8651-8045-99B3-09A7FDE592F4}"/>
              </a:ext>
            </a:extLst>
          </p:cNvPr>
          <p:cNvSpPr txBox="1"/>
          <p:nvPr/>
        </p:nvSpPr>
        <p:spPr>
          <a:xfrm>
            <a:off x="5277546" y="752559"/>
            <a:ext cx="1157689" cy="215444"/>
          </a:xfrm>
          <a:prstGeom prst="rect">
            <a:avLst/>
          </a:prstGeom>
          <a:noFill/>
        </p:spPr>
        <p:txBody>
          <a:bodyPr wrap="none" rtlCol="0">
            <a:spAutoFit/>
          </a:bodyPr>
          <a:lstStyle/>
          <a:p>
            <a:r>
              <a:rPr lang="en-MM" sz="800" dirty="0">
                <a:solidFill>
                  <a:srgbClr val="49FFFC"/>
                </a:solidFill>
              </a:rPr>
              <a:t> World Trade Volume</a:t>
            </a:r>
            <a:endParaRPr lang="en-MM" sz="800" dirty="0"/>
          </a:p>
        </p:txBody>
      </p:sp>
      <p:grpSp>
        <p:nvGrpSpPr>
          <p:cNvPr id="71" name="Google Shape;12573;p62">
            <a:extLst>
              <a:ext uri="{FF2B5EF4-FFF2-40B4-BE49-F238E27FC236}">
                <a16:creationId xmlns:a16="http://schemas.microsoft.com/office/drawing/2014/main" id="{4DD19764-086A-7545-B6EC-452B907EFE24}"/>
              </a:ext>
            </a:extLst>
          </p:cNvPr>
          <p:cNvGrpSpPr/>
          <p:nvPr/>
        </p:nvGrpSpPr>
        <p:grpSpPr>
          <a:xfrm>
            <a:off x="261080" y="828530"/>
            <a:ext cx="341204" cy="359301"/>
            <a:chOff x="862283" y="4274771"/>
            <a:chExt cx="341204" cy="359301"/>
          </a:xfrm>
        </p:grpSpPr>
        <p:sp>
          <p:nvSpPr>
            <p:cNvPr id="72" name="Google Shape;12574;p62">
              <a:extLst>
                <a:ext uri="{FF2B5EF4-FFF2-40B4-BE49-F238E27FC236}">
                  <a16:creationId xmlns:a16="http://schemas.microsoft.com/office/drawing/2014/main" id="{AE836E4C-E930-C345-B63D-4B54081E5BAC}"/>
                </a:ext>
              </a:extLst>
            </p:cNvPr>
            <p:cNvSpPr/>
            <p:nvPr/>
          </p:nvSpPr>
          <p:spPr>
            <a:xfrm>
              <a:off x="1100089" y="4490790"/>
              <a:ext cx="24267" cy="17366"/>
            </a:xfrm>
            <a:custGeom>
              <a:avLst/>
              <a:gdLst/>
              <a:ahLst/>
              <a:cxnLst/>
              <a:rect l="l" t="t" r="r" b="b"/>
              <a:pathLst>
                <a:path w="763" h="546" extrusionOk="0">
                  <a:moveTo>
                    <a:pt x="561" y="0"/>
                  </a:moveTo>
                  <a:cubicBezTo>
                    <a:pt x="536" y="0"/>
                    <a:pt x="510" y="7"/>
                    <a:pt x="489" y="22"/>
                  </a:cubicBezTo>
                  <a:lnTo>
                    <a:pt x="108" y="224"/>
                  </a:lnTo>
                  <a:cubicBezTo>
                    <a:pt x="24" y="272"/>
                    <a:pt x="0" y="379"/>
                    <a:pt x="48" y="450"/>
                  </a:cubicBezTo>
                  <a:cubicBezTo>
                    <a:pt x="72" y="510"/>
                    <a:pt x="131" y="545"/>
                    <a:pt x="191" y="545"/>
                  </a:cubicBezTo>
                  <a:cubicBezTo>
                    <a:pt x="227" y="545"/>
                    <a:pt x="250" y="545"/>
                    <a:pt x="262" y="522"/>
                  </a:cubicBezTo>
                  <a:lnTo>
                    <a:pt x="655" y="319"/>
                  </a:lnTo>
                  <a:cubicBezTo>
                    <a:pt x="727" y="272"/>
                    <a:pt x="762" y="164"/>
                    <a:pt x="715" y="93"/>
                  </a:cubicBezTo>
                  <a:cubicBezTo>
                    <a:pt x="682" y="35"/>
                    <a:pt x="620" y="0"/>
                    <a:pt x="56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 name="Google Shape;12575;p62">
              <a:extLst>
                <a:ext uri="{FF2B5EF4-FFF2-40B4-BE49-F238E27FC236}">
                  <a16:creationId xmlns:a16="http://schemas.microsoft.com/office/drawing/2014/main" id="{E7D84DDB-F299-0B4A-8F2F-1EFE124BE019}"/>
                </a:ext>
              </a:extLst>
            </p:cNvPr>
            <p:cNvSpPr/>
            <p:nvPr/>
          </p:nvSpPr>
          <p:spPr>
            <a:xfrm>
              <a:off x="1100089" y="4476001"/>
              <a:ext cx="24267" cy="17397"/>
            </a:xfrm>
            <a:custGeom>
              <a:avLst/>
              <a:gdLst/>
              <a:ahLst/>
              <a:cxnLst/>
              <a:rect l="l" t="t" r="r" b="b"/>
              <a:pathLst>
                <a:path w="763" h="547" extrusionOk="0">
                  <a:moveTo>
                    <a:pt x="561" y="1"/>
                  </a:moveTo>
                  <a:cubicBezTo>
                    <a:pt x="536" y="1"/>
                    <a:pt x="510" y="8"/>
                    <a:pt x="489" y="22"/>
                  </a:cubicBezTo>
                  <a:lnTo>
                    <a:pt x="108" y="236"/>
                  </a:lnTo>
                  <a:cubicBezTo>
                    <a:pt x="24" y="272"/>
                    <a:pt x="0" y="379"/>
                    <a:pt x="48" y="451"/>
                  </a:cubicBezTo>
                  <a:cubicBezTo>
                    <a:pt x="72" y="510"/>
                    <a:pt x="131" y="546"/>
                    <a:pt x="191" y="546"/>
                  </a:cubicBezTo>
                  <a:cubicBezTo>
                    <a:pt x="227" y="546"/>
                    <a:pt x="250" y="546"/>
                    <a:pt x="262" y="534"/>
                  </a:cubicBezTo>
                  <a:lnTo>
                    <a:pt x="655" y="320"/>
                  </a:lnTo>
                  <a:cubicBezTo>
                    <a:pt x="727" y="272"/>
                    <a:pt x="762" y="177"/>
                    <a:pt x="715" y="94"/>
                  </a:cubicBezTo>
                  <a:cubicBezTo>
                    <a:pt x="682" y="36"/>
                    <a:pt x="620" y="1"/>
                    <a:pt x="56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 name="Google Shape;12576;p62">
              <a:extLst>
                <a:ext uri="{FF2B5EF4-FFF2-40B4-BE49-F238E27FC236}">
                  <a16:creationId xmlns:a16="http://schemas.microsoft.com/office/drawing/2014/main" id="{C39CFA59-9870-6F4F-AB3A-9EF64B7C6431}"/>
                </a:ext>
              </a:extLst>
            </p:cNvPr>
            <p:cNvSpPr/>
            <p:nvPr/>
          </p:nvSpPr>
          <p:spPr>
            <a:xfrm>
              <a:off x="862283" y="4274771"/>
              <a:ext cx="341204" cy="359301"/>
            </a:xfrm>
            <a:custGeom>
              <a:avLst/>
              <a:gdLst/>
              <a:ahLst/>
              <a:cxnLst/>
              <a:rect l="l" t="t" r="r" b="b"/>
              <a:pathLst>
                <a:path w="10728" h="11297" extrusionOk="0">
                  <a:moveTo>
                    <a:pt x="5203" y="444"/>
                  </a:moveTo>
                  <a:lnTo>
                    <a:pt x="5203" y="2194"/>
                  </a:lnTo>
                  <a:lnTo>
                    <a:pt x="2084" y="3920"/>
                  </a:lnTo>
                  <a:lnTo>
                    <a:pt x="512" y="3051"/>
                  </a:lnTo>
                  <a:lnTo>
                    <a:pt x="5203" y="444"/>
                  </a:lnTo>
                  <a:close/>
                  <a:moveTo>
                    <a:pt x="5537" y="444"/>
                  </a:moveTo>
                  <a:lnTo>
                    <a:pt x="10228" y="3051"/>
                  </a:lnTo>
                  <a:lnTo>
                    <a:pt x="8656" y="3920"/>
                  </a:lnTo>
                  <a:lnTo>
                    <a:pt x="5537" y="2194"/>
                  </a:lnTo>
                  <a:lnTo>
                    <a:pt x="5537" y="444"/>
                  </a:lnTo>
                  <a:close/>
                  <a:moveTo>
                    <a:pt x="5382" y="2480"/>
                  </a:moveTo>
                  <a:lnTo>
                    <a:pt x="8311" y="4099"/>
                  </a:lnTo>
                  <a:lnTo>
                    <a:pt x="5382" y="5730"/>
                  </a:lnTo>
                  <a:lnTo>
                    <a:pt x="2441" y="4099"/>
                  </a:lnTo>
                  <a:lnTo>
                    <a:pt x="5382" y="2480"/>
                  </a:lnTo>
                  <a:close/>
                  <a:moveTo>
                    <a:pt x="346" y="3325"/>
                  </a:moveTo>
                  <a:lnTo>
                    <a:pt x="1941" y="4206"/>
                  </a:lnTo>
                  <a:lnTo>
                    <a:pt x="1941" y="7278"/>
                  </a:lnTo>
                  <a:lnTo>
                    <a:pt x="346" y="7992"/>
                  </a:lnTo>
                  <a:lnTo>
                    <a:pt x="346" y="3325"/>
                  </a:lnTo>
                  <a:close/>
                  <a:moveTo>
                    <a:pt x="2262" y="4385"/>
                  </a:moveTo>
                  <a:lnTo>
                    <a:pt x="3477" y="5051"/>
                  </a:lnTo>
                  <a:lnTo>
                    <a:pt x="5215" y="6028"/>
                  </a:lnTo>
                  <a:lnTo>
                    <a:pt x="5215" y="8921"/>
                  </a:lnTo>
                  <a:lnTo>
                    <a:pt x="2262" y="7290"/>
                  </a:lnTo>
                  <a:lnTo>
                    <a:pt x="2262" y="4385"/>
                  </a:lnTo>
                  <a:close/>
                  <a:moveTo>
                    <a:pt x="8489" y="4385"/>
                  </a:moveTo>
                  <a:lnTo>
                    <a:pt x="8489" y="7290"/>
                  </a:lnTo>
                  <a:lnTo>
                    <a:pt x="5537" y="8921"/>
                  </a:lnTo>
                  <a:lnTo>
                    <a:pt x="5537" y="6028"/>
                  </a:lnTo>
                  <a:lnTo>
                    <a:pt x="8489" y="4385"/>
                  </a:lnTo>
                  <a:close/>
                  <a:moveTo>
                    <a:pt x="5374" y="0"/>
                  </a:moveTo>
                  <a:cubicBezTo>
                    <a:pt x="5346" y="0"/>
                    <a:pt x="5316" y="9"/>
                    <a:pt x="5287" y="27"/>
                  </a:cubicBezTo>
                  <a:lnTo>
                    <a:pt x="96" y="2896"/>
                  </a:lnTo>
                  <a:cubicBezTo>
                    <a:pt x="36" y="2932"/>
                    <a:pt x="0" y="2992"/>
                    <a:pt x="0" y="3051"/>
                  </a:cubicBezTo>
                  <a:lnTo>
                    <a:pt x="0" y="8242"/>
                  </a:lnTo>
                  <a:cubicBezTo>
                    <a:pt x="0" y="8302"/>
                    <a:pt x="36" y="8361"/>
                    <a:pt x="96" y="8385"/>
                  </a:cubicBezTo>
                  <a:lnTo>
                    <a:pt x="2382" y="9659"/>
                  </a:lnTo>
                  <a:cubicBezTo>
                    <a:pt x="2407" y="9670"/>
                    <a:pt x="2434" y="9676"/>
                    <a:pt x="2461" y="9676"/>
                  </a:cubicBezTo>
                  <a:cubicBezTo>
                    <a:pt x="2519" y="9676"/>
                    <a:pt x="2575" y="9649"/>
                    <a:pt x="2608" y="9600"/>
                  </a:cubicBezTo>
                  <a:cubicBezTo>
                    <a:pt x="2655" y="9516"/>
                    <a:pt x="2620" y="9421"/>
                    <a:pt x="2548" y="9373"/>
                  </a:cubicBezTo>
                  <a:lnTo>
                    <a:pt x="548" y="8266"/>
                  </a:lnTo>
                  <a:lnTo>
                    <a:pt x="2096" y="7587"/>
                  </a:lnTo>
                  <a:lnTo>
                    <a:pt x="5227" y="9314"/>
                  </a:lnTo>
                  <a:lnTo>
                    <a:pt x="5227" y="10862"/>
                  </a:lnTo>
                  <a:lnTo>
                    <a:pt x="3215" y="9742"/>
                  </a:lnTo>
                  <a:cubicBezTo>
                    <a:pt x="3193" y="9727"/>
                    <a:pt x="3167" y="9721"/>
                    <a:pt x="3140" y="9721"/>
                  </a:cubicBezTo>
                  <a:cubicBezTo>
                    <a:pt x="3082" y="9721"/>
                    <a:pt x="3021" y="9753"/>
                    <a:pt x="2989" y="9802"/>
                  </a:cubicBezTo>
                  <a:cubicBezTo>
                    <a:pt x="2953" y="9873"/>
                    <a:pt x="2977" y="9981"/>
                    <a:pt x="3060" y="10028"/>
                  </a:cubicBezTo>
                  <a:lnTo>
                    <a:pt x="5299" y="11278"/>
                  </a:lnTo>
                  <a:cubicBezTo>
                    <a:pt x="5322" y="11290"/>
                    <a:pt x="5349" y="11296"/>
                    <a:pt x="5377" y="11296"/>
                  </a:cubicBezTo>
                  <a:cubicBezTo>
                    <a:pt x="5406" y="11296"/>
                    <a:pt x="5435" y="11290"/>
                    <a:pt x="5465" y="11278"/>
                  </a:cubicBezTo>
                  <a:lnTo>
                    <a:pt x="7835" y="9969"/>
                  </a:lnTo>
                  <a:cubicBezTo>
                    <a:pt x="7906" y="9921"/>
                    <a:pt x="7930" y="9814"/>
                    <a:pt x="7894" y="9742"/>
                  </a:cubicBezTo>
                  <a:cubicBezTo>
                    <a:pt x="7861" y="9693"/>
                    <a:pt x="7801" y="9661"/>
                    <a:pt x="7743" y="9661"/>
                  </a:cubicBezTo>
                  <a:cubicBezTo>
                    <a:pt x="7716" y="9661"/>
                    <a:pt x="7690" y="9668"/>
                    <a:pt x="7668" y="9683"/>
                  </a:cubicBezTo>
                  <a:lnTo>
                    <a:pt x="5561" y="10862"/>
                  </a:lnTo>
                  <a:lnTo>
                    <a:pt x="5561" y="9314"/>
                  </a:lnTo>
                  <a:lnTo>
                    <a:pt x="8680" y="7587"/>
                  </a:lnTo>
                  <a:lnTo>
                    <a:pt x="10228" y="8266"/>
                  </a:lnTo>
                  <a:lnTo>
                    <a:pt x="8335" y="9314"/>
                  </a:lnTo>
                  <a:cubicBezTo>
                    <a:pt x="8263" y="9361"/>
                    <a:pt x="8239" y="9457"/>
                    <a:pt x="8275" y="9540"/>
                  </a:cubicBezTo>
                  <a:cubicBezTo>
                    <a:pt x="8311" y="9600"/>
                    <a:pt x="8370" y="9623"/>
                    <a:pt x="8430" y="9623"/>
                  </a:cubicBezTo>
                  <a:cubicBezTo>
                    <a:pt x="8454" y="9623"/>
                    <a:pt x="8489" y="9623"/>
                    <a:pt x="8501" y="9611"/>
                  </a:cubicBezTo>
                  <a:lnTo>
                    <a:pt x="10680" y="8409"/>
                  </a:lnTo>
                  <a:cubicBezTo>
                    <a:pt x="10680" y="8373"/>
                    <a:pt x="10692" y="8349"/>
                    <a:pt x="10704" y="8326"/>
                  </a:cubicBezTo>
                  <a:cubicBezTo>
                    <a:pt x="10716" y="8302"/>
                    <a:pt x="10728" y="8266"/>
                    <a:pt x="10728" y="8242"/>
                  </a:cubicBezTo>
                  <a:lnTo>
                    <a:pt x="10728" y="6778"/>
                  </a:lnTo>
                  <a:cubicBezTo>
                    <a:pt x="10728" y="6694"/>
                    <a:pt x="10656" y="6623"/>
                    <a:pt x="10573" y="6623"/>
                  </a:cubicBezTo>
                  <a:cubicBezTo>
                    <a:pt x="10478" y="6623"/>
                    <a:pt x="10406" y="6694"/>
                    <a:pt x="10406" y="6778"/>
                  </a:cubicBezTo>
                  <a:lnTo>
                    <a:pt x="10406" y="7992"/>
                  </a:lnTo>
                  <a:lnTo>
                    <a:pt x="8811" y="7278"/>
                  </a:lnTo>
                  <a:lnTo>
                    <a:pt x="8811" y="4206"/>
                  </a:lnTo>
                  <a:lnTo>
                    <a:pt x="10406" y="3325"/>
                  </a:lnTo>
                  <a:lnTo>
                    <a:pt x="10406" y="6063"/>
                  </a:lnTo>
                  <a:cubicBezTo>
                    <a:pt x="10406" y="6159"/>
                    <a:pt x="10478" y="6230"/>
                    <a:pt x="10573" y="6230"/>
                  </a:cubicBezTo>
                  <a:cubicBezTo>
                    <a:pt x="10656" y="6230"/>
                    <a:pt x="10728" y="6159"/>
                    <a:pt x="10728" y="6063"/>
                  </a:cubicBezTo>
                  <a:lnTo>
                    <a:pt x="10728" y="3051"/>
                  </a:lnTo>
                  <a:cubicBezTo>
                    <a:pt x="10728" y="2992"/>
                    <a:pt x="10704" y="2932"/>
                    <a:pt x="10644" y="2896"/>
                  </a:cubicBezTo>
                  <a:lnTo>
                    <a:pt x="5453" y="27"/>
                  </a:lnTo>
                  <a:cubicBezTo>
                    <a:pt x="5430" y="9"/>
                    <a:pt x="5403" y="0"/>
                    <a:pt x="5374" y="0"/>
                  </a:cubicBezTo>
                  <a:close/>
                </a:path>
              </a:pathLst>
            </a:custGeom>
            <a:solidFill>
              <a:schemeClr val="accent2">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7" name="Google Shape;12573;p62">
            <a:extLst>
              <a:ext uri="{FF2B5EF4-FFF2-40B4-BE49-F238E27FC236}">
                <a16:creationId xmlns:a16="http://schemas.microsoft.com/office/drawing/2014/main" id="{68CBACD5-E307-D54A-87C0-09D3F833FEB3}"/>
              </a:ext>
            </a:extLst>
          </p:cNvPr>
          <p:cNvGrpSpPr/>
          <p:nvPr/>
        </p:nvGrpSpPr>
        <p:grpSpPr>
          <a:xfrm>
            <a:off x="255882" y="1856677"/>
            <a:ext cx="341204" cy="359301"/>
            <a:chOff x="862283" y="4274771"/>
            <a:chExt cx="341204" cy="359301"/>
          </a:xfrm>
        </p:grpSpPr>
        <p:sp>
          <p:nvSpPr>
            <p:cNvPr id="88" name="Google Shape;12574;p62">
              <a:extLst>
                <a:ext uri="{FF2B5EF4-FFF2-40B4-BE49-F238E27FC236}">
                  <a16:creationId xmlns:a16="http://schemas.microsoft.com/office/drawing/2014/main" id="{B4D8DA68-D887-F94F-BD41-59C344C9B43C}"/>
                </a:ext>
              </a:extLst>
            </p:cNvPr>
            <p:cNvSpPr/>
            <p:nvPr/>
          </p:nvSpPr>
          <p:spPr>
            <a:xfrm>
              <a:off x="1100089" y="4490790"/>
              <a:ext cx="24267" cy="17366"/>
            </a:xfrm>
            <a:custGeom>
              <a:avLst/>
              <a:gdLst/>
              <a:ahLst/>
              <a:cxnLst/>
              <a:rect l="l" t="t" r="r" b="b"/>
              <a:pathLst>
                <a:path w="763" h="546" extrusionOk="0">
                  <a:moveTo>
                    <a:pt x="561" y="0"/>
                  </a:moveTo>
                  <a:cubicBezTo>
                    <a:pt x="536" y="0"/>
                    <a:pt x="510" y="7"/>
                    <a:pt x="489" y="22"/>
                  </a:cubicBezTo>
                  <a:lnTo>
                    <a:pt x="108" y="224"/>
                  </a:lnTo>
                  <a:cubicBezTo>
                    <a:pt x="24" y="272"/>
                    <a:pt x="0" y="379"/>
                    <a:pt x="48" y="450"/>
                  </a:cubicBezTo>
                  <a:cubicBezTo>
                    <a:pt x="72" y="510"/>
                    <a:pt x="131" y="545"/>
                    <a:pt x="191" y="545"/>
                  </a:cubicBezTo>
                  <a:cubicBezTo>
                    <a:pt x="227" y="545"/>
                    <a:pt x="250" y="545"/>
                    <a:pt x="262" y="522"/>
                  </a:cubicBezTo>
                  <a:lnTo>
                    <a:pt x="655" y="319"/>
                  </a:lnTo>
                  <a:cubicBezTo>
                    <a:pt x="727" y="272"/>
                    <a:pt x="762" y="164"/>
                    <a:pt x="715" y="93"/>
                  </a:cubicBezTo>
                  <a:cubicBezTo>
                    <a:pt x="682" y="35"/>
                    <a:pt x="620" y="0"/>
                    <a:pt x="56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 name="Google Shape;12575;p62">
              <a:extLst>
                <a:ext uri="{FF2B5EF4-FFF2-40B4-BE49-F238E27FC236}">
                  <a16:creationId xmlns:a16="http://schemas.microsoft.com/office/drawing/2014/main" id="{37D06D27-296D-B34A-99C4-10AD3F5EE30B}"/>
                </a:ext>
              </a:extLst>
            </p:cNvPr>
            <p:cNvSpPr/>
            <p:nvPr/>
          </p:nvSpPr>
          <p:spPr>
            <a:xfrm>
              <a:off x="1100089" y="4476001"/>
              <a:ext cx="24267" cy="17397"/>
            </a:xfrm>
            <a:custGeom>
              <a:avLst/>
              <a:gdLst/>
              <a:ahLst/>
              <a:cxnLst/>
              <a:rect l="l" t="t" r="r" b="b"/>
              <a:pathLst>
                <a:path w="763" h="547" extrusionOk="0">
                  <a:moveTo>
                    <a:pt x="561" y="1"/>
                  </a:moveTo>
                  <a:cubicBezTo>
                    <a:pt x="536" y="1"/>
                    <a:pt x="510" y="8"/>
                    <a:pt x="489" y="22"/>
                  </a:cubicBezTo>
                  <a:lnTo>
                    <a:pt x="108" y="236"/>
                  </a:lnTo>
                  <a:cubicBezTo>
                    <a:pt x="24" y="272"/>
                    <a:pt x="0" y="379"/>
                    <a:pt x="48" y="451"/>
                  </a:cubicBezTo>
                  <a:cubicBezTo>
                    <a:pt x="72" y="510"/>
                    <a:pt x="131" y="546"/>
                    <a:pt x="191" y="546"/>
                  </a:cubicBezTo>
                  <a:cubicBezTo>
                    <a:pt x="227" y="546"/>
                    <a:pt x="250" y="546"/>
                    <a:pt x="262" y="534"/>
                  </a:cubicBezTo>
                  <a:lnTo>
                    <a:pt x="655" y="320"/>
                  </a:lnTo>
                  <a:cubicBezTo>
                    <a:pt x="727" y="272"/>
                    <a:pt x="762" y="177"/>
                    <a:pt x="715" y="94"/>
                  </a:cubicBezTo>
                  <a:cubicBezTo>
                    <a:pt x="682" y="36"/>
                    <a:pt x="620" y="1"/>
                    <a:pt x="56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 name="Google Shape;12576;p62">
              <a:extLst>
                <a:ext uri="{FF2B5EF4-FFF2-40B4-BE49-F238E27FC236}">
                  <a16:creationId xmlns:a16="http://schemas.microsoft.com/office/drawing/2014/main" id="{A7074013-0E60-494E-B8D6-97CD51EBF857}"/>
                </a:ext>
              </a:extLst>
            </p:cNvPr>
            <p:cNvSpPr/>
            <p:nvPr/>
          </p:nvSpPr>
          <p:spPr>
            <a:xfrm>
              <a:off x="862283" y="4274771"/>
              <a:ext cx="341204" cy="359301"/>
            </a:xfrm>
            <a:custGeom>
              <a:avLst/>
              <a:gdLst/>
              <a:ahLst/>
              <a:cxnLst/>
              <a:rect l="l" t="t" r="r" b="b"/>
              <a:pathLst>
                <a:path w="10728" h="11297" extrusionOk="0">
                  <a:moveTo>
                    <a:pt x="5203" y="444"/>
                  </a:moveTo>
                  <a:lnTo>
                    <a:pt x="5203" y="2194"/>
                  </a:lnTo>
                  <a:lnTo>
                    <a:pt x="2084" y="3920"/>
                  </a:lnTo>
                  <a:lnTo>
                    <a:pt x="512" y="3051"/>
                  </a:lnTo>
                  <a:lnTo>
                    <a:pt x="5203" y="444"/>
                  </a:lnTo>
                  <a:close/>
                  <a:moveTo>
                    <a:pt x="5537" y="444"/>
                  </a:moveTo>
                  <a:lnTo>
                    <a:pt x="10228" y="3051"/>
                  </a:lnTo>
                  <a:lnTo>
                    <a:pt x="8656" y="3920"/>
                  </a:lnTo>
                  <a:lnTo>
                    <a:pt x="5537" y="2194"/>
                  </a:lnTo>
                  <a:lnTo>
                    <a:pt x="5537" y="444"/>
                  </a:lnTo>
                  <a:close/>
                  <a:moveTo>
                    <a:pt x="5382" y="2480"/>
                  </a:moveTo>
                  <a:lnTo>
                    <a:pt x="8311" y="4099"/>
                  </a:lnTo>
                  <a:lnTo>
                    <a:pt x="5382" y="5730"/>
                  </a:lnTo>
                  <a:lnTo>
                    <a:pt x="2441" y="4099"/>
                  </a:lnTo>
                  <a:lnTo>
                    <a:pt x="5382" y="2480"/>
                  </a:lnTo>
                  <a:close/>
                  <a:moveTo>
                    <a:pt x="346" y="3325"/>
                  </a:moveTo>
                  <a:lnTo>
                    <a:pt x="1941" y="4206"/>
                  </a:lnTo>
                  <a:lnTo>
                    <a:pt x="1941" y="7278"/>
                  </a:lnTo>
                  <a:lnTo>
                    <a:pt x="346" y="7992"/>
                  </a:lnTo>
                  <a:lnTo>
                    <a:pt x="346" y="3325"/>
                  </a:lnTo>
                  <a:close/>
                  <a:moveTo>
                    <a:pt x="2262" y="4385"/>
                  </a:moveTo>
                  <a:lnTo>
                    <a:pt x="3477" y="5051"/>
                  </a:lnTo>
                  <a:lnTo>
                    <a:pt x="5215" y="6028"/>
                  </a:lnTo>
                  <a:lnTo>
                    <a:pt x="5215" y="8921"/>
                  </a:lnTo>
                  <a:lnTo>
                    <a:pt x="2262" y="7290"/>
                  </a:lnTo>
                  <a:lnTo>
                    <a:pt x="2262" y="4385"/>
                  </a:lnTo>
                  <a:close/>
                  <a:moveTo>
                    <a:pt x="8489" y="4385"/>
                  </a:moveTo>
                  <a:lnTo>
                    <a:pt x="8489" y="7290"/>
                  </a:lnTo>
                  <a:lnTo>
                    <a:pt x="5537" y="8921"/>
                  </a:lnTo>
                  <a:lnTo>
                    <a:pt x="5537" y="6028"/>
                  </a:lnTo>
                  <a:lnTo>
                    <a:pt x="8489" y="4385"/>
                  </a:lnTo>
                  <a:close/>
                  <a:moveTo>
                    <a:pt x="5374" y="0"/>
                  </a:moveTo>
                  <a:cubicBezTo>
                    <a:pt x="5346" y="0"/>
                    <a:pt x="5316" y="9"/>
                    <a:pt x="5287" y="27"/>
                  </a:cubicBezTo>
                  <a:lnTo>
                    <a:pt x="96" y="2896"/>
                  </a:lnTo>
                  <a:cubicBezTo>
                    <a:pt x="36" y="2932"/>
                    <a:pt x="0" y="2992"/>
                    <a:pt x="0" y="3051"/>
                  </a:cubicBezTo>
                  <a:lnTo>
                    <a:pt x="0" y="8242"/>
                  </a:lnTo>
                  <a:cubicBezTo>
                    <a:pt x="0" y="8302"/>
                    <a:pt x="36" y="8361"/>
                    <a:pt x="96" y="8385"/>
                  </a:cubicBezTo>
                  <a:lnTo>
                    <a:pt x="2382" y="9659"/>
                  </a:lnTo>
                  <a:cubicBezTo>
                    <a:pt x="2407" y="9670"/>
                    <a:pt x="2434" y="9676"/>
                    <a:pt x="2461" y="9676"/>
                  </a:cubicBezTo>
                  <a:cubicBezTo>
                    <a:pt x="2519" y="9676"/>
                    <a:pt x="2575" y="9649"/>
                    <a:pt x="2608" y="9600"/>
                  </a:cubicBezTo>
                  <a:cubicBezTo>
                    <a:pt x="2655" y="9516"/>
                    <a:pt x="2620" y="9421"/>
                    <a:pt x="2548" y="9373"/>
                  </a:cubicBezTo>
                  <a:lnTo>
                    <a:pt x="548" y="8266"/>
                  </a:lnTo>
                  <a:lnTo>
                    <a:pt x="2096" y="7587"/>
                  </a:lnTo>
                  <a:lnTo>
                    <a:pt x="5227" y="9314"/>
                  </a:lnTo>
                  <a:lnTo>
                    <a:pt x="5227" y="10862"/>
                  </a:lnTo>
                  <a:lnTo>
                    <a:pt x="3215" y="9742"/>
                  </a:lnTo>
                  <a:cubicBezTo>
                    <a:pt x="3193" y="9727"/>
                    <a:pt x="3167" y="9721"/>
                    <a:pt x="3140" y="9721"/>
                  </a:cubicBezTo>
                  <a:cubicBezTo>
                    <a:pt x="3082" y="9721"/>
                    <a:pt x="3021" y="9753"/>
                    <a:pt x="2989" y="9802"/>
                  </a:cubicBezTo>
                  <a:cubicBezTo>
                    <a:pt x="2953" y="9873"/>
                    <a:pt x="2977" y="9981"/>
                    <a:pt x="3060" y="10028"/>
                  </a:cubicBezTo>
                  <a:lnTo>
                    <a:pt x="5299" y="11278"/>
                  </a:lnTo>
                  <a:cubicBezTo>
                    <a:pt x="5322" y="11290"/>
                    <a:pt x="5349" y="11296"/>
                    <a:pt x="5377" y="11296"/>
                  </a:cubicBezTo>
                  <a:cubicBezTo>
                    <a:pt x="5406" y="11296"/>
                    <a:pt x="5435" y="11290"/>
                    <a:pt x="5465" y="11278"/>
                  </a:cubicBezTo>
                  <a:lnTo>
                    <a:pt x="7835" y="9969"/>
                  </a:lnTo>
                  <a:cubicBezTo>
                    <a:pt x="7906" y="9921"/>
                    <a:pt x="7930" y="9814"/>
                    <a:pt x="7894" y="9742"/>
                  </a:cubicBezTo>
                  <a:cubicBezTo>
                    <a:pt x="7861" y="9693"/>
                    <a:pt x="7801" y="9661"/>
                    <a:pt x="7743" y="9661"/>
                  </a:cubicBezTo>
                  <a:cubicBezTo>
                    <a:pt x="7716" y="9661"/>
                    <a:pt x="7690" y="9668"/>
                    <a:pt x="7668" y="9683"/>
                  </a:cubicBezTo>
                  <a:lnTo>
                    <a:pt x="5561" y="10862"/>
                  </a:lnTo>
                  <a:lnTo>
                    <a:pt x="5561" y="9314"/>
                  </a:lnTo>
                  <a:lnTo>
                    <a:pt x="8680" y="7587"/>
                  </a:lnTo>
                  <a:lnTo>
                    <a:pt x="10228" y="8266"/>
                  </a:lnTo>
                  <a:lnTo>
                    <a:pt x="8335" y="9314"/>
                  </a:lnTo>
                  <a:cubicBezTo>
                    <a:pt x="8263" y="9361"/>
                    <a:pt x="8239" y="9457"/>
                    <a:pt x="8275" y="9540"/>
                  </a:cubicBezTo>
                  <a:cubicBezTo>
                    <a:pt x="8311" y="9600"/>
                    <a:pt x="8370" y="9623"/>
                    <a:pt x="8430" y="9623"/>
                  </a:cubicBezTo>
                  <a:cubicBezTo>
                    <a:pt x="8454" y="9623"/>
                    <a:pt x="8489" y="9623"/>
                    <a:pt x="8501" y="9611"/>
                  </a:cubicBezTo>
                  <a:lnTo>
                    <a:pt x="10680" y="8409"/>
                  </a:lnTo>
                  <a:cubicBezTo>
                    <a:pt x="10680" y="8373"/>
                    <a:pt x="10692" y="8349"/>
                    <a:pt x="10704" y="8326"/>
                  </a:cubicBezTo>
                  <a:cubicBezTo>
                    <a:pt x="10716" y="8302"/>
                    <a:pt x="10728" y="8266"/>
                    <a:pt x="10728" y="8242"/>
                  </a:cubicBezTo>
                  <a:lnTo>
                    <a:pt x="10728" y="6778"/>
                  </a:lnTo>
                  <a:cubicBezTo>
                    <a:pt x="10728" y="6694"/>
                    <a:pt x="10656" y="6623"/>
                    <a:pt x="10573" y="6623"/>
                  </a:cubicBezTo>
                  <a:cubicBezTo>
                    <a:pt x="10478" y="6623"/>
                    <a:pt x="10406" y="6694"/>
                    <a:pt x="10406" y="6778"/>
                  </a:cubicBezTo>
                  <a:lnTo>
                    <a:pt x="10406" y="7992"/>
                  </a:lnTo>
                  <a:lnTo>
                    <a:pt x="8811" y="7278"/>
                  </a:lnTo>
                  <a:lnTo>
                    <a:pt x="8811" y="4206"/>
                  </a:lnTo>
                  <a:lnTo>
                    <a:pt x="10406" y="3325"/>
                  </a:lnTo>
                  <a:lnTo>
                    <a:pt x="10406" y="6063"/>
                  </a:lnTo>
                  <a:cubicBezTo>
                    <a:pt x="10406" y="6159"/>
                    <a:pt x="10478" y="6230"/>
                    <a:pt x="10573" y="6230"/>
                  </a:cubicBezTo>
                  <a:cubicBezTo>
                    <a:pt x="10656" y="6230"/>
                    <a:pt x="10728" y="6159"/>
                    <a:pt x="10728" y="6063"/>
                  </a:cubicBezTo>
                  <a:lnTo>
                    <a:pt x="10728" y="3051"/>
                  </a:lnTo>
                  <a:cubicBezTo>
                    <a:pt x="10728" y="2992"/>
                    <a:pt x="10704" y="2932"/>
                    <a:pt x="10644" y="2896"/>
                  </a:cubicBezTo>
                  <a:lnTo>
                    <a:pt x="5453" y="27"/>
                  </a:lnTo>
                  <a:cubicBezTo>
                    <a:pt x="5430" y="9"/>
                    <a:pt x="5403" y="0"/>
                    <a:pt x="5374" y="0"/>
                  </a:cubicBezTo>
                  <a:close/>
                </a:path>
              </a:pathLst>
            </a:custGeom>
            <a:solidFill>
              <a:schemeClr val="accent2">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1" name="Google Shape;12573;p62">
            <a:extLst>
              <a:ext uri="{FF2B5EF4-FFF2-40B4-BE49-F238E27FC236}">
                <a16:creationId xmlns:a16="http://schemas.microsoft.com/office/drawing/2014/main" id="{AB5E2AC1-FEAF-4444-9304-1DC92CBB14F5}"/>
              </a:ext>
            </a:extLst>
          </p:cNvPr>
          <p:cNvGrpSpPr/>
          <p:nvPr/>
        </p:nvGrpSpPr>
        <p:grpSpPr>
          <a:xfrm>
            <a:off x="255882" y="2871077"/>
            <a:ext cx="341204" cy="359301"/>
            <a:chOff x="862283" y="4274771"/>
            <a:chExt cx="341204" cy="359301"/>
          </a:xfrm>
        </p:grpSpPr>
        <p:sp>
          <p:nvSpPr>
            <p:cNvPr id="92" name="Google Shape;12574;p62">
              <a:extLst>
                <a:ext uri="{FF2B5EF4-FFF2-40B4-BE49-F238E27FC236}">
                  <a16:creationId xmlns:a16="http://schemas.microsoft.com/office/drawing/2014/main" id="{E7E8124B-C08F-2345-95EF-78A9B4DD601B}"/>
                </a:ext>
              </a:extLst>
            </p:cNvPr>
            <p:cNvSpPr/>
            <p:nvPr/>
          </p:nvSpPr>
          <p:spPr>
            <a:xfrm>
              <a:off x="1100089" y="4490790"/>
              <a:ext cx="24267" cy="17366"/>
            </a:xfrm>
            <a:custGeom>
              <a:avLst/>
              <a:gdLst/>
              <a:ahLst/>
              <a:cxnLst/>
              <a:rect l="l" t="t" r="r" b="b"/>
              <a:pathLst>
                <a:path w="763" h="546" extrusionOk="0">
                  <a:moveTo>
                    <a:pt x="561" y="0"/>
                  </a:moveTo>
                  <a:cubicBezTo>
                    <a:pt x="536" y="0"/>
                    <a:pt x="510" y="7"/>
                    <a:pt x="489" y="22"/>
                  </a:cubicBezTo>
                  <a:lnTo>
                    <a:pt x="108" y="224"/>
                  </a:lnTo>
                  <a:cubicBezTo>
                    <a:pt x="24" y="272"/>
                    <a:pt x="0" y="379"/>
                    <a:pt x="48" y="450"/>
                  </a:cubicBezTo>
                  <a:cubicBezTo>
                    <a:pt x="72" y="510"/>
                    <a:pt x="131" y="545"/>
                    <a:pt x="191" y="545"/>
                  </a:cubicBezTo>
                  <a:cubicBezTo>
                    <a:pt x="227" y="545"/>
                    <a:pt x="250" y="545"/>
                    <a:pt x="262" y="522"/>
                  </a:cubicBezTo>
                  <a:lnTo>
                    <a:pt x="655" y="319"/>
                  </a:lnTo>
                  <a:cubicBezTo>
                    <a:pt x="727" y="272"/>
                    <a:pt x="762" y="164"/>
                    <a:pt x="715" y="93"/>
                  </a:cubicBezTo>
                  <a:cubicBezTo>
                    <a:pt x="682" y="35"/>
                    <a:pt x="620" y="0"/>
                    <a:pt x="56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 name="Google Shape;12575;p62">
              <a:extLst>
                <a:ext uri="{FF2B5EF4-FFF2-40B4-BE49-F238E27FC236}">
                  <a16:creationId xmlns:a16="http://schemas.microsoft.com/office/drawing/2014/main" id="{85B90ECE-3B85-D141-9B28-CC578D2F6564}"/>
                </a:ext>
              </a:extLst>
            </p:cNvPr>
            <p:cNvSpPr/>
            <p:nvPr/>
          </p:nvSpPr>
          <p:spPr>
            <a:xfrm>
              <a:off x="1100089" y="4476001"/>
              <a:ext cx="24267" cy="17397"/>
            </a:xfrm>
            <a:custGeom>
              <a:avLst/>
              <a:gdLst/>
              <a:ahLst/>
              <a:cxnLst/>
              <a:rect l="l" t="t" r="r" b="b"/>
              <a:pathLst>
                <a:path w="763" h="547" extrusionOk="0">
                  <a:moveTo>
                    <a:pt x="561" y="1"/>
                  </a:moveTo>
                  <a:cubicBezTo>
                    <a:pt x="536" y="1"/>
                    <a:pt x="510" y="8"/>
                    <a:pt x="489" y="22"/>
                  </a:cubicBezTo>
                  <a:lnTo>
                    <a:pt x="108" y="236"/>
                  </a:lnTo>
                  <a:cubicBezTo>
                    <a:pt x="24" y="272"/>
                    <a:pt x="0" y="379"/>
                    <a:pt x="48" y="451"/>
                  </a:cubicBezTo>
                  <a:cubicBezTo>
                    <a:pt x="72" y="510"/>
                    <a:pt x="131" y="546"/>
                    <a:pt x="191" y="546"/>
                  </a:cubicBezTo>
                  <a:cubicBezTo>
                    <a:pt x="227" y="546"/>
                    <a:pt x="250" y="546"/>
                    <a:pt x="262" y="534"/>
                  </a:cubicBezTo>
                  <a:lnTo>
                    <a:pt x="655" y="320"/>
                  </a:lnTo>
                  <a:cubicBezTo>
                    <a:pt x="727" y="272"/>
                    <a:pt x="762" y="177"/>
                    <a:pt x="715" y="94"/>
                  </a:cubicBezTo>
                  <a:cubicBezTo>
                    <a:pt x="682" y="36"/>
                    <a:pt x="620" y="1"/>
                    <a:pt x="56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 name="Google Shape;12576;p62">
              <a:extLst>
                <a:ext uri="{FF2B5EF4-FFF2-40B4-BE49-F238E27FC236}">
                  <a16:creationId xmlns:a16="http://schemas.microsoft.com/office/drawing/2014/main" id="{4FFF7BBC-042F-D04B-8B87-A1F02D40C972}"/>
                </a:ext>
              </a:extLst>
            </p:cNvPr>
            <p:cNvSpPr/>
            <p:nvPr/>
          </p:nvSpPr>
          <p:spPr>
            <a:xfrm>
              <a:off x="862283" y="4274771"/>
              <a:ext cx="341204" cy="359301"/>
            </a:xfrm>
            <a:custGeom>
              <a:avLst/>
              <a:gdLst/>
              <a:ahLst/>
              <a:cxnLst/>
              <a:rect l="l" t="t" r="r" b="b"/>
              <a:pathLst>
                <a:path w="10728" h="11297" extrusionOk="0">
                  <a:moveTo>
                    <a:pt x="5203" y="444"/>
                  </a:moveTo>
                  <a:lnTo>
                    <a:pt x="5203" y="2194"/>
                  </a:lnTo>
                  <a:lnTo>
                    <a:pt x="2084" y="3920"/>
                  </a:lnTo>
                  <a:lnTo>
                    <a:pt x="512" y="3051"/>
                  </a:lnTo>
                  <a:lnTo>
                    <a:pt x="5203" y="444"/>
                  </a:lnTo>
                  <a:close/>
                  <a:moveTo>
                    <a:pt x="5537" y="444"/>
                  </a:moveTo>
                  <a:lnTo>
                    <a:pt x="10228" y="3051"/>
                  </a:lnTo>
                  <a:lnTo>
                    <a:pt x="8656" y="3920"/>
                  </a:lnTo>
                  <a:lnTo>
                    <a:pt x="5537" y="2194"/>
                  </a:lnTo>
                  <a:lnTo>
                    <a:pt x="5537" y="444"/>
                  </a:lnTo>
                  <a:close/>
                  <a:moveTo>
                    <a:pt x="5382" y="2480"/>
                  </a:moveTo>
                  <a:lnTo>
                    <a:pt x="8311" y="4099"/>
                  </a:lnTo>
                  <a:lnTo>
                    <a:pt x="5382" y="5730"/>
                  </a:lnTo>
                  <a:lnTo>
                    <a:pt x="2441" y="4099"/>
                  </a:lnTo>
                  <a:lnTo>
                    <a:pt x="5382" y="2480"/>
                  </a:lnTo>
                  <a:close/>
                  <a:moveTo>
                    <a:pt x="346" y="3325"/>
                  </a:moveTo>
                  <a:lnTo>
                    <a:pt x="1941" y="4206"/>
                  </a:lnTo>
                  <a:lnTo>
                    <a:pt x="1941" y="7278"/>
                  </a:lnTo>
                  <a:lnTo>
                    <a:pt x="346" y="7992"/>
                  </a:lnTo>
                  <a:lnTo>
                    <a:pt x="346" y="3325"/>
                  </a:lnTo>
                  <a:close/>
                  <a:moveTo>
                    <a:pt x="2262" y="4385"/>
                  </a:moveTo>
                  <a:lnTo>
                    <a:pt x="3477" y="5051"/>
                  </a:lnTo>
                  <a:lnTo>
                    <a:pt x="5215" y="6028"/>
                  </a:lnTo>
                  <a:lnTo>
                    <a:pt x="5215" y="8921"/>
                  </a:lnTo>
                  <a:lnTo>
                    <a:pt x="2262" y="7290"/>
                  </a:lnTo>
                  <a:lnTo>
                    <a:pt x="2262" y="4385"/>
                  </a:lnTo>
                  <a:close/>
                  <a:moveTo>
                    <a:pt x="8489" y="4385"/>
                  </a:moveTo>
                  <a:lnTo>
                    <a:pt x="8489" y="7290"/>
                  </a:lnTo>
                  <a:lnTo>
                    <a:pt x="5537" y="8921"/>
                  </a:lnTo>
                  <a:lnTo>
                    <a:pt x="5537" y="6028"/>
                  </a:lnTo>
                  <a:lnTo>
                    <a:pt x="8489" y="4385"/>
                  </a:lnTo>
                  <a:close/>
                  <a:moveTo>
                    <a:pt x="5374" y="0"/>
                  </a:moveTo>
                  <a:cubicBezTo>
                    <a:pt x="5346" y="0"/>
                    <a:pt x="5316" y="9"/>
                    <a:pt x="5287" y="27"/>
                  </a:cubicBezTo>
                  <a:lnTo>
                    <a:pt x="96" y="2896"/>
                  </a:lnTo>
                  <a:cubicBezTo>
                    <a:pt x="36" y="2932"/>
                    <a:pt x="0" y="2992"/>
                    <a:pt x="0" y="3051"/>
                  </a:cubicBezTo>
                  <a:lnTo>
                    <a:pt x="0" y="8242"/>
                  </a:lnTo>
                  <a:cubicBezTo>
                    <a:pt x="0" y="8302"/>
                    <a:pt x="36" y="8361"/>
                    <a:pt x="96" y="8385"/>
                  </a:cubicBezTo>
                  <a:lnTo>
                    <a:pt x="2382" y="9659"/>
                  </a:lnTo>
                  <a:cubicBezTo>
                    <a:pt x="2407" y="9670"/>
                    <a:pt x="2434" y="9676"/>
                    <a:pt x="2461" y="9676"/>
                  </a:cubicBezTo>
                  <a:cubicBezTo>
                    <a:pt x="2519" y="9676"/>
                    <a:pt x="2575" y="9649"/>
                    <a:pt x="2608" y="9600"/>
                  </a:cubicBezTo>
                  <a:cubicBezTo>
                    <a:pt x="2655" y="9516"/>
                    <a:pt x="2620" y="9421"/>
                    <a:pt x="2548" y="9373"/>
                  </a:cubicBezTo>
                  <a:lnTo>
                    <a:pt x="548" y="8266"/>
                  </a:lnTo>
                  <a:lnTo>
                    <a:pt x="2096" y="7587"/>
                  </a:lnTo>
                  <a:lnTo>
                    <a:pt x="5227" y="9314"/>
                  </a:lnTo>
                  <a:lnTo>
                    <a:pt x="5227" y="10862"/>
                  </a:lnTo>
                  <a:lnTo>
                    <a:pt x="3215" y="9742"/>
                  </a:lnTo>
                  <a:cubicBezTo>
                    <a:pt x="3193" y="9727"/>
                    <a:pt x="3167" y="9721"/>
                    <a:pt x="3140" y="9721"/>
                  </a:cubicBezTo>
                  <a:cubicBezTo>
                    <a:pt x="3082" y="9721"/>
                    <a:pt x="3021" y="9753"/>
                    <a:pt x="2989" y="9802"/>
                  </a:cubicBezTo>
                  <a:cubicBezTo>
                    <a:pt x="2953" y="9873"/>
                    <a:pt x="2977" y="9981"/>
                    <a:pt x="3060" y="10028"/>
                  </a:cubicBezTo>
                  <a:lnTo>
                    <a:pt x="5299" y="11278"/>
                  </a:lnTo>
                  <a:cubicBezTo>
                    <a:pt x="5322" y="11290"/>
                    <a:pt x="5349" y="11296"/>
                    <a:pt x="5377" y="11296"/>
                  </a:cubicBezTo>
                  <a:cubicBezTo>
                    <a:pt x="5406" y="11296"/>
                    <a:pt x="5435" y="11290"/>
                    <a:pt x="5465" y="11278"/>
                  </a:cubicBezTo>
                  <a:lnTo>
                    <a:pt x="7835" y="9969"/>
                  </a:lnTo>
                  <a:cubicBezTo>
                    <a:pt x="7906" y="9921"/>
                    <a:pt x="7930" y="9814"/>
                    <a:pt x="7894" y="9742"/>
                  </a:cubicBezTo>
                  <a:cubicBezTo>
                    <a:pt x="7861" y="9693"/>
                    <a:pt x="7801" y="9661"/>
                    <a:pt x="7743" y="9661"/>
                  </a:cubicBezTo>
                  <a:cubicBezTo>
                    <a:pt x="7716" y="9661"/>
                    <a:pt x="7690" y="9668"/>
                    <a:pt x="7668" y="9683"/>
                  </a:cubicBezTo>
                  <a:lnTo>
                    <a:pt x="5561" y="10862"/>
                  </a:lnTo>
                  <a:lnTo>
                    <a:pt x="5561" y="9314"/>
                  </a:lnTo>
                  <a:lnTo>
                    <a:pt x="8680" y="7587"/>
                  </a:lnTo>
                  <a:lnTo>
                    <a:pt x="10228" y="8266"/>
                  </a:lnTo>
                  <a:lnTo>
                    <a:pt x="8335" y="9314"/>
                  </a:lnTo>
                  <a:cubicBezTo>
                    <a:pt x="8263" y="9361"/>
                    <a:pt x="8239" y="9457"/>
                    <a:pt x="8275" y="9540"/>
                  </a:cubicBezTo>
                  <a:cubicBezTo>
                    <a:pt x="8311" y="9600"/>
                    <a:pt x="8370" y="9623"/>
                    <a:pt x="8430" y="9623"/>
                  </a:cubicBezTo>
                  <a:cubicBezTo>
                    <a:pt x="8454" y="9623"/>
                    <a:pt x="8489" y="9623"/>
                    <a:pt x="8501" y="9611"/>
                  </a:cubicBezTo>
                  <a:lnTo>
                    <a:pt x="10680" y="8409"/>
                  </a:lnTo>
                  <a:cubicBezTo>
                    <a:pt x="10680" y="8373"/>
                    <a:pt x="10692" y="8349"/>
                    <a:pt x="10704" y="8326"/>
                  </a:cubicBezTo>
                  <a:cubicBezTo>
                    <a:pt x="10716" y="8302"/>
                    <a:pt x="10728" y="8266"/>
                    <a:pt x="10728" y="8242"/>
                  </a:cubicBezTo>
                  <a:lnTo>
                    <a:pt x="10728" y="6778"/>
                  </a:lnTo>
                  <a:cubicBezTo>
                    <a:pt x="10728" y="6694"/>
                    <a:pt x="10656" y="6623"/>
                    <a:pt x="10573" y="6623"/>
                  </a:cubicBezTo>
                  <a:cubicBezTo>
                    <a:pt x="10478" y="6623"/>
                    <a:pt x="10406" y="6694"/>
                    <a:pt x="10406" y="6778"/>
                  </a:cubicBezTo>
                  <a:lnTo>
                    <a:pt x="10406" y="7992"/>
                  </a:lnTo>
                  <a:lnTo>
                    <a:pt x="8811" y="7278"/>
                  </a:lnTo>
                  <a:lnTo>
                    <a:pt x="8811" y="4206"/>
                  </a:lnTo>
                  <a:lnTo>
                    <a:pt x="10406" y="3325"/>
                  </a:lnTo>
                  <a:lnTo>
                    <a:pt x="10406" y="6063"/>
                  </a:lnTo>
                  <a:cubicBezTo>
                    <a:pt x="10406" y="6159"/>
                    <a:pt x="10478" y="6230"/>
                    <a:pt x="10573" y="6230"/>
                  </a:cubicBezTo>
                  <a:cubicBezTo>
                    <a:pt x="10656" y="6230"/>
                    <a:pt x="10728" y="6159"/>
                    <a:pt x="10728" y="6063"/>
                  </a:cubicBezTo>
                  <a:lnTo>
                    <a:pt x="10728" y="3051"/>
                  </a:lnTo>
                  <a:cubicBezTo>
                    <a:pt x="10728" y="2992"/>
                    <a:pt x="10704" y="2932"/>
                    <a:pt x="10644" y="2896"/>
                  </a:cubicBezTo>
                  <a:lnTo>
                    <a:pt x="5453" y="27"/>
                  </a:lnTo>
                  <a:cubicBezTo>
                    <a:pt x="5430" y="9"/>
                    <a:pt x="5403" y="0"/>
                    <a:pt x="5374" y="0"/>
                  </a:cubicBezTo>
                  <a:close/>
                </a:path>
              </a:pathLst>
            </a:custGeom>
            <a:solidFill>
              <a:schemeClr val="accent2">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5" name="Google Shape;12573;p62">
            <a:extLst>
              <a:ext uri="{FF2B5EF4-FFF2-40B4-BE49-F238E27FC236}">
                <a16:creationId xmlns:a16="http://schemas.microsoft.com/office/drawing/2014/main" id="{1FB47ABB-F584-D240-8B90-8B074B89FDA3}"/>
              </a:ext>
            </a:extLst>
          </p:cNvPr>
          <p:cNvGrpSpPr/>
          <p:nvPr/>
        </p:nvGrpSpPr>
        <p:grpSpPr>
          <a:xfrm>
            <a:off x="255882" y="3637122"/>
            <a:ext cx="341204" cy="359301"/>
            <a:chOff x="862283" y="4274771"/>
            <a:chExt cx="341204" cy="359301"/>
          </a:xfrm>
        </p:grpSpPr>
        <p:sp>
          <p:nvSpPr>
            <p:cNvPr id="96" name="Google Shape;12574;p62">
              <a:extLst>
                <a:ext uri="{FF2B5EF4-FFF2-40B4-BE49-F238E27FC236}">
                  <a16:creationId xmlns:a16="http://schemas.microsoft.com/office/drawing/2014/main" id="{620E568B-DFB3-8645-AE42-04752B4BBB5B}"/>
                </a:ext>
              </a:extLst>
            </p:cNvPr>
            <p:cNvSpPr/>
            <p:nvPr/>
          </p:nvSpPr>
          <p:spPr>
            <a:xfrm>
              <a:off x="1100089" y="4490790"/>
              <a:ext cx="24267" cy="17366"/>
            </a:xfrm>
            <a:custGeom>
              <a:avLst/>
              <a:gdLst/>
              <a:ahLst/>
              <a:cxnLst/>
              <a:rect l="l" t="t" r="r" b="b"/>
              <a:pathLst>
                <a:path w="763" h="546" extrusionOk="0">
                  <a:moveTo>
                    <a:pt x="561" y="0"/>
                  </a:moveTo>
                  <a:cubicBezTo>
                    <a:pt x="536" y="0"/>
                    <a:pt x="510" y="7"/>
                    <a:pt x="489" y="22"/>
                  </a:cubicBezTo>
                  <a:lnTo>
                    <a:pt x="108" y="224"/>
                  </a:lnTo>
                  <a:cubicBezTo>
                    <a:pt x="24" y="272"/>
                    <a:pt x="0" y="379"/>
                    <a:pt x="48" y="450"/>
                  </a:cubicBezTo>
                  <a:cubicBezTo>
                    <a:pt x="72" y="510"/>
                    <a:pt x="131" y="545"/>
                    <a:pt x="191" y="545"/>
                  </a:cubicBezTo>
                  <a:cubicBezTo>
                    <a:pt x="227" y="545"/>
                    <a:pt x="250" y="545"/>
                    <a:pt x="262" y="522"/>
                  </a:cubicBezTo>
                  <a:lnTo>
                    <a:pt x="655" y="319"/>
                  </a:lnTo>
                  <a:cubicBezTo>
                    <a:pt x="727" y="272"/>
                    <a:pt x="762" y="164"/>
                    <a:pt x="715" y="93"/>
                  </a:cubicBezTo>
                  <a:cubicBezTo>
                    <a:pt x="682" y="35"/>
                    <a:pt x="620" y="0"/>
                    <a:pt x="56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 name="Google Shape;12575;p62">
              <a:extLst>
                <a:ext uri="{FF2B5EF4-FFF2-40B4-BE49-F238E27FC236}">
                  <a16:creationId xmlns:a16="http://schemas.microsoft.com/office/drawing/2014/main" id="{10806FF2-9527-4A4B-BA1E-27B36647ACFE}"/>
                </a:ext>
              </a:extLst>
            </p:cNvPr>
            <p:cNvSpPr/>
            <p:nvPr/>
          </p:nvSpPr>
          <p:spPr>
            <a:xfrm>
              <a:off x="1100089" y="4476001"/>
              <a:ext cx="24267" cy="17397"/>
            </a:xfrm>
            <a:custGeom>
              <a:avLst/>
              <a:gdLst/>
              <a:ahLst/>
              <a:cxnLst/>
              <a:rect l="l" t="t" r="r" b="b"/>
              <a:pathLst>
                <a:path w="763" h="547" extrusionOk="0">
                  <a:moveTo>
                    <a:pt x="561" y="1"/>
                  </a:moveTo>
                  <a:cubicBezTo>
                    <a:pt x="536" y="1"/>
                    <a:pt x="510" y="8"/>
                    <a:pt x="489" y="22"/>
                  </a:cubicBezTo>
                  <a:lnTo>
                    <a:pt x="108" y="236"/>
                  </a:lnTo>
                  <a:cubicBezTo>
                    <a:pt x="24" y="272"/>
                    <a:pt x="0" y="379"/>
                    <a:pt x="48" y="451"/>
                  </a:cubicBezTo>
                  <a:cubicBezTo>
                    <a:pt x="72" y="510"/>
                    <a:pt x="131" y="546"/>
                    <a:pt x="191" y="546"/>
                  </a:cubicBezTo>
                  <a:cubicBezTo>
                    <a:pt x="227" y="546"/>
                    <a:pt x="250" y="546"/>
                    <a:pt x="262" y="534"/>
                  </a:cubicBezTo>
                  <a:lnTo>
                    <a:pt x="655" y="320"/>
                  </a:lnTo>
                  <a:cubicBezTo>
                    <a:pt x="727" y="272"/>
                    <a:pt x="762" y="177"/>
                    <a:pt x="715" y="94"/>
                  </a:cubicBezTo>
                  <a:cubicBezTo>
                    <a:pt x="682" y="36"/>
                    <a:pt x="620" y="1"/>
                    <a:pt x="56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 name="Google Shape;12576;p62">
              <a:extLst>
                <a:ext uri="{FF2B5EF4-FFF2-40B4-BE49-F238E27FC236}">
                  <a16:creationId xmlns:a16="http://schemas.microsoft.com/office/drawing/2014/main" id="{81FE3828-540C-1E4B-BB4D-E5D19698BCFA}"/>
                </a:ext>
              </a:extLst>
            </p:cNvPr>
            <p:cNvSpPr/>
            <p:nvPr/>
          </p:nvSpPr>
          <p:spPr>
            <a:xfrm>
              <a:off x="862283" y="4274771"/>
              <a:ext cx="341204" cy="359301"/>
            </a:xfrm>
            <a:custGeom>
              <a:avLst/>
              <a:gdLst/>
              <a:ahLst/>
              <a:cxnLst/>
              <a:rect l="l" t="t" r="r" b="b"/>
              <a:pathLst>
                <a:path w="10728" h="11297" extrusionOk="0">
                  <a:moveTo>
                    <a:pt x="5203" y="444"/>
                  </a:moveTo>
                  <a:lnTo>
                    <a:pt x="5203" y="2194"/>
                  </a:lnTo>
                  <a:lnTo>
                    <a:pt x="2084" y="3920"/>
                  </a:lnTo>
                  <a:lnTo>
                    <a:pt x="512" y="3051"/>
                  </a:lnTo>
                  <a:lnTo>
                    <a:pt x="5203" y="444"/>
                  </a:lnTo>
                  <a:close/>
                  <a:moveTo>
                    <a:pt x="5537" y="444"/>
                  </a:moveTo>
                  <a:lnTo>
                    <a:pt x="10228" y="3051"/>
                  </a:lnTo>
                  <a:lnTo>
                    <a:pt x="8656" y="3920"/>
                  </a:lnTo>
                  <a:lnTo>
                    <a:pt x="5537" y="2194"/>
                  </a:lnTo>
                  <a:lnTo>
                    <a:pt x="5537" y="444"/>
                  </a:lnTo>
                  <a:close/>
                  <a:moveTo>
                    <a:pt x="5382" y="2480"/>
                  </a:moveTo>
                  <a:lnTo>
                    <a:pt x="8311" y="4099"/>
                  </a:lnTo>
                  <a:lnTo>
                    <a:pt x="5382" y="5730"/>
                  </a:lnTo>
                  <a:lnTo>
                    <a:pt x="2441" y="4099"/>
                  </a:lnTo>
                  <a:lnTo>
                    <a:pt x="5382" y="2480"/>
                  </a:lnTo>
                  <a:close/>
                  <a:moveTo>
                    <a:pt x="346" y="3325"/>
                  </a:moveTo>
                  <a:lnTo>
                    <a:pt x="1941" y="4206"/>
                  </a:lnTo>
                  <a:lnTo>
                    <a:pt x="1941" y="7278"/>
                  </a:lnTo>
                  <a:lnTo>
                    <a:pt x="346" y="7992"/>
                  </a:lnTo>
                  <a:lnTo>
                    <a:pt x="346" y="3325"/>
                  </a:lnTo>
                  <a:close/>
                  <a:moveTo>
                    <a:pt x="2262" y="4385"/>
                  </a:moveTo>
                  <a:lnTo>
                    <a:pt x="3477" y="5051"/>
                  </a:lnTo>
                  <a:lnTo>
                    <a:pt x="5215" y="6028"/>
                  </a:lnTo>
                  <a:lnTo>
                    <a:pt x="5215" y="8921"/>
                  </a:lnTo>
                  <a:lnTo>
                    <a:pt x="2262" y="7290"/>
                  </a:lnTo>
                  <a:lnTo>
                    <a:pt x="2262" y="4385"/>
                  </a:lnTo>
                  <a:close/>
                  <a:moveTo>
                    <a:pt x="8489" y="4385"/>
                  </a:moveTo>
                  <a:lnTo>
                    <a:pt x="8489" y="7290"/>
                  </a:lnTo>
                  <a:lnTo>
                    <a:pt x="5537" y="8921"/>
                  </a:lnTo>
                  <a:lnTo>
                    <a:pt x="5537" y="6028"/>
                  </a:lnTo>
                  <a:lnTo>
                    <a:pt x="8489" y="4385"/>
                  </a:lnTo>
                  <a:close/>
                  <a:moveTo>
                    <a:pt x="5374" y="0"/>
                  </a:moveTo>
                  <a:cubicBezTo>
                    <a:pt x="5346" y="0"/>
                    <a:pt x="5316" y="9"/>
                    <a:pt x="5287" y="27"/>
                  </a:cubicBezTo>
                  <a:lnTo>
                    <a:pt x="96" y="2896"/>
                  </a:lnTo>
                  <a:cubicBezTo>
                    <a:pt x="36" y="2932"/>
                    <a:pt x="0" y="2992"/>
                    <a:pt x="0" y="3051"/>
                  </a:cubicBezTo>
                  <a:lnTo>
                    <a:pt x="0" y="8242"/>
                  </a:lnTo>
                  <a:cubicBezTo>
                    <a:pt x="0" y="8302"/>
                    <a:pt x="36" y="8361"/>
                    <a:pt x="96" y="8385"/>
                  </a:cubicBezTo>
                  <a:lnTo>
                    <a:pt x="2382" y="9659"/>
                  </a:lnTo>
                  <a:cubicBezTo>
                    <a:pt x="2407" y="9670"/>
                    <a:pt x="2434" y="9676"/>
                    <a:pt x="2461" y="9676"/>
                  </a:cubicBezTo>
                  <a:cubicBezTo>
                    <a:pt x="2519" y="9676"/>
                    <a:pt x="2575" y="9649"/>
                    <a:pt x="2608" y="9600"/>
                  </a:cubicBezTo>
                  <a:cubicBezTo>
                    <a:pt x="2655" y="9516"/>
                    <a:pt x="2620" y="9421"/>
                    <a:pt x="2548" y="9373"/>
                  </a:cubicBezTo>
                  <a:lnTo>
                    <a:pt x="548" y="8266"/>
                  </a:lnTo>
                  <a:lnTo>
                    <a:pt x="2096" y="7587"/>
                  </a:lnTo>
                  <a:lnTo>
                    <a:pt x="5227" y="9314"/>
                  </a:lnTo>
                  <a:lnTo>
                    <a:pt x="5227" y="10862"/>
                  </a:lnTo>
                  <a:lnTo>
                    <a:pt x="3215" y="9742"/>
                  </a:lnTo>
                  <a:cubicBezTo>
                    <a:pt x="3193" y="9727"/>
                    <a:pt x="3167" y="9721"/>
                    <a:pt x="3140" y="9721"/>
                  </a:cubicBezTo>
                  <a:cubicBezTo>
                    <a:pt x="3082" y="9721"/>
                    <a:pt x="3021" y="9753"/>
                    <a:pt x="2989" y="9802"/>
                  </a:cubicBezTo>
                  <a:cubicBezTo>
                    <a:pt x="2953" y="9873"/>
                    <a:pt x="2977" y="9981"/>
                    <a:pt x="3060" y="10028"/>
                  </a:cubicBezTo>
                  <a:lnTo>
                    <a:pt x="5299" y="11278"/>
                  </a:lnTo>
                  <a:cubicBezTo>
                    <a:pt x="5322" y="11290"/>
                    <a:pt x="5349" y="11296"/>
                    <a:pt x="5377" y="11296"/>
                  </a:cubicBezTo>
                  <a:cubicBezTo>
                    <a:pt x="5406" y="11296"/>
                    <a:pt x="5435" y="11290"/>
                    <a:pt x="5465" y="11278"/>
                  </a:cubicBezTo>
                  <a:lnTo>
                    <a:pt x="7835" y="9969"/>
                  </a:lnTo>
                  <a:cubicBezTo>
                    <a:pt x="7906" y="9921"/>
                    <a:pt x="7930" y="9814"/>
                    <a:pt x="7894" y="9742"/>
                  </a:cubicBezTo>
                  <a:cubicBezTo>
                    <a:pt x="7861" y="9693"/>
                    <a:pt x="7801" y="9661"/>
                    <a:pt x="7743" y="9661"/>
                  </a:cubicBezTo>
                  <a:cubicBezTo>
                    <a:pt x="7716" y="9661"/>
                    <a:pt x="7690" y="9668"/>
                    <a:pt x="7668" y="9683"/>
                  </a:cubicBezTo>
                  <a:lnTo>
                    <a:pt x="5561" y="10862"/>
                  </a:lnTo>
                  <a:lnTo>
                    <a:pt x="5561" y="9314"/>
                  </a:lnTo>
                  <a:lnTo>
                    <a:pt x="8680" y="7587"/>
                  </a:lnTo>
                  <a:lnTo>
                    <a:pt x="10228" y="8266"/>
                  </a:lnTo>
                  <a:lnTo>
                    <a:pt x="8335" y="9314"/>
                  </a:lnTo>
                  <a:cubicBezTo>
                    <a:pt x="8263" y="9361"/>
                    <a:pt x="8239" y="9457"/>
                    <a:pt x="8275" y="9540"/>
                  </a:cubicBezTo>
                  <a:cubicBezTo>
                    <a:pt x="8311" y="9600"/>
                    <a:pt x="8370" y="9623"/>
                    <a:pt x="8430" y="9623"/>
                  </a:cubicBezTo>
                  <a:cubicBezTo>
                    <a:pt x="8454" y="9623"/>
                    <a:pt x="8489" y="9623"/>
                    <a:pt x="8501" y="9611"/>
                  </a:cubicBezTo>
                  <a:lnTo>
                    <a:pt x="10680" y="8409"/>
                  </a:lnTo>
                  <a:cubicBezTo>
                    <a:pt x="10680" y="8373"/>
                    <a:pt x="10692" y="8349"/>
                    <a:pt x="10704" y="8326"/>
                  </a:cubicBezTo>
                  <a:cubicBezTo>
                    <a:pt x="10716" y="8302"/>
                    <a:pt x="10728" y="8266"/>
                    <a:pt x="10728" y="8242"/>
                  </a:cubicBezTo>
                  <a:lnTo>
                    <a:pt x="10728" y="6778"/>
                  </a:lnTo>
                  <a:cubicBezTo>
                    <a:pt x="10728" y="6694"/>
                    <a:pt x="10656" y="6623"/>
                    <a:pt x="10573" y="6623"/>
                  </a:cubicBezTo>
                  <a:cubicBezTo>
                    <a:pt x="10478" y="6623"/>
                    <a:pt x="10406" y="6694"/>
                    <a:pt x="10406" y="6778"/>
                  </a:cubicBezTo>
                  <a:lnTo>
                    <a:pt x="10406" y="7992"/>
                  </a:lnTo>
                  <a:lnTo>
                    <a:pt x="8811" y="7278"/>
                  </a:lnTo>
                  <a:lnTo>
                    <a:pt x="8811" y="4206"/>
                  </a:lnTo>
                  <a:lnTo>
                    <a:pt x="10406" y="3325"/>
                  </a:lnTo>
                  <a:lnTo>
                    <a:pt x="10406" y="6063"/>
                  </a:lnTo>
                  <a:cubicBezTo>
                    <a:pt x="10406" y="6159"/>
                    <a:pt x="10478" y="6230"/>
                    <a:pt x="10573" y="6230"/>
                  </a:cubicBezTo>
                  <a:cubicBezTo>
                    <a:pt x="10656" y="6230"/>
                    <a:pt x="10728" y="6159"/>
                    <a:pt x="10728" y="6063"/>
                  </a:cubicBezTo>
                  <a:lnTo>
                    <a:pt x="10728" y="3051"/>
                  </a:lnTo>
                  <a:cubicBezTo>
                    <a:pt x="10728" y="2992"/>
                    <a:pt x="10704" y="2932"/>
                    <a:pt x="10644" y="2896"/>
                  </a:cubicBezTo>
                  <a:lnTo>
                    <a:pt x="5453" y="27"/>
                  </a:lnTo>
                  <a:cubicBezTo>
                    <a:pt x="5430" y="9"/>
                    <a:pt x="5403" y="0"/>
                    <a:pt x="5374" y="0"/>
                  </a:cubicBezTo>
                  <a:close/>
                </a:path>
              </a:pathLst>
            </a:custGeom>
            <a:solidFill>
              <a:schemeClr val="accent2">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9" name="Google Shape;12573;p62">
            <a:extLst>
              <a:ext uri="{FF2B5EF4-FFF2-40B4-BE49-F238E27FC236}">
                <a16:creationId xmlns:a16="http://schemas.microsoft.com/office/drawing/2014/main" id="{BFFABDAD-0260-7C4E-94B8-2D6D3AF0CA74}"/>
              </a:ext>
            </a:extLst>
          </p:cNvPr>
          <p:cNvGrpSpPr/>
          <p:nvPr/>
        </p:nvGrpSpPr>
        <p:grpSpPr>
          <a:xfrm>
            <a:off x="270778" y="4387374"/>
            <a:ext cx="341204" cy="359301"/>
            <a:chOff x="862283" y="4274771"/>
            <a:chExt cx="341204" cy="359301"/>
          </a:xfrm>
        </p:grpSpPr>
        <p:sp>
          <p:nvSpPr>
            <p:cNvPr id="100" name="Google Shape;12574;p62">
              <a:extLst>
                <a:ext uri="{FF2B5EF4-FFF2-40B4-BE49-F238E27FC236}">
                  <a16:creationId xmlns:a16="http://schemas.microsoft.com/office/drawing/2014/main" id="{D4A381E6-E9EF-A344-AFF6-F636A602D530}"/>
                </a:ext>
              </a:extLst>
            </p:cNvPr>
            <p:cNvSpPr/>
            <p:nvPr/>
          </p:nvSpPr>
          <p:spPr>
            <a:xfrm>
              <a:off x="1100089" y="4490790"/>
              <a:ext cx="24267" cy="17366"/>
            </a:xfrm>
            <a:custGeom>
              <a:avLst/>
              <a:gdLst/>
              <a:ahLst/>
              <a:cxnLst/>
              <a:rect l="l" t="t" r="r" b="b"/>
              <a:pathLst>
                <a:path w="763" h="546" extrusionOk="0">
                  <a:moveTo>
                    <a:pt x="561" y="0"/>
                  </a:moveTo>
                  <a:cubicBezTo>
                    <a:pt x="536" y="0"/>
                    <a:pt x="510" y="7"/>
                    <a:pt x="489" y="22"/>
                  </a:cubicBezTo>
                  <a:lnTo>
                    <a:pt x="108" y="224"/>
                  </a:lnTo>
                  <a:cubicBezTo>
                    <a:pt x="24" y="272"/>
                    <a:pt x="0" y="379"/>
                    <a:pt x="48" y="450"/>
                  </a:cubicBezTo>
                  <a:cubicBezTo>
                    <a:pt x="72" y="510"/>
                    <a:pt x="131" y="545"/>
                    <a:pt x="191" y="545"/>
                  </a:cubicBezTo>
                  <a:cubicBezTo>
                    <a:pt x="227" y="545"/>
                    <a:pt x="250" y="545"/>
                    <a:pt x="262" y="522"/>
                  </a:cubicBezTo>
                  <a:lnTo>
                    <a:pt x="655" y="319"/>
                  </a:lnTo>
                  <a:cubicBezTo>
                    <a:pt x="727" y="272"/>
                    <a:pt x="762" y="164"/>
                    <a:pt x="715" y="93"/>
                  </a:cubicBezTo>
                  <a:cubicBezTo>
                    <a:pt x="682" y="35"/>
                    <a:pt x="620" y="0"/>
                    <a:pt x="56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 name="Google Shape;12575;p62">
              <a:extLst>
                <a:ext uri="{FF2B5EF4-FFF2-40B4-BE49-F238E27FC236}">
                  <a16:creationId xmlns:a16="http://schemas.microsoft.com/office/drawing/2014/main" id="{EE7D4860-8B48-2844-94CE-E64AA7A8E1A1}"/>
                </a:ext>
              </a:extLst>
            </p:cNvPr>
            <p:cNvSpPr/>
            <p:nvPr/>
          </p:nvSpPr>
          <p:spPr>
            <a:xfrm>
              <a:off x="1100089" y="4476001"/>
              <a:ext cx="24267" cy="17397"/>
            </a:xfrm>
            <a:custGeom>
              <a:avLst/>
              <a:gdLst/>
              <a:ahLst/>
              <a:cxnLst/>
              <a:rect l="l" t="t" r="r" b="b"/>
              <a:pathLst>
                <a:path w="763" h="547" extrusionOk="0">
                  <a:moveTo>
                    <a:pt x="561" y="1"/>
                  </a:moveTo>
                  <a:cubicBezTo>
                    <a:pt x="536" y="1"/>
                    <a:pt x="510" y="8"/>
                    <a:pt x="489" y="22"/>
                  </a:cubicBezTo>
                  <a:lnTo>
                    <a:pt x="108" y="236"/>
                  </a:lnTo>
                  <a:cubicBezTo>
                    <a:pt x="24" y="272"/>
                    <a:pt x="0" y="379"/>
                    <a:pt x="48" y="451"/>
                  </a:cubicBezTo>
                  <a:cubicBezTo>
                    <a:pt x="72" y="510"/>
                    <a:pt x="131" y="546"/>
                    <a:pt x="191" y="546"/>
                  </a:cubicBezTo>
                  <a:cubicBezTo>
                    <a:pt x="227" y="546"/>
                    <a:pt x="250" y="546"/>
                    <a:pt x="262" y="534"/>
                  </a:cubicBezTo>
                  <a:lnTo>
                    <a:pt x="655" y="320"/>
                  </a:lnTo>
                  <a:cubicBezTo>
                    <a:pt x="727" y="272"/>
                    <a:pt x="762" y="177"/>
                    <a:pt x="715" y="94"/>
                  </a:cubicBezTo>
                  <a:cubicBezTo>
                    <a:pt x="682" y="36"/>
                    <a:pt x="620" y="1"/>
                    <a:pt x="56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7" name="Google Shape;12576;p62">
              <a:extLst>
                <a:ext uri="{FF2B5EF4-FFF2-40B4-BE49-F238E27FC236}">
                  <a16:creationId xmlns:a16="http://schemas.microsoft.com/office/drawing/2014/main" id="{5A3AFF35-3CD4-5E4A-8505-4E631FA00584}"/>
                </a:ext>
              </a:extLst>
            </p:cNvPr>
            <p:cNvSpPr/>
            <p:nvPr/>
          </p:nvSpPr>
          <p:spPr>
            <a:xfrm>
              <a:off x="862283" y="4274771"/>
              <a:ext cx="341204" cy="359301"/>
            </a:xfrm>
            <a:custGeom>
              <a:avLst/>
              <a:gdLst/>
              <a:ahLst/>
              <a:cxnLst/>
              <a:rect l="l" t="t" r="r" b="b"/>
              <a:pathLst>
                <a:path w="10728" h="11297" extrusionOk="0">
                  <a:moveTo>
                    <a:pt x="5203" y="444"/>
                  </a:moveTo>
                  <a:lnTo>
                    <a:pt x="5203" y="2194"/>
                  </a:lnTo>
                  <a:lnTo>
                    <a:pt x="2084" y="3920"/>
                  </a:lnTo>
                  <a:lnTo>
                    <a:pt x="512" y="3051"/>
                  </a:lnTo>
                  <a:lnTo>
                    <a:pt x="5203" y="444"/>
                  </a:lnTo>
                  <a:close/>
                  <a:moveTo>
                    <a:pt x="5537" y="444"/>
                  </a:moveTo>
                  <a:lnTo>
                    <a:pt x="10228" y="3051"/>
                  </a:lnTo>
                  <a:lnTo>
                    <a:pt x="8656" y="3920"/>
                  </a:lnTo>
                  <a:lnTo>
                    <a:pt x="5537" y="2194"/>
                  </a:lnTo>
                  <a:lnTo>
                    <a:pt x="5537" y="444"/>
                  </a:lnTo>
                  <a:close/>
                  <a:moveTo>
                    <a:pt x="5382" y="2480"/>
                  </a:moveTo>
                  <a:lnTo>
                    <a:pt x="8311" y="4099"/>
                  </a:lnTo>
                  <a:lnTo>
                    <a:pt x="5382" y="5730"/>
                  </a:lnTo>
                  <a:lnTo>
                    <a:pt x="2441" y="4099"/>
                  </a:lnTo>
                  <a:lnTo>
                    <a:pt x="5382" y="2480"/>
                  </a:lnTo>
                  <a:close/>
                  <a:moveTo>
                    <a:pt x="346" y="3325"/>
                  </a:moveTo>
                  <a:lnTo>
                    <a:pt x="1941" y="4206"/>
                  </a:lnTo>
                  <a:lnTo>
                    <a:pt x="1941" y="7278"/>
                  </a:lnTo>
                  <a:lnTo>
                    <a:pt x="346" y="7992"/>
                  </a:lnTo>
                  <a:lnTo>
                    <a:pt x="346" y="3325"/>
                  </a:lnTo>
                  <a:close/>
                  <a:moveTo>
                    <a:pt x="2262" y="4385"/>
                  </a:moveTo>
                  <a:lnTo>
                    <a:pt x="3477" y="5051"/>
                  </a:lnTo>
                  <a:lnTo>
                    <a:pt x="5215" y="6028"/>
                  </a:lnTo>
                  <a:lnTo>
                    <a:pt x="5215" y="8921"/>
                  </a:lnTo>
                  <a:lnTo>
                    <a:pt x="2262" y="7290"/>
                  </a:lnTo>
                  <a:lnTo>
                    <a:pt x="2262" y="4385"/>
                  </a:lnTo>
                  <a:close/>
                  <a:moveTo>
                    <a:pt x="8489" y="4385"/>
                  </a:moveTo>
                  <a:lnTo>
                    <a:pt x="8489" y="7290"/>
                  </a:lnTo>
                  <a:lnTo>
                    <a:pt x="5537" y="8921"/>
                  </a:lnTo>
                  <a:lnTo>
                    <a:pt x="5537" y="6028"/>
                  </a:lnTo>
                  <a:lnTo>
                    <a:pt x="8489" y="4385"/>
                  </a:lnTo>
                  <a:close/>
                  <a:moveTo>
                    <a:pt x="5374" y="0"/>
                  </a:moveTo>
                  <a:cubicBezTo>
                    <a:pt x="5346" y="0"/>
                    <a:pt x="5316" y="9"/>
                    <a:pt x="5287" y="27"/>
                  </a:cubicBezTo>
                  <a:lnTo>
                    <a:pt x="96" y="2896"/>
                  </a:lnTo>
                  <a:cubicBezTo>
                    <a:pt x="36" y="2932"/>
                    <a:pt x="0" y="2992"/>
                    <a:pt x="0" y="3051"/>
                  </a:cubicBezTo>
                  <a:lnTo>
                    <a:pt x="0" y="8242"/>
                  </a:lnTo>
                  <a:cubicBezTo>
                    <a:pt x="0" y="8302"/>
                    <a:pt x="36" y="8361"/>
                    <a:pt x="96" y="8385"/>
                  </a:cubicBezTo>
                  <a:lnTo>
                    <a:pt x="2382" y="9659"/>
                  </a:lnTo>
                  <a:cubicBezTo>
                    <a:pt x="2407" y="9670"/>
                    <a:pt x="2434" y="9676"/>
                    <a:pt x="2461" y="9676"/>
                  </a:cubicBezTo>
                  <a:cubicBezTo>
                    <a:pt x="2519" y="9676"/>
                    <a:pt x="2575" y="9649"/>
                    <a:pt x="2608" y="9600"/>
                  </a:cubicBezTo>
                  <a:cubicBezTo>
                    <a:pt x="2655" y="9516"/>
                    <a:pt x="2620" y="9421"/>
                    <a:pt x="2548" y="9373"/>
                  </a:cubicBezTo>
                  <a:lnTo>
                    <a:pt x="548" y="8266"/>
                  </a:lnTo>
                  <a:lnTo>
                    <a:pt x="2096" y="7587"/>
                  </a:lnTo>
                  <a:lnTo>
                    <a:pt x="5227" y="9314"/>
                  </a:lnTo>
                  <a:lnTo>
                    <a:pt x="5227" y="10862"/>
                  </a:lnTo>
                  <a:lnTo>
                    <a:pt x="3215" y="9742"/>
                  </a:lnTo>
                  <a:cubicBezTo>
                    <a:pt x="3193" y="9727"/>
                    <a:pt x="3167" y="9721"/>
                    <a:pt x="3140" y="9721"/>
                  </a:cubicBezTo>
                  <a:cubicBezTo>
                    <a:pt x="3082" y="9721"/>
                    <a:pt x="3021" y="9753"/>
                    <a:pt x="2989" y="9802"/>
                  </a:cubicBezTo>
                  <a:cubicBezTo>
                    <a:pt x="2953" y="9873"/>
                    <a:pt x="2977" y="9981"/>
                    <a:pt x="3060" y="10028"/>
                  </a:cubicBezTo>
                  <a:lnTo>
                    <a:pt x="5299" y="11278"/>
                  </a:lnTo>
                  <a:cubicBezTo>
                    <a:pt x="5322" y="11290"/>
                    <a:pt x="5349" y="11296"/>
                    <a:pt x="5377" y="11296"/>
                  </a:cubicBezTo>
                  <a:cubicBezTo>
                    <a:pt x="5406" y="11296"/>
                    <a:pt x="5435" y="11290"/>
                    <a:pt x="5465" y="11278"/>
                  </a:cubicBezTo>
                  <a:lnTo>
                    <a:pt x="7835" y="9969"/>
                  </a:lnTo>
                  <a:cubicBezTo>
                    <a:pt x="7906" y="9921"/>
                    <a:pt x="7930" y="9814"/>
                    <a:pt x="7894" y="9742"/>
                  </a:cubicBezTo>
                  <a:cubicBezTo>
                    <a:pt x="7861" y="9693"/>
                    <a:pt x="7801" y="9661"/>
                    <a:pt x="7743" y="9661"/>
                  </a:cubicBezTo>
                  <a:cubicBezTo>
                    <a:pt x="7716" y="9661"/>
                    <a:pt x="7690" y="9668"/>
                    <a:pt x="7668" y="9683"/>
                  </a:cubicBezTo>
                  <a:lnTo>
                    <a:pt x="5561" y="10862"/>
                  </a:lnTo>
                  <a:lnTo>
                    <a:pt x="5561" y="9314"/>
                  </a:lnTo>
                  <a:lnTo>
                    <a:pt x="8680" y="7587"/>
                  </a:lnTo>
                  <a:lnTo>
                    <a:pt x="10228" y="8266"/>
                  </a:lnTo>
                  <a:lnTo>
                    <a:pt x="8335" y="9314"/>
                  </a:lnTo>
                  <a:cubicBezTo>
                    <a:pt x="8263" y="9361"/>
                    <a:pt x="8239" y="9457"/>
                    <a:pt x="8275" y="9540"/>
                  </a:cubicBezTo>
                  <a:cubicBezTo>
                    <a:pt x="8311" y="9600"/>
                    <a:pt x="8370" y="9623"/>
                    <a:pt x="8430" y="9623"/>
                  </a:cubicBezTo>
                  <a:cubicBezTo>
                    <a:pt x="8454" y="9623"/>
                    <a:pt x="8489" y="9623"/>
                    <a:pt x="8501" y="9611"/>
                  </a:cubicBezTo>
                  <a:lnTo>
                    <a:pt x="10680" y="8409"/>
                  </a:lnTo>
                  <a:cubicBezTo>
                    <a:pt x="10680" y="8373"/>
                    <a:pt x="10692" y="8349"/>
                    <a:pt x="10704" y="8326"/>
                  </a:cubicBezTo>
                  <a:cubicBezTo>
                    <a:pt x="10716" y="8302"/>
                    <a:pt x="10728" y="8266"/>
                    <a:pt x="10728" y="8242"/>
                  </a:cubicBezTo>
                  <a:lnTo>
                    <a:pt x="10728" y="6778"/>
                  </a:lnTo>
                  <a:cubicBezTo>
                    <a:pt x="10728" y="6694"/>
                    <a:pt x="10656" y="6623"/>
                    <a:pt x="10573" y="6623"/>
                  </a:cubicBezTo>
                  <a:cubicBezTo>
                    <a:pt x="10478" y="6623"/>
                    <a:pt x="10406" y="6694"/>
                    <a:pt x="10406" y="6778"/>
                  </a:cubicBezTo>
                  <a:lnTo>
                    <a:pt x="10406" y="7992"/>
                  </a:lnTo>
                  <a:lnTo>
                    <a:pt x="8811" y="7278"/>
                  </a:lnTo>
                  <a:lnTo>
                    <a:pt x="8811" y="4206"/>
                  </a:lnTo>
                  <a:lnTo>
                    <a:pt x="10406" y="3325"/>
                  </a:lnTo>
                  <a:lnTo>
                    <a:pt x="10406" y="6063"/>
                  </a:lnTo>
                  <a:cubicBezTo>
                    <a:pt x="10406" y="6159"/>
                    <a:pt x="10478" y="6230"/>
                    <a:pt x="10573" y="6230"/>
                  </a:cubicBezTo>
                  <a:cubicBezTo>
                    <a:pt x="10656" y="6230"/>
                    <a:pt x="10728" y="6159"/>
                    <a:pt x="10728" y="6063"/>
                  </a:cubicBezTo>
                  <a:lnTo>
                    <a:pt x="10728" y="3051"/>
                  </a:lnTo>
                  <a:cubicBezTo>
                    <a:pt x="10728" y="2992"/>
                    <a:pt x="10704" y="2932"/>
                    <a:pt x="10644" y="2896"/>
                  </a:cubicBezTo>
                  <a:lnTo>
                    <a:pt x="5453" y="27"/>
                  </a:lnTo>
                  <a:cubicBezTo>
                    <a:pt x="5430" y="9"/>
                    <a:pt x="5403" y="0"/>
                    <a:pt x="5374" y="0"/>
                  </a:cubicBezTo>
                  <a:close/>
                </a:path>
              </a:pathLst>
            </a:custGeom>
            <a:solidFill>
              <a:schemeClr val="accent2">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38" name="TextBox 37">
            <a:extLst>
              <a:ext uri="{FF2B5EF4-FFF2-40B4-BE49-F238E27FC236}">
                <a16:creationId xmlns:a16="http://schemas.microsoft.com/office/drawing/2014/main" id="{6F88D586-E7A0-47C5-B872-D4E4FF6F3DF3}"/>
              </a:ext>
            </a:extLst>
          </p:cNvPr>
          <p:cNvSpPr txBox="1"/>
          <p:nvPr/>
        </p:nvSpPr>
        <p:spPr>
          <a:xfrm>
            <a:off x="672988" y="3563342"/>
            <a:ext cx="2773251" cy="600164"/>
          </a:xfrm>
          <a:prstGeom prst="rect">
            <a:avLst/>
          </a:prstGeom>
          <a:noFill/>
        </p:spPr>
        <p:txBody>
          <a:bodyPr wrap="square" rtlCol="0">
            <a:spAutoFit/>
          </a:bodyPr>
          <a:lstStyle/>
          <a:p>
            <a:pPr algn="just"/>
            <a:r>
              <a:rPr lang="en-SG" sz="1100" b="1" i="0" dirty="0">
                <a:solidFill>
                  <a:srgbClr val="49FFFC"/>
                </a:solidFill>
                <a:effectLst/>
                <a:latin typeface="Maven Pro" panose="020B0604020202020204" charset="0"/>
              </a:rPr>
              <a:t>Services trade </a:t>
            </a:r>
            <a:r>
              <a:rPr lang="en-SG" sz="1100" b="0" i="0" dirty="0">
                <a:solidFill>
                  <a:schemeClr val="bg1"/>
                </a:solidFill>
                <a:effectLst/>
                <a:latin typeface="Maven Pro" panose="020B0604020202020204" charset="0"/>
              </a:rPr>
              <a:t>may be </a:t>
            </a:r>
            <a:r>
              <a:rPr lang="en-SG" sz="1100" b="1" i="0" dirty="0">
                <a:solidFill>
                  <a:srgbClr val="49FFFC"/>
                </a:solidFill>
                <a:effectLst/>
                <a:latin typeface="Maven Pro" panose="020B0604020202020204" charset="0"/>
              </a:rPr>
              <a:t>most directly affected</a:t>
            </a:r>
            <a:r>
              <a:rPr lang="en-SG" sz="1100" b="0" i="0" dirty="0">
                <a:solidFill>
                  <a:schemeClr val="bg1"/>
                </a:solidFill>
                <a:effectLst/>
                <a:latin typeface="Maven Pro" panose="020B0604020202020204" charset="0"/>
              </a:rPr>
              <a:t> by the pandemic through transport and travel </a:t>
            </a:r>
            <a:r>
              <a:rPr lang="en-SG" sz="1100" b="1" i="0" dirty="0">
                <a:solidFill>
                  <a:srgbClr val="49FFFC"/>
                </a:solidFill>
                <a:effectLst/>
                <a:latin typeface="Maven Pro" panose="020B0604020202020204" charset="0"/>
              </a:rPr>
              <a:t>restrictions</a:t>
            </a:r>
            <a:r>
              <a:rPr lang="en-SG" sz="1100" b="1" i="0" dirty="0">
                <a:solidFill>
                  <a:schemeClr val="bg1"/>
                </a:solidFill>
                <a:effectLst/>
                <a:latin typeface="Maven Pro" panose="020B0604020202020204" charset="0"/>
              </a:rPr>
              <a:t>.</a:t>
            </a:r>
            <a:endParaRPr lang="en-US" altLang="ko-KR" sz="1100" b="1" dirty="0">
              <a:solidFill>
                <a:schemeClr val="bg1"/>
              </a:solidFill>
              <a:latin typeface="Maven Pro" panose="020B0604020202020204" charset="0"/>
              <a:cs typeface="Arial" pitchFamily="34" charset="0"/>
            </a:endParaRPr>
          </a:p>
        </p:txBody>
      </p:sp>
      <p:pic>
        <p:nvPicPr>
          <p:cNvPr id="10" name="Picture 9">
            <a:extLst>
              <a:ext uri="{FF2B5EF4-FFF2-40B4-BE49-F238E27FC236}">
                <a16:creationId xmlns:a16="http://schemas.microsoft.com/office/drawing/2014/main" id="{99BAC425-3EB2-184C-AE1A-C23263681941}"/>
              </a:ext>
            </a:extLst>
          </p:cNvPr>
          <p:cNvPicPr>
            <a:picLocks noChangeAspect="1"/>
          </p:cNvPicPr>
          <p:nvPr/>
        </p:nvPicPr>
        <p:blipFill>
          <a:blip r:embed="rId4"/>
          <a:stretch>
            <a:fillRect/>
          </a:stretch>
        </p:blipFill>
        <p:spPr>
          <a:xfrm>
            <a:off x="6474104" y="3159019"/>
            <a:ext cx="2636894" cy="1767281"/>
          </a:xfrm>
          <a:prstGeom prst="rect">
            <a:avLst/>
          </a:prstGeom>
        </p:spPr>
      </p:pic>
      <p:pic>
        <p:nvPicPr>
          <p:cNvPr id="12" name="Picture 11">
            <a:extLst>
              <a:ext uri="{FF2B5EF4-FFF2-40B4-BE49-F238E27FC236}">
                <a16:creationId xmlns:a16="http://schemas.microsoft.com/office/drawing/2014/main" id="{3E752843-155E-D74F-A993-B68C1A5BAA68}"/>
              </a:ext>
            </a:extLst>
          </p:cNvPr>
          <p:cNvPicPr>
            <a:picLocks noChangeAspect="1"/>
          </p:cNvPicPr>
          <p:nvPr/>
        </p:nvPicPr>
        <p:blipFill>
          <a:blip r:embed="rId5"/>
          <a:stretch>
            <a:fillRect/>
          </a:stretch>
        </p:blipFill>
        <p:spPr>
          <a:xfrm>
            <a:off x="3805283" y="3159020"/>
            <a:ext cx="2632888" cy="1767281"/>
          </a:xfrm>
          <a:prstGeom prst="rect">
            <a:avLst/>
          </a:prstGeom>
        </p:spPr>
      </p:pic>
      <p:sp>
        <p:nvSpPr>
          <p:cNvPr id="14" name="TextBox 13">
            <a:extLst>
              <a:ext uri="{FF2B5EF4-FFF2-40B4-BE49-F238E27FC236}">
                <a16:creationId xmlns:a16="http://schemas.microsoft.com/office/drawing/2014/main" id="{91E6D174-F801-5E42-9287-5C6E25FA9C07}"/>
              </a:ext>
            </a:extLst>
          </p:cNvPr>
          <p:cNvSpPr txBox="1"/>
          <p:nvPr/>
        </p:nvSpPr>
        <p:spPr>
          <a:xfrm>
            <a:off x="3802458" y="4188413"/>
            <a:ext cx="256802" cy="153888"/>
          </a:xfrm>
          <a:prstGeom prst="rect">
            <a:avLst/>
          </a:prstGeom>
          <a:noFill/>
        </p:spPr>
        <p:txBody>
          <a:bodyPr wrap="none" rtlCol="0">
            <a:spAutoFit/>
          </a:bodyPr>
          <a:lstStyle/>
          <a:p>
            <a:r>
              <a:rPr lang="en-MM" sz="400" b="1" dirty="0">
                <a:solidFill>
                  <a:schemeClr val="bg1">
                    <a:lumMod val="95000"/>
                  </a:schemeClr>
                </a:solidFill>
              </a:rPr>
              <a:t>0.5</a:t>
            </a:r>
          </a:p>
        </p:txBody>
      </p:sp>
      <p:sp>
        <p:nvSpPr>
          <p:cNvPr id="16" name="TextBox 15">
            <a:extLst>
              <a:ext uri="{FF2B5EF4-FFF2-40B4-BE49-F238E27FC236}">
                <a16:creationId xmlns:a16="http://schemas.microsoft.com/office/drawing/2014/main" id="{49E60722-14EE-D047-809A-1997604D8A0B}"/>
              </a:ext>
            </a:extLst>
          </p:cNvPr>
          <p:cNvSpPr txBox="1"/>
          <p:nvPr/>
        </p:nvSpPr>
        <p:spPr>
          <a:xfrm>
            <a:off x="4594778" y="4196435"/>
            <a:ext cx="264695" cy="153888"/>
          </a:xfrm>
          <a:prstGeom prst="rect">
            <a:avLst/>
          </a:prstGeom>
          <a:noFill/>
        </p:spPr>
        <p:txBody>
          <a:bodyPr wrap="square" rtlCol="0">
            <a:spAutoFit/>
          </a:bodyPr>
          <a:lstStyle/>
          <a:p>
            <a:r>
              <a:rPr lang="en-MM" sz="400" b="1" dirty="0">
                <a:solidFill>
                  <a:schemeClr val="bg1">
                    <a:lumMod val="95000"/>
                  </a:schemeClr>
                </a:solidFill>
              </a:rPr>
              <a:t>0.3</a:t>
            </a:r>
          </a:p>
        </p:txBody>
      </p:sp>
      <p:sp>
        <p:nvSpPr>
          <p:cNvPr id="46" name="TextBox 45">
            <a:extLst>
              <a:ext uri="{FF2B5EF4-FFF2-40B4-BE49-F238E27FC236}">
                <a16:creationId xmlns:a16="http://schemas.microsoft.com/office/drawing/2014/main" id="{19963289-AEF9-8347-BF3E-487BA090A0F7}"/>
              </a:ext>
            </a:extLst>
          </p:cNvPr>
          <p:cNvSpPr txBox="1"/>
          <p:nvPr/>
        </p:nvSpPr>
        <p:spPr>
          <a:xfrm>
            <a:off x="4576012" y="4256236"/>
            <a:ext cx="322127" cy="153888"/>
          </a:xfrm>
          <a:prstGeom prst="rect">
            <a:avLst/>
          </a:prstGeom>
          <a:noFill/>
        </p:spPr>
        <p:txBody>
          <a:bodyPr wrap="square" rtlCol="0">
            <a:spAutoFit/>
          </a:bodyPr>
          <a:lstStyle/>
          <a:p>
            <a:r>
              <a:rPr lang="en-MM" sz="400" b="1" dirty="0">
                <a:solidFill>
                  <a:schemeClr val="bg1">
                    <a:lumMod val="95000"/>
                  </a:schemeClr>
                </a:solidFill>
              </a:rPr>
              <a:t>-0.7</a:t>
            </a:r>
          </a:p>
        </p:txBody>
      </p:sp>
      <p:sp>
        <p:nvSpPr>
          <p:cNvPr id="47" name="TextBox 46">
            <a:extLst>
              <a:ext uri="{FF2B5EF4-FFF2-40B4-BE49-F238E27FC236}">
                <a16:creationId xmlns:a16="http://schemas.microsoft.com/office/drawing/2014/main" id="{DD0B891E-79DB-5446-8B82-71FC43F365A1}"/>
              </a:ext>
            </a:extLst>
          </p:cNvPr>
          <p:cNvSpPr txBox="1"/>
          <p:nvPr/>
        </p:nvSpPr>
        <p:spPr>
          <a:xfrm>
            <a:off x="5394391" y="4442111"/>
            <a:ext cx="456232" cy="153888"/>
          </a:xfrm>
          <a:prstGeom prst="rect">
            <a:avLst/>
          </a:prstGeom>
          <a:noFill/>
        </p:spPr>
        <p:txBody>
          <a:bodyPr wrap="square" rtlCol="0">
            <a:spAutoFit/>
          </a:bodyPr>
          <a:lstStyle/>
          <a:p>
            <a:r>
              <a:rPr lang="en-MM" sz="400" b="1" dirty="0">
                <a:solidFill>
                  <a:schemeClr val="bg1">
                    <a:lumMod val="95000"/>
                  </a:schemeClr>
                </a:solidFill>
              </a:rPr>
              <a:t>-11.25</a:t>
            </a:r>
          </a:p>
        </p:txBody>
      </p:sp>
      <p:sp>
        <p:nvSpPr>
          <p:cNvPr id="48" name="TextBox 47">
            <a:extLst>
              <a:ext uri="{FF2B5EF4-FFF2-40B4-BE49-F238E27FC236}">
                <a16:creationId xmlns:a16="http://schemas.microsoft.com/office/drawing/2014/main" id="{BD847533-DE26-8D4C-960F-32A023F3BEDB}"/>
              </a:ext>
            </a:extLst>
          </p:cNvPr>
          <p:cNvSpPr txBox="1"/>
          <p:nvPr/>
        </p:nvSpPr>
        <p:spPr>
          <a:xfrm>
            <a:off x="6502181" y="3993792"/>
            <a:ext cx="319724" cy="153888"/>
          </a:xfrm>
          <a:prstGeom prst="rect">
            <a:avLst/>
          </a:prstGeom>
          <a:noFill/>
        </p:spPr>
        <p:txBody>
          <a:bodyPr wrap="square" rtlCol="0">
            <a:spAutoFit/>
          </a:bodyPr>
          <a:lstStyle/>
          <a:p>
            <a:r>
              <a:rPr lang="en-MM" sz="400" b="1" dirty="0">
                <a:solidFill>
                  <a:schemeClr val="bg1">
                    <a:lumMod val="95000"/>
                  </a:schemeClr>
                </a:solidFill>
              </a:rPr>
              <a:t>1.75</a:t>
            </a:r>
          </a:p>
        </p:txBody>
      </p:sp>
      <p:sp>
        <p:nvSpPr>
          <p:cNvPr id="49" name="TextBox 48">
            <a:extLst>
              <a:ext uri="{FF2B5EF4-FFF2-40B4-BE49-F238E27FC236}">
                <a16:creationId xmlns:a16="http://schemas.microsoft.com/office/drawing/2014/main" id="{24C95DE7-5867-4B43-A4FF-DF0EC51766F2}"/>
              </a:ext>
            </a:extLst>
          </p:cNvPr>
          <p:cNvSpPr txBox="1"/>
          <p:nvPr/>
        </p:nvSpPr>
        <p:spPr>
          <a:xfrm>
            <a:off x="7265788" y="4070736"/>
            <a:ext cx="264695" cy="153888"/>
          </a:xfrm>
          <a:prstGeom prst="rect">
            <a:avLst/>
          </a:prstGeom>
          <a:noFill/>
        </p:spPr>
        <p:txBody>
          <a:bodyPr wrap="square" rtlCol="0">
            <a:spAutoFit/>
          </a:bodyPr>
          <a:lstStyle/>
          <a:p>
            <a:r>
              <a:rPr lang="en-MM" sz="400" b="1" dirty="0">
                <a:solidFill>
                  <a:schemeClr val="bg1">
                    <a:lumMod val="95000"/>
                  </a:schemeClr>
                </a:solidFill>
              </a:rPr>
              <a:t>0.3</a:t>
            </a:r>
          </a:p>
        </p:txBody>
      </p:sp>
      <p:sp>
        <p:nvSpPr>
          <p:cNvPr id="50" name="TextBox 49">
            <a:extLst>
              <a:ext uri="{FF2B5EF4-FFF2-40B4-BE49-F238E27FC236}">
                <a16:creationId xmlns:a16="http://schemas.microsoft.com/office/drawing/2014/main" id="{62884FB8-F428-5C46-91E2-9797836860FB}"/>
              </a:ext>
            </a:extLst>
          </p:cNvPr>
          <p:cNvSpPr txBox="1"/>
          <p:nvPr/>
        </p:nvSpPr>
        <p:spPr>
          <a:xfrm>
            <a:off x="7249969" y="4123552"/>
            <a:ext cx="310096" cy="153888"/>
          </a:xfrm>
          <a:prstGeom prst="rect">
            <a:avLst/>
          </a:prstGeom>
          <a:noFill/>
        </p:spPr>
        <p:txBody>
          <a:bodyPr wrap="square" rtlCol="0">
            <a:spAutoFit/>
          </a:bodyPr>
          <a:lstStyle/>
          <a:p>
            <a:r>
              <a:rPr lang="en-MM" sz="400" b="1" dirty="0">
                <a:solidFill>
                  <a:schemeClr val="bg1">
                    <a:lumMod val="95000"/>
                  </a:schemeClr>
                </a:solidFill>
              </a:rPr>
              <a:t>-0.7</a:t>
            </a:r>
          </a:p>
        </p:txBody>
      </p:sp>
      <p:sp>
        <p:nvSpPr>
          <p:cNvPr id="51" name="TextBox 50">
            <a:extLst>
              <a:ext uri="{FF2B5EF4-FFF2-40B4-BE49-F238E27FC236}">
                <a16:creationId xmlns:a16="http://schemas.microsoft.com/office/drawing/2014/main" id="{E2311076-0656-8C4A-B574-E726B965575A}"/>
              </a:ext>
            </a:extLst>
          </p:cNvPr>
          <p:cNvSpPr txBox="1"/>
          <p:nvPr/>
        </p:nvSpPr>
        <p:spPr>
          <a:xfrm>
            <a:off x="8070686" y="4514625"/>
            <a:ext cx="426401" cy="153888"/>
          </a:xfrm>
          <a:prstGeom prst="rect">
            <a:avLst/>
          </a:prstGeom>
          <a:noFill/>
        </p:spPr>
        <p:txBody>
          <a:bodyPr wrap="square" rtlCol="0">
            <a:spAutoFit/>
          </a:bodyPr>
          <a:lstStyle/>
          <a:p>
            <a:r>
              <a:rPr lang="en-MM" sz="400" b="1" dirty="0">
                <a:solidFill>
                  <a:schemeClr val="bg1">
                    <a:lumMod val="95000"/>
                  </a:schemeClr>
                </a:solidFill>
              </a:rPr>
              <a:t>-30.85</a:t>
            </a:r>
          </a:p>
        </p:txBody>
      </p:sp>
      <p:grpSp>
        <p:nvGrpSpPr>
          <p:cNvPr id="2" name="Group 1">
            <a:extLst>
              <a:ext uri="{FF2B5EF4-FFF2-40B4-BE49-F238E27FC236}">
                <a16:creationId xmlns:a16="http://schemas.microsoft.com/office/drawing/2014/main" id="{2CFF0090-B7FF-3949-AD45-6DC53F8EBE60}"/>
              </a:ext>
            </a:extLst>
          </p:cNvPr>
          <p:cNvGrpSpPr/>
          <p:nvPr/>
        </p:nvGrpSpPr>
        <p:grpSpPr>
          <a:xfrm>
            <a:off x="289133" y="746723"/>
            <a:ext cx="2962448" cy="1005360"/>
            <a:chOff x="6393204" y="557021"/>
            <a:chExt cx="2962448" cy="1005360"/>
          </a:xfrm>
        </p:grpSpPr>
        <p:sp>
          <p:nvSpPr>
            <p:cNvPr id="44" name="TextBox 43">
              <a:extLst>
                <a:ext uri="{FF2B5EF4-FFF2-40B4-BE49-F238E27FC236}">
                  <a16:creationId xmlns:a16="http://schemas.microsoft.com/office/drawing/2014/main" id="{B2D65CB5-07E0-4F44-9CF5-8AAEB61C4D12}"/>
                </a:ext>
              </a:extLst>
            </p:cNvPr>
            <p:cNvSpPr txBox="1"/>
            <p:nvPr/>
          </p:nvSpPr>
          <p:spPr>
            <a:xfrm>
              <a:off x="6393204" y="557021"/>
              <a:ext cx="2578608" cy="261610"/>
            </a:xfrm>
            <a:prstGeom prst="rect">
              <a:avLst/>
            </a:prstGeom>
            <a:noFill/>
          </p:spPr>
          <p:txBody>
            <a:bodyPr wrap="square" rtlCol="0">
              <a:spAutoFit/>
            </a:bodyPr>
            <a:lstStyle/>
            <a:p>
              <a:pPr algn="ctr"/>
              <a:r>
                <a:rPr lang="en-US" sz="1050" dirty="0">
                  <a:solidFill>
                    <a:schemeClr val="bg1"/>
                  </a:solidFill>
                  <a:latin typeface="Maven Pro" panose="020B0604020202020204" charset="0"/>
                </a:rPr>
                <a:t>Nearly all region will suffer</a:t>
              </a:r>
            </a:p>
          </p:txBody>
        </p:sp>
        <p:sp>
          <p:nvSpPr>
            <p:cNvPr id="45" name="TextBox 44">
              <a:extLst>
                <a:ext uri="{FF2B5EF4-FFF2-40B4-BE49-F238E27FC236}">
                  <a16:creationId xmlns:a16="http://schemas.microsoft.com/office/drawing/2014/main" id="{47076084-C109-084A-93D8-350B2A6063DC}"/>
                </a:ext>
              </a:extLst>
            </p:cNvPr>
            <p:cNvSpPr txBox="1"/>
            <p:nvPr/>
          </p:nvSpPr>
          <p:spPr>
            <a:xfrm>
              <a:off x="6875131" y="774498"/>
              <a:ext cx="1312075" cy="584775"/>
            </a:xfrm>
            <a:prstGeom prst="rect">
              <a:avLst/>
            </a:prstGeom>
            <a:noFill/>
          </p:spPr>
          <p:txBody>
            <a:bodyPr wrap="square" rtlCol="0">
              <a:spAutoFit/>
            </a:bodyPr>
            <a:lstStyle/>
            <a:p>
              <a:r>
                <a:rPr lang="en-US" sz="1600" b="1" dirty="0">
                  <a:ln w="10160">
                    <a:solidFill>
                      <a:schemeClr val="accent5"/>
                    </a:solidFill>
                    <a:prstDash val="solid"/>
                  </a:ln>
                  <a:solidFill>
                    <a:srgbClr val="00CFCC"/>
                  </a:solidFill>
                  <a:effectLst>
                    <a:outerShdw blurRad="38100" dist="22860" dir="5400000" algn="tl" rotWithShape="0">
                      <a:srgbClr val="000000">
                        <a:alpha val="30000"/>
                      </a:srgbClr>
                    </a:outerShdw>
                  </a:effectLst>
                  <a:latin typeface="Maven Pro" panose="020B0604020202020204" charset="0"/>
                </a:rPr>
                <a:t>Double Digit</a:t>
              </a:r>
            </a:p>
          </p:txBody>
        </p:sp>
        <p:sp>
          <p:nvSpPr>
            <p:cNvPr id="52" name="TextBox 51">
              <a:extLst>
                <a:ext uri="{FF2B5EF4-FFF2-40B4-BE49-F238E27FC236}">
                  <a16:creationId xmlns:a16="http://schemas.microsoft.com/office/drawing/2014/main" id="{F1368A44-7B82-0340-8A4B-EEE09703FBD0}"/>
                </a:ext>
              </a:extLst>
            </p:cNvPr>
            <p:cNvSpPr txBox="1"/>
            <p:nvPr/>
          </p:nvSpPr>
          <p:spPr>
            <a:xfrm>
              <a:off x="6777059" y="1254604"/>
              <a:ext cx="2578593" cy="307777"/>
            </a:xfrm>
            <a:prstGeom prst="rect">
              <a:avLst/>
            </a:prstGeom>
            <a:noFill/>
          </p:spPr>
          <p:txBody>
            <a:bodyPr wrap="square" rtlCol="0">
              <a:spAutoFit/>
            </a:bodyPr>
            <a:lstStyle/>
            <a:p>
              <a:r>
                <a:rPr lang="en-US" altLang="ko-KR" sz="1050" dirty="0">
                  <a:solidFill>
                    <a:schemeClr val="bg1"/>
                  </a:solidFill>
                  <a:latin typeface="Maven Pro" panose="020B0604020202020204" charset="0"/>
                  <a:cs typeface="Arial" pitchFamily="34" charset="0"/>
                </a:rPr>
                <a:t>with exports from  </a:t>
              </a:r>
              <a:r>
                <a:rPr lang="en-US" altLang="ko-KR" b="1" dirty="0">
                  <a:solidFill>
                    <a:srgbClr val="49FFFC"/>
                  </a:solidFill>
                  <a:latin typeface="Maven Pro" panose="020B0604020202020204" charset="0"/>
                  <a:cs typeface="Arial" pitchFamily="34" charset="0"/>
                </a:rPr>
                <a:t>Asia</a:t>
              </a:r>
              <a:r>
                <a:rPr lang="en-US" altLang="ko-KR" sz="1050" dirty="0">
                  <a:solidFill>
                    <a:schemeClr val="bg1"/>
                  </a:solidFill>
                  <a:latin typeface="Maven Pro" panose="020B0604020202020204" charset="0"/>
                  <a:cs typeface="Arial" pitchFamily="34" charset="0"/>
                </a:rPr>
                <a:t> hit hardest.</a:t>
              </a:r>
              <a:endParaRPr lang="en-US" sz="1050" dirty="0">
                <a:solidFill>
                  <a:schemeClr val="bg1"/>
                </a:solidFill>
                <a:latin typeface="Maven Pro" panose="020B0604020202020204" charset="0"/>
              </a:endParaRPr>
            </a:p>
          </p:txBody>
        </p:sp>
        <p:sp>
          <p:nvSpPr>
            <p:cNvPr id="53" name="TextBox 52">
              <a:extLst>
                <a:ext uri="{FF2B5EF4-FFF2-40B4-BE49-F238E27FC236}">
                  <a16:creationId xmlns:a16="http://schemas.microsoft.com/office/drawing/2014/main" id="{36C62B89-12FC-8D48-A220-2FBA83547F52}"/>
                </a:ext>
              </a:extLst>
            </p:cNvPr>
            <p:cNvSpPr txBox="1"/>
            <p:nvPr/>
          </p:nvSpPr>
          <p:spPr>
            <a:xfrm>
              <a:off x="7691961" y="867851"/>
              <a:ext cx="1072184" cy="415498"/>
            </a:xfrm>
            <a:prstGeom prst="rect">
              <a:avLst/>
            </a:prstGeom>
            <a:noFill/>
          </p:spPr>
          <p:txBody>
            <a:bodyPr wrap="square" rtlCol="0">
              <a:spAutoFit/>
            </a:bodyPr>
            <a:lstStyle/>
            <a:p>
              <a:r>
                <a:rPr lang="en-US" sz="1050" dirty="0">
                  <a:solidFill>
                    <a:schemeClr val="bg1"/>
                  </a:solidFill>
                  <a:latin typeface="Maven Pro" panose="020B0604020202020204" charset="0"/>
                </a:rPr>
                <a:t>decline in trade Volumes</a:t>
              </a:r>
            </a:p>
          </p:txBody>
        </p:sp>
      </p:grpSp>
      <p:sp>
        <p:nvSpPr>
          <p:cNvPr id="54" name="TextBox 53">
            <a:extLst>
              <a:ext uri="{FF2B5EF4-FFF2-40B4-BE49-F238E27FC236}">
                <a16:creationId xmlns:a16="http://schemas.microsoft.com/office/drawing/2014/main" id="{C14FAE56-E9C3-D747-9345-2356CB0A1A6F}"/>
              </a:ext>
            </a:extLst>
          </p:cNvPr>
          <p:cNvSpPr txBox="1"/>
          <p:nvPr/>
        </p:nvSpPr>
        <p:spPr>
          <a:xfrm>
            <a:off x="734158" y="1818247"/>
            <a:ext cx="1894588" cy="415498"/>
          </a:xfrm>
          <a:prstGeom prst="rect">
            <a:avLst/>
          </a:prstGeom>
          <a:noFill/>
        </p:spPr>
        <p:txBody>
          <a:bodyPr wrap="square" rtlCol="0">
            <a:spAutoFit/>
          </a:bodyPr>
          <a:lstStyle/>
          <a:p>
            <a:r>
              <a:rPr lang="en-US" sz="1050" dirty="0">
                <a:solidFill>
                  <a:schemeClr val="bg1"/>
                </a:solidFill>
                <a:latin typeface="Maven Pro" panose="020B0604020202020204" charset="0"/>
              </a:rPr>
              <a:t>World </a:t>
            </a:r>
            <a:r>
              <a:rPr lang="en-US" sz="1050" b="1" dirty="0">
                <a:solidFill>
                  <a:srgbClr val="49FFFC"/>
                </a:solidFill>
                <a:latin typeface="Maven Pro" panose="020B0604020202020204" charset="0"/>
              </a:rPr>
              <a:t>Merchandise</a:t>
            </a:r>
            <a:r>
              <a:rPr lang="en-US" sz="1050" dirty="0">
                <a:solidFill>
                  <a:schemeClr val="bg1"/>
                </a:solidFill>
                <a:latin typeface="Maven Pro" panose="020B0604020202020204" charset="0"/>
              </a:rPr>
              <a:t> trade is set to plummet between</a:t>
            </a:r>
          </a:p>
        </p:txBody>
      </p:sp>
      <p:sp>
        <p:nvSpPr>
          <p:cNvPr id="56" name="TextBox 55">
            <a:extLst>
              <a:ext uri="{FF2B5EF4-FFF2-40B4-BE49-F238E27FC236}">
                <a16:creationId xmlns:a16="http://schemas.microsoft.com/office/drawing/2014/main" id="{34FE23B7-F33A-354F-A313-28302D656329}"/>
              </a:ext>
            </a:extLst>
          </p:cNvPr>
          <p:cNvSpPr txBox="1"/>
          <p:nvPr/>
        </p:nvSpPr>
        <p:spPr>
          <a:xfrm>
            <a:off x="973157" y="2168044"/>
            <a:ext cx="1325857" cy="369332"/>
          </a:xfrm>
          <a:prstGeom prst="rect">
            <a:avLst/>
          </a:prstGeom>
          <a:noFill/>
        </p:spPr>
        <p:txBody>
          <a:bodyPr wrap="square" rtlCol="0">
            <a:spAutoFit/>
          </a:bodyPr>
          <a:lstStyle/>
          <a:p>
            <a:r>
              <a:rPr lang="en-US" sz="1800" b="1" dirty="0">
                <a:ln w="10160">
                  <a:solidFill>
                    <a:schemeClr val="accent5"/>
                  </a:solidFill>
                  <a:prstDash val="solid"/>
                </a:ln>
                <a:solidFill>
                  <a:srgbClr val="49FFFC"/>
                </a:solidFill>
                <a:effectLst>
                  <a:outerShdw blurRad="38100" dist="22860" dir="5400000" algn="tl" rotWithShape="0">
                    <a:srgbClr val="000000">
                      <a:alpha val="30000"/>
                    </a:srgbClr>
                  </a:outerShdw>
                </a:effectLst>
              </a:rPr>
              <a:t>13% - 23%</a:t>
            </a:r>
          </a:p>
        </p:txBody>
      </p:sp>
      <p:sp>
        <p:nvSpPr>
          <p:cNvPr id="57" name="TextBox 56">
            <a:extLst>
              <a:ext uri="{FF2B5EF4-FFF2-40B4-BE49-F238E27FC236}">
                <a16:creationId xmlns:a16="http://schemas.microsoft.com/office/drawing/2014/main" id="{534A7626-1848-D247-B588-BEB6E3CA867F}"/>
              </a:ext>
            </a:extLst>
          </p:cNvPr>
          <p:cNvSpPr txBox="1"/>
          <p:nvPr/>
        </p:nvSpPr>
        <p:spPr>
          <a:xfrm>
            <a:off x="2277653" y="2205577"/>
            <a:ext cx="870991" cy="276999"/>
          </a:xfrm>
          <a:prstGeom prst="rect">
            <a:avLst/>
          </a:prstGeom>
          <a:noFill/>
        </p:spPr>
        <p:txBody>
          <a:bodyPr wrap="square" rtlCol="0">
            <a:spAutoFit/>
          </a:bodyPr>
          <a:lstStyle/>
          <a:p>
            <a:r>
              <a:rPr lang="en-US" sz="1200" dirty="0">
                <a:solidFill>
                  <a:schemeClr val="bg1"/>
                </a:solidFill>
                <a:latin typeface="Maven Pro" panose="020B0604020202020204" charset="0"/>
              </a:rPr>
              <a:t>In </a:t>
            </a:r>
            <a:r>
              <a:rPr lang="en-US" sz="1200" dirty="0">
                <a:solidFill>
                  <a:schemeClr val="bg1"/>
                </a:solidFill>
                <a:latin typeface="+mj-lt"/>
              </a:rPr>
              <a:t>2020</a:t>
            </a:r>
          </a:p>
        </p:txBody>
      </p:sp>
      <p:sp>
        <p:nvSpPr>
          <p:cNvPr id="58" name="TextBox 57">
            <a:extLst>
              <a:ext uri="{FF2B5EF4-FFF2-40B4-BE49-F238E27FC236}">
                <a16:creationId xmlns:a16="http://schemas.microsoft.com/office/drawing/2014/main" id="{7B8C9BDB-CFC4-1E4A-82C9-F099EABD3218}"/>
              </a:ext>
            </a:extLst>
          </p:cNvPr>
          <p:cNvSpPr txBox="1"/>
          <p:nvPr/>
        </p:nvSpPr>
        <p:spPr>
          <a:xfrm>
            <a:off x="375788" y="2462937"/>
            <a:ext cx="2578608" cy="276999"/>
          </a:xfrm>
          <a:prstGeom prst="rect">
            <a:avLst/>
          </a:prstGeom>
          <a:noFill/>
        </p:spPr>
        <p:txBody>
          <a:bodyPr wrap="square" rtlCol="0">
            <a:spAutoFit/>
          </a:bodyPr>
          <a:lstStyle/>
          <a:p>
            <a:pPr algn="ctr"/>
            <a:r>
              <a:rPr lang="en-US" sz="1200" dirty="0">
                <a:solidFill>
                  <a:schemeClr val="bg1"/>
                </a:solidFill>
                <a:latin typeface="Maven Pro" panose="020B0604020202020204" charset="0"/>
              </a:rPr>
              <a:t>due to the pandemic.</a:t>
            </a:r>
          </a:p>
        </p:txBody>
      </p:sp>
      <p:grpSp>
        <p:nvGrpSpPr>
          <p:cNvPr id="59" name="Google Shape;1866;p52">
            <a:extLst>
              <a:ext uri="{FF2B5EF4-FFF2-40B4-BE49-F238E27FC236}">
                <a16:creationId xmlns:a16="http://schemas.microsoft.com/office/drawing/2014/main" id="{E0FD6A4C-0886-49E9-9F7D-675951A9E28E}"/>
              </a:ext>
            </a:extLst>
          </p:cNvPr>
          <p:cNvGrpSpPr/>
          <p:nvPr/>
        </p:nvGrpSpPr>
        <p:grpSpPr>
          <a:xfrm rot="5400000">
            <a:off x="749964" y="2246284"/>
            <a:ext cx="349626" cy="270280"/>
            <a:chOff x="4943575" y="2516350"/>
            <a:chExt cx="98675" cy="81700"/>
          </a:xfrm>
          <a:solidFill>
            <a:srgbClr val="49FFFC"/>
          </a:solidFill>
        </p:grpSpPr>
        <p:sp>
          <p:nvSpPr>
            <p:cNvPr id="60" name="Google Shape;1867;p52">
              <a:extLst>
                <a:ext uri="{FF2B5EF4-FFF2-40B4-BE49-F238E27FC236}">
                  <a16:creationId xmlns:a16="http://schemas.microsoft.com/office/drawing/2014/main" id="{93392C62-9590-4692-B63E-65C150F5E4CF}"/>
                </a:ext>
              </a:extLst>
            </p:cNvPr>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 name="Google Shape;1868;p52">
              <a:extLst>
                <a:ext uri="{FF2B5EF4-FFF2-40B4-BE49-F238E27FC236}">
                  <a16:creationId xmlns:a16="http://schemas.microsoft.com/office/drawing/2014/main" id="{46A2B4B8-CB6D-4F66-A2B3-6D547F0D8AA0}"/>
                </a:ext>
              </a:extLst>
            </p:cNvPr>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 name="Google Shape;1869;p52">
              <a:extLst>
                <a:ext uri="{FF2B5EF4-FFF2-40B4-BE49-F238E27FC236}">
                  <a16:creationId xmlns:a16="http://schemas.microsoft.com/office/drawing/2014/main" id="{9E8A5A8F-0F66-464C-A2F6-784D63AC201A}"/>
                </a:ext>
              </a:extLst>
            </p:cNvPr>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 name="Google Shape;1870;p52">
              <a:extLst>
                <a:ext uri="{FF2B5EF4-FFF2-40B4-BE49-F238E27FC236}">
                  <a16:creationId xmlns:a16="http://schemas.microsoft.com/office/drawing/2014/main" id="{16AA1DB7-9A77-4B81-854A-808BE6A88DD0}"/>
                </a:ext>
              </a:extLst>
            </p:cNvPr>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 name="Google Shape;1871;p52">
              <a:extLst>
                <a:ext uri="{FF2B5EF4-FFF2-40B4-BE49-F238E27FC236}">
                  <a16:creationId xmlns:a16="http://schemas.microsoft.com/office/drawing/2014/main" id="{12D9F4FB-BF24-4F24-A6D5-A74375C8CE5C}"/>
                </a:ext>
              </a:extLst>
            </p:cNvPr>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 name="Google Shape;1872;p52">
              <a:extLst>
                <a:ext uri="{FF2B5EF4-FFF2-40B4-BE49-F238E27FC236}">
                  <a16:creationId xmlns:a16="http://schemas.microsoft.com/office/drawing/2014/main" id="{31D18B8B-0002-412F-9FC1-D27E155E1B95}"/>
                </a:ext>
              </a:extLst>
            </p:cNvPr>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 name="Google Shape;1873;p52">
              <a:extLst>
                <a:ext uri="{FF2B5EF4-FFF2-40B4-BE49-F238E27FC236}">
                  <a16:creationId xmlns:a16="http://schemas.microsoft.com/office/drawing/2014/main" id="{3FF94483-D24D-448C-8741-0AD505A0AEFB}"/>
                </a:ext>
              </a:extLst>
            </p:cNvPr>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 name="Google Shape;1874;p52">
              <a:extLst>
                <a:ext uri="{FF2B5EF4-FFF2-40B4-BE49-F238E27FC236}">
                  <a16:creationId xmlns:a16="http://schemas.microsoft.com/office/drawing/2014/main" id="{45D357A4-48BE-4E75-89B3-8753919B10BC}"/>
                </a:ext>
              </a:extLst>
            </p:cNvPr>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 name="Google Shape;1875;p52">
              <a:extLst>
                <a:ext uri="{FF2B5EF4-FFF2-40B4-BE49-F238E27FC236}">
                  <a16:creationId xmlns:a16="http://schemas.microsoft.com/office/drawing/2014/main" id="{D217E034-634F-4C52-910A-2E459C8963EE}"/>
                </a:ext>
              </a:extLst>
            </p:cNvPr>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 name="Google Shape;1876;p52">
              <a:extLst>
                <a:ext uri="{FF2B5EF4-FFF2-40B4-BE49-F238E27FC236}">
                  <a16:creationId xmlns:a16="http://schemas.microsoft.com/office/drawing/2014/main" id="{82E2E5D2-FC4F-419D-8788-190B1E76C0A1}"/>
                </a:ext>
              </a:extLst>
            </p:cNvPr>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 name="Google Shape;1877;p52">
              <a:extLst>
                <a:ext uri="{FF2B5EF4-FFF2-40B4-BE49-F238E27FC236}">
                  <a16:creationId xmlns:a16="http://schemas.microsoft.com/office/drawing/2014/main" id="{E7F5E263-C3AB-4397-AEA5-950B216B41B7}"/>
                </a:ext>
              </a:extLst>
            </p:cNvPr>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 name="Google Shape;1878;p52">
              <a:extLst>
                <a:ext uri="{FF2B5EF4-FFF2-40B4-BE49-F238E27FC236}">
                  <a16:creationId xmlns:a16="http://schemas.microsoft.com/office/drawing/2014/main" id="{8162C77E-7B94-4D82-A4A7-FA76AE9233B8}"/>
                </a:ext>
              </a:extLst>
            </p:cNvPr>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 name="Google Shape;1879;p52">
              <a:extLst>
                <a:ext uri="{FF2B5EF4-FFF2-40B4-BE49-F238E27FC236}">
                  <a16:creationId xmlns:a16="http://schemas.microsoft.com/office/drawing/2014/main" id="{EEAF7128-E45A-42CB-909B-F09E17AB0C74}"/>
                </a:ext>
              </a:extLst>
            </p:cNvPr>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 name="Google Shape;1880;p52">
              <a:extLst>
                <a:ext uri="{FF2B5EF4-FFF2-40B4-BE49-F238E27FC236}">
                  <a16:creationId xmlns:a16="http://schemas.microsoft.com/office/drawing/2014/main" id="{601AF318-082C-4D92-A523-F86AC3FB2954}"/>
                </a:ext>
              </a:extLst>
            </p:cNvPr>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 name="Google Shape;1881;p52">
              <a:extLst>
                <a:ext uri="{FF2B5EF4-FFF2-40B4-BE49-F238E27FC236}">
                  <a16:creationId xmlns:a16="http://schemas.microsoft.com/office/drawing/2014/main" id="{2195CA4F-4616-4C9E-9872-A45DC8B0B51F}"/>
                </a:ext>
              </a:extLst>
            </p:cNvPr>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 name="Google Shape;1882;p52">
              <a:extLst>
                <a:ext uri="{FF2B5EF4-FFF2-40B4-BE49-F238E27FC236}">
                  <a16:creationId xmlns:a16="http://schemas.microsoft.com/office/drawing/2014/main" id="{44B3356E-5E0D-45BB-A05A-8ACC6781D362}"/>
                </a:ext>
              </a:extLst>
            </p:cNvPr>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 name="Google Shape;1883;p52">
              <a:extLst>
                <a:ext uri="{FF2B5EF4-FFF2-40B4-BE49-F238E27FC236}">
                  <a16:creationId xmlns:a16="http://schemas.microsoft.com/office/drawing/2014/main" id="{05AE6076-CBED-4FEA-9667-A681A391A2A0}"/>
                </a:ext>
              </a:extLst>
            </p:cNvPr>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 name="Google Shape;1884;p52">
              <a:extLst>
                <a:ext uri="{FF2B5EF4-FFF2-40B4-BE49-F238E27FC236}">
                  <a16:creationId xmlns:a16="http://schemas.microsoft.com/office/drawing/2014/main" id="{C8CC938F-7AF9-42E8-9359-0E419D901EFF}"/>
                </a:ext>
              </a:extLst>
            </p:cNvPr>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 name="Google Shape;1885;p52">
              <a:extLst>
                <a:ext uri="{FF2B5EF4-FFF2-40B4-BE49-F238E27FC236}">
                  <a16:creationId xmlns:a16="http://schemas.microsoft.com/office/drawing/2014/main" id="{BCE27EBD-E7DB-4B49-9204-6861A62C4971}"/>
                </a:ext>
              </a:extLst>
            </p:cNvPr>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 name="Google Shape;1886;p52">
              <a:extLst>
                <a:ext uri="{FF2B5EF4-FFF2-40B4-BE49-F238E27FC236}">
                  <a16:creationId xmlns:a16="http://schemas.microsoft.com/office/drawing/2014/main" id="{A65C0A40-13C8-42F3-BE67-51D2EB258E40}"/>
                </a:ext>
              </a:extLst>
            </p:cNvPr>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 name="Google Shape;1887;p52">
              <a:extLst>
                <a:ext uri="{FF2B5EF4-FFF2-40B4-BE49-F238E27FC236}">
                  <a16:creationId xmlns:a16="http://schemas.microsoft.com/office/drawing/2014/main" id="{EF9E8C77-1CA6-4199-ABCD-FE4674AD9A8F}"/>
                </a:ext>
              </a:extLst>
            </p:cNvPr>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 name="Google Shape;1888;p52">
              <a:extLst>
                <a:ext uri="{FF2B5EF4-FFF2-40B4-BE49-F238E27FC236}">
                  <a16:creationId xmlns:a16="http://schemas.microsoft.com/office/drawing/2014/main" id="{76E2B7CF-F8C1-4513-9C12-5D0C2C1A1924}"/>
                </a:ext>
              </a:extLst>
            </p:cNvPr>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 name="Google Shape;1889;p52">
              <a:extLst>
                <a:ext uri="{FF2B5EF4-FFF2-40B4-BE49-F238E27FC236}">
                  <a16:creationId xmlns:a16="http://schemas.microsoft.com/office/drawing/2014/main" id="{D0EF5545-C2AD-486C-B6C2-2C4A782CE22C}"/>
                </a:ext>
              </a:extLst>
            </p:cNvPr>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 name="Google Shape;1890;p52">
              <a:extLst>
                <a:ext uri="{FF2B5EF4-FFF2-40B4-BE49-F238E27FC236}">
                  <a16:creationId xmlns:a16="http://schemas.microsoft.com/office/drawing/2014/main" id="{E2565D91-7163-4634-BDD1-9435016278D6}"/>
                </a:ext>
              </a:extLst>
            </p:cNvPr>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 name="Google Shape;1891;p52">
              <a:extLst>
                <a:ext uri="{FF2B5EF4-FFF2-40B4-BE49-F238E27FC236}">
                  <a16:creationId xmlns:a16="http://schemas.microsoft.com/office/drawing/2014/main" id="{1C5CB5B2-08B7-4BE6-B34B-63F546D3C248}"/>
                </a:ext>
              </a:extLst>
            </p:cNvPr>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 name="Google Shape;1892;p52">
              <a:extLst>
                <a:ext uri="{FF2B5EF4-FFF2-40B4-BE49-F238E27FC236}">
                  <a16:creationId xmlns:a16="http://schemas.microsoft.com/office/drawing/2014/main" id="{ABD92AFC-4408-4335-9A16-69883AB2A6A1}"/>
                </a:ext>
              </a:extLst>
            </p:cNvPr>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 name="Google Shape;1893;p52">
              <a:extLst>
                <a:ext uri="{FF2B5EF4-FFF2-40B4-BE49-F238E27FC236}">
                  <a16:creationId xmlns:a16="http://schemas.microsoft.com/office/drawing/2014/main" id="{EBA16EC3-AABA-4CB1-B26C-244B6BB40C32}"/>
                </a:ext>
              </a:extLst>
            </p:cNvPr>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 name="Google Shape;1894;p52">
              <a:extLst>
                <a:ext uri="{FF2B5EF4-FFF2-40B4-BE49-F238E27FC236}">
                  <a16:creationId xmlns:a16="http://schemas.microsoft.com/office/drawing/2014/main" id="{4AC78F87-FD25-4D67-A7EA-EEA6DA81BE9A}"/>
                </a:ext>
              </a:extLst>
            </p:cNvPr>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 name="Google Shape;1895;p52">
              <a:extLst>
                <a:ext uri="{FF2B5EF4-FFF2-40B4-BE49-F238E27FC236}">
                  <a16:creationId xmlns:a16="http://schemas.microsoft.com/office/drawing/2014/main" id="{E1D8E4F8-D35F-406F-B638-C41CE8591325}"/>
                </a:ext>
              </a:extLst>
            </p:cNvPr>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 name="Google Shape;1896;p52">
              <a:extLst>
                <a:ext uri="{FF2B5EF4-FFF2-40B4-BE49-F238E27FC236}">
                  <a16:creationId xmlns:a16="http://schemas.microsoft.com/office/drawing/2014/main" id="{284DC547-41C9-4701-9C1F-604FD4263D42}"/>
                </a:ext>
              </a:extLst>
            </p:cNvPr>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 name="Google Shape;1897;p52">
              <a:extLst>
                <a:ext uri="{FF2B5EF4-FFF2-40B4-BE49-F238E27FC236}">
                  <a16:creationId xmlns:a16="http://schemas.microsoft.com/office/drawing/2014/main" id="{625055CB-6C99-4CA9-929B-3C3BD93D9F70}"/>
                </a:ext>
              </a:extLst>
            </p:cNvPr>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 name="Google Shape;1898;p52">
              <a:extLst>
                <a:ext uri="{FF2B5EF4-FFF2-40B4-BE49-F238E27FC236}">
                  <a16:creationId xmlns:a16="http://schemas.microsoft.com/office/drawing/2014/main" id="{75D82718-C9B5-4C7C-AF82-F3B447C3A0B5}"/>
                </a:ext>
              </a:extLst>
            </p:cNvPr>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 name="Google Shape;1899;p52">
              <a:extLst>
                <a:ext uri="{FF2B5EF4-FFF2-40B4-BE49-F238E27FC236}">
                  <a16:creationId xmlns:a16="http://schemas.microsoft.com/office/drawing/2014/main" id="{CCFDEC65-BA4D-41AA-990E-CBD6B03749CA}"/>
                </a:ext>
              </a:extLst>
            </p:cNvPr>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 name="Google Shape;1900;p52">
              <a:extLst>
                <a:ext uri="{FF2B5EF4-FFF2-40B4-BE49-F238E27FC236}">
                  <a16:creationId xmlns:a16="http://schemas.microsoft.com/office/drawing/2014/main" id="{EF05C5A6-9DA0-4133-B50E-73C173AD6E08}"/>
                </a:ext>
              </a:extLst>
            </p:cNvPr>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 name="Google Shape;1901;p52">
              <a:extLst>
                <a:ext uri="{FF2B5EF4-FFF2-40B4-BE49-F238E27FC236}">
                  <a16:creationId xmlns:a16="http://schemas.microsoft.com/office/drawing/2014/main" id="{9F0E84CE-AC8A-4DCB-91A2-033AFB57C5EF}"/>
                </a:ext>
              </a:extLst>
            </p:cNvPr>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 name="Google Shape;1902;p52">
              <a:extLst>
                <a:ext uri="{FF2B5EF4-FFF2-40B4-BE49-F238E27FC236}">
                  <a16:creationId xmlns:a16="http://schemas.microsoft.com/office/drawing/2014/main" id="{7A8B4CFA-8726-4F1A-86B0-88932062FE80}"/>
                </a:ext>
              </a:extLst>
            </p:cNvPr>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5" name="Google Shape;1903;p52">
              <a:extLst>
                <a:ext uri="{FF2B5EF4-FFF2-40B4-BE49-F238E27FC236}">
                  <a16:creationId xmlns:a16="http://schemas.microsoft.com/office/drawing/2014/main" id="{9ABFE458-042E-45ED-852F-C17507D9C3BA}"/>
                </a:ext>
              </a:extLst>
            </p:cNvPr>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6" name="Google Shape;1904;p52">
              <a:extLst>
                <a:ext uri="{FF2B5EF4-FFF2-40B4-BE49-F238E27FC236}">
                  <a16:creationId xmlns:a16="http://schemas.microsoft.com/office/drawing/2014/main" id="{58873C79-61A3-4717-8189-E5DAEFCCA86E}"/>
                </a:ext>
              </a:extLst>
            </p:cNvPr>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7" name="Google Shape;1905;p52">
              <a:extLst>
                <a:ext uri="{FF2B5EF4-FFF2-40B4-BE49-F238E27FC236}">
                  <a16:creationId xmlns:a16="http://schemas.microsoft.com/office/drawing/2014/main" id="{CDEC8828-2BA1-4028-9D31-F7FC84C8380D}"/>
                </a:ext>
              </a:extLst>
            </p:cNvPr>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8" name="Google Shape;1906;p52">
              <a:extLst>
                <a:ext uri="{FF2B5EF4-FFF2-40B4-BE49-F238E27FC236}">
                  <a16:creationId xmlns:a16="http://schemas.microsoft.com/office/drawing/2014/main" id="{F649BD6F-27C2-4BD9-8552-57201BEFE4E2}"/>
                </a:ext>
              </a:extLst>
            </p:cNvPr>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9" name="Google Shape;1907;p52">
              <a:extLst>
                <a:ext uri="{FF2B5EF4-FFF2-40B4-BE49-F238E27FC236}">
                  <a16:creationId xmlns:a16="http://schemas.microsoft.com/office/drawing/2014/main" id="{0B218A98-4914-4E1E-A425-1A0476E5864D}"/>
                </a:ext>
              </a:extLst>
            </p:cNvPr>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0" name="Google Shape;1908;p52">
              <a:extLst>
                <a:ext uri="{FF2B5EF4-FFF2-40B4-BE49-F238E27FC236}">
                  <a16:creationId xmlns:a16="http://schemas.microsoft.com/office/drawing/2014/main" id="{3EE32D80-A880-4F49-9740-E36EA0CF1744}"/>
                </a:ext>
              </a:extLst>
            </p:cNvPr>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1" name="Google Shape;1909;p52">
              <a:extLst>
                <a:ext uri="{FF2B5EF4-FFF2-40B4-BE49-F238E27FC236}">
                  <a16:creationId xmlns:a16="http://schemas.microsoft.com/office/drawing/2014/main" id="{B0B9EA35-7AF6-4947-8CD2-6767FF5930A9}"/>
                </a:ext>
              </a:extLst>
            </p:cNvPr>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2" name="Google Shape;1910;p52">
              <a:extLst>
                <a:ext uri="{FF2B5EF4-FFF2-40B4-BE49-F238E27FC236}">
                  <a16:creationId xmlns:a16="http://schemas.microsoft.com/office/drawing/2014/main" id="{B867C978-126A-439B-83F2-6ABD4E9DF1F6}"/>
                </a:ext>
              </a:extLst>
            </p:cNvPr>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3" name="Google Shape;1911;p52">
              <a:extLst>
                <a:ext uri="{FF2B5EF4-FFF2-40B4-BE49-F238E27FC236}">
                  <a16:creationId xmlns:a16="http://schemas.microsoft.com/office/drawing/2014/main" id="{99E933E5-B951-4BFE-AA39-66A66C3C518D}"/>
                </a:ext>
              </a:extLst>
            </p:cNvPr>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4" name="Google Shape;1912;p52">
              <a:extLst>
                <a:ext uri="{FF2B5EF4-FFF2-40B4-BE49-F238E27FC236}">
                  <a16:creationId xmlns:a16="http://schemas.microsoft.com/office/drawing/2014/main" id="{6F2E05C0-B978-4093-B0F6-171D83E4F19A}"/>
                </a:ext>
              </a:extLst>
            </p:cNvPr>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5" name="Google Shape;1913;p52">
              <a:extLst>
                <a:ext uri="{FF2B5EF4-FFF2-40B4-BE49-F238E27FC236}">
                  <a16:creationId xmlns:a16="http://schemas.microsoft.com/office/drawing/2014/main" id="{03B1E52C-0DE7-4D64-A8F6-C3F0D8A01DD7}"/>
                </a:ext>
              </a:extLst>
            </p:cNvPr>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6" name="Google Shape;1914;p52">
              <a:extLst>
                <a:ext uri="{FF2B5EF4-FFF2-40B4-BE49-F238E27FC236}">
                  <a16:creationId xmlns:a16="http://schemas.microsoft.com/office/drawing/2014/main" id="{9794D631-9372-4DF3-A1A7-80EE3D9F26E2}"/>
                </a:ext>
              </a:extLst>
            </p:cNvPr>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7" name="Google Shape;1915;p52">
              <a:extLst>
                <a:ext uri="{FF2B5EF4-FFF2-40B4-BE49-F238E27FC236}">
                  <a16:creationId xmlns:a16="http://schemas.microsoft.com/office/drawing/2014/main" id="{DB595334-117F-4737-8227-97B24845928B}"/>
                </a:ext>
              </a:extLst>
            </p:cNvPr>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8" name="Google Shape;1916;p52">
              <a:extLst>
                <a:ext uri="{FF2B5EF4-FFF2-40B4-BE49-F238E27FC236}">
                  <a16:creationId xmlns:a16="http://schemas.microsoft.com/office/drawing/2014/main" id="{CA7721E7-2029-4ACB-89A3-3D1890769A50}"/>
                </a:ext>
              </a:extLst>
            </p:cNvPr>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9" name="Google Shape;1917;p52">
              <a:extLst>
                <a:ext uri="{FF2B5EF4-FFF2-40B4-BE49-F238E27FC236}">
                  <a16:creationId xmlns:a16="http://schemas.microsoft.com/office/drawing/2014/main" id="{FC9AC8D2-7772-43C6-83F1-C5B1A7719DD7}"/>
                </a:ext>
              </a:extLst>
            </p:cNvPr>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0" name="Google Shape;1918;p52">
              <a:extLst>
                <a:ext uri="{FF2B5EF4-FFF2-40B4-BE49-F238E27FC236}">
                  <a16:creationId xmlns:a16="http://schemas.microsoft.com/office/drawing/2014/main" id="{1DF85B6A-15C4-4630-8D9B-578E8623F3E0}"/>
                </a:ext>
              </a:extLst>
            </p:cNvPr>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 name="Google Shape;1919;p52">
              <a:extLst>
                <a:ext uri="{FF2B5EF4-FFF2-40B4-BE49-F238E27FC236}">
                  <a16:creationId xmlns:a16="http://schemas.microsoft.com/office/drawing/2014/main" id="{FBB74071-C591-45A4-BD9A-0A8C68DA6F98}"/>
                </a:ext>
              </a:extLst>
            </p:cNvPr>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2" name="Google Shape;1920;p52">
              <a:extLst>
                <a:ext uri="{FF2B5EF4-FFF2-40B4-BE49-F238E27FC236}">
                  <a16:creationId xmlns:a16="http://schemas.microsoft.com/office/drawing/2014/main" id="{21C5CD94-1430-441C-9CE0-D65F1B212A33}"/>
                </a:ext>
              </a:extLst>
            </p:cNvPr>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3" name="Google Shape;1921;p52">
              <a:extLst>
                <a:ext uri="{FF2B5EF4-FFF2-40B4-BE49-F238E27FC236}">
                  <a16:creationId xmlns:a16="http://schemas.microsoft.com/office/drawing/2014/main" id="{D8FF7D71-913A-443A-9342-7C818B1A7F74}"/>
                </a:ext>
              </a:extLst>
            </p:cNvPr>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4" name="Google Shape;1922;p52">
              <a:extLst>
                <a:ext uri="{FF2B5EF4-FFF2-40B4-BE49-F238E27FC236}">
                  <a16:creationId xmlns:a16="http://schemas.microsoft.com/office/drawing/2014/main" id="{AEA3790A-E086-4DD8-B395-F62E61448863}"/>
                </a:ext>
              </a:extLst>
            </p:cNvPr>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5" name="Google Shape;1923;p52">
              <a:extLst>
                <a:ext uri="{FF2B5EF4-FFF2-40B4-BE49-F238E27FC236}">
                  <a16:creationId xmlns:a16="http://schemas.microsoft.com/office/drawing/2014/main" id="{9A2D98F7-ACB3-45C4-85E9-C08272BE8EA3}"/>
                </a:ext>
              </a:extLst>
            </p:cNvPr>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6" name="Google Shape;1924;p52">
              <a:extLst>
                <a:ext uri="{FF2B5EF4-FFF2-40B4-BE49-F238E27FC236}">
                  <a16:creationId xmlns:a16="http://schemas.microsoft.com/office/drawing/2014/main" id="{BDB7CC44-F453-421E-8CF4-41B54AFD84F1}"/>
                </a:ext>
              </a:extLst>
            </p:cNvPr>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7" name="Google Shape;1925;p52">
              <a:extLst>
                <a:ext uri="{FF2B5EF4-FFF2-40B4-BE49-F238E27FC236}">
                  <a16:creationId xmlns:a16="http://schemas.microsoft.com/office/drawing/2014/main" id="{013678D5-43CF-46A5-BE11-F7E79C148099}"/>
                </a:ext>
              </a:extLst>
            </p:cNvPr>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8" name="Google Shape;1926;p52">
              <a:extLst>
                <a:ext uri="{FF2B5EF4-FFF2-40B4-BE49-F238E27FC236}">
                  <a16:creationId xmlns:a16="http://schemas.microsoft.com/office/drawing/2014/main" id="{73E1E4D2-F26F-4DFA-A54B-7BB628626B32}"/>
                </a:ext>
              </a:extLst>
            </p:cNvPr>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9" name="Google Shape;1927;p52">
              <a:extLst>
                <a:ext uri="{FF2B5EF4-FFF2-40B4-BE49-F238E27FC236}">
                  <a16:creationId xmlns:a16="http://schemas.microsoft.com/office/drawing/2014/main" id="{70C3EAE7-B2C4-49E5-9E97-3577E7402650}"/>
                </a:ext>
              </a:extLst>
            </p:cNvPr>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0" name="Google Shape;1928;p52">
              <a:extLst>
                <a:ext uri="{FF2B5EF4-FFF2-40B4-BE49-F238E27FC236}">
                  <a16:creationId xmlns:a16="http://schemas.microsoft.com/office/drawing/2014/main" id="{5CA8B099-3AF8-4E94-BA7B-DF7443AD31D0}"/>
                </a:ext>
              </a:extLst>
            </p:cNvPr>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1" name="Google Shape;1929;p52">
              <a:extLst>
                <a:ext uri="{FF2B5EF4-FFF2-40B4-BE49-F238E27FC236}">
                  <a16:creationId xmlns:a16="http://schemas.microsoft.com/office/drawing/2014/main" id="{10CED8A4-9761-4420-948B-86EB78398465}"/>
                </a:ext>
              </a:extLst>
            </p:cNvPr>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2" name="Google Shape;1930;p52">
              <a:extLst>
                <a:ext uri="{FF2B5EF4-FFF2-40B4-BE49-F238E27FC236}">
                  <a16:creationId xmlns:a16="http://schemas.microsoft.com/office/drawing/2014/main" id="{7575251B-8D32-4D03-9181-3A019C587940}"/>
                </a:ext>
              </a:extLst>
            </p:cNvPr>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3" name="Google Shape;1931;p52">
              <a:extLst>
                <a:ext uri="{FF2B5EF4-FFF2-40B4-BE49-F238E27FC236}">
                  <a16:creationId xmlns:a16="http://schemas.microsoft.com/office/drawing/2014/main" id="{C6AE6490-F240-4B23-B6CA-1D5EBB3AAA94}"/>
                </a:ext>
              </a:extLst>
            </p:cNvPr>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4" name="Google Shape;1932;p52">
              <a:extLst>
                <a:ext uri="{FF2B5EF4-FFF2-40B4-BE49-F238E27FC236}">
                  <a16:creationId xmlns:a16="http://schemas.microsoft.com/office/drawing/2014/main" id="{79D3A523-DFCB-4400-9EDD-96D6F09E61EA}"/>
                </a:ext>
              </a:extLst>
            </p:cNvPr>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5" name="Google Shape;1933;p52">
              <a:extLst>
                <a:ext uri="{FF2B5EF4-FFF2-40B4-BE49-F238E27FC236}">
                  <a16:creationId xmlns:a16="http://schemas.microsoft.com/office/drawing/2014/main" id="{AF86BC37-3F0A-42A3-9032-CA5A9825645B}"/>
                </a:ext>
              </a:extLst>
            </p:cNvPr>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6" name="Google Shape;1934;p52">
              <a:extLst>
                <a:ext uri="{FF2B5EF4-FFF2-40B4-BE49-F238E27FC236}">
                  <a16:creationId xmlns:a16="http://schemas.microsoft.com/office/drawing/2014/main" id="{A133632A-C2C2-4555-8258-53A39E337C07}"/>
                </a:ext>
              </a:extLst>
            </p:cNvPr>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7" name="Google Shape;1935;p52">
              <a:extLst>
                <a:ext uri="{FF2B5EF4-FFF2-40B4-BE49-F238E27FC236}">
                  <a16:creationId xmlns:a16="http://schemas.microsoft.com/office/drawing/2014/main" id="{0DCCCEEC-88CF-4FD7-9099-FA8D2CECC804}"/>
                </a:ext>
              </a:extLst>
            </p:cNvPr>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8" name="Google Shape;1936;p52">
              <a:extLst>
                <a:ext uri="{FF2B5EF4-FFF2-40B4-BE49-F238E27FC236}">
                  <a16:creationId xmlns:a16="http://schemas.microsoft.com/office/drawing/2014/main" id="{D1DE543D-89D6-434A-B6D5-30357FED0DB5}"/>
                </a:ext>
              </a:extLst>
            </p:cNvPr>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9" name="Google Shape;1937;p52">
              <a:extLst>
                <a:ext uri="{FF2B5EF4-FFF2-40B4-BE49-F238E27FC236}">
                  <a16:creationId xmlns:a16="http://schemas.microsoft.com/office/drawing/2014/main" id="{5FE6028C-2960-4584-BBBD-92C4C670E374}"/>
                </a:ext>
              </a:extLst>
            </p:cNvPr>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0" name="Google Shape;1938;p52">
              <a:extLst>
                <a:ext uri="{FF2B5EF4-FFF2-40B4-BE49-F238E27FC236}">
                  <a16:creationId xmlns:a16="http://schemas.microsoft.com/office/drawing/2014/main" id="{231DF40A-A8F5-435C-96A9-CDC92940CD12}"/>
                </a:ext>
              </a:extLst>
            </p:cNvPr>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1" name="Google Shape;1939;p52">
              <a:extLst>
                <a:ext uri="{FF2B5EF4-FFF2-40B4-BE49-F238E27FC236}">
                  <a16:creationId xmlns:a16="http://schemas.microsoft.com/office/drawing/2014/main" id="{85CC4448-7A11-4FD6-B4B0-EC39A6FC442A}"/>
                </a:ext>
              </a:extLst>
            </p:cNvPr>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2" name="Google Shape;1940;p52">
              <a:extLst>
                <a:ext uri="{FF2B5EF4-FFF2-40B4-BE49-F238E27FC236}">
                  <a16:creationId xmlns:a16="http://schemas.microsoft.com/office/drawing/2014/main" id="{0AD46DA4-3690-4AEB-9A5B-F034C676C61A}"/>
                </a:ext>
              </a:extLst>
            </p:cNvPr>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3" name="Google Shape;1941;p52">
              <a:extLst>
                <a:ext uri="{FF2B5EF4-FFF2-40B4-BE49-F238E27FC236}">
                  <a16:creationId xmlns:a16="http://schemas.microsoft.com/office/drawing/2014/main" id="{1B111476-B47F-47B0-81CE-7B019199ECB7}"/>
                </a:ext>
              </a:extLst>
            </p:cNvPr>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4" name="Google Shape;1942;p52">
              <a:extLst>
                <a:ext uri="{FF2B5EF4-FFF2-40B4-BE49-F238E27FC236}">
                  <a16:creationId xmlns:a16="http://schemas.microsoft.com/office/drawing/2014/main" id="{BF5ACE2A-A63B-42E3-9FAD-49F2613DD84E}"/>
                </a:ext>
              </a:extLst>
            </p:cNvPr>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5" name="Google Shape;1943;p52">
              <a:extLst>
                <a:ext uri="{FF2B5EF4-FFF2-40B4-BE49-F238E27FC236}">
                  <a16:creationId xmlns:a16="http://schemas.microsoft.com/office/drawing/2014/main" id="{E2DB3EDA-2CA6-4695-B8D3-CE023E58D9DE}"/>
                </a:ext>
              </a:extLst>
            </p:cNvPr>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6" name="Google Shape;1944;p52">
              <a:extLst>
                <a:ext uri="{FF2B5EF4-FFF2-40B4-BE49-F238E27FC236}">
                  <a16:creationId xmlns:a16="http://schemas.microsoft.com/office/drawing/2014/main" id="{C523A3A6-563C-4577-9F94-FCA52A442A58}"/>
                </a:ext>
              </a:extLst>
            </p:cNvPr>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4" name="TextBox 3">
            <a:extLst>
              <a:ext uri="{FF2B5EF4-FFF2-40B4-BE49-F238E27FC236}">
                <a16:creationId xmlns:a16="http://schemas.microsoft.com/office/drawing/2014/main" id="{B67C3C34-9D48-0442-83CB-237E2704EB4C}"/>
              </a:ext>
            </a:extLst>
          </p:cNvPr>
          <p:cNvSpPr txBox="1"/>
          <p:nvPr/>
        </p:nvSpPr>
        <p:spPr>
          <a:xfrm>
            <a:off x="5505465" y="2890443"/>
            <a:ext cx="2632880" cy="276999"/>
          </a:xfrm>
          <a:prstGeom prst="rect">
            <a:avLst/>
          </a:prstGeom>
          <a:noFill/>
        </p:spPr>
        <p:txBody>
          <a:bodyPr wrap="square" rtlCol="0">
            <a:spAutoFit/>
          </a:bodyPr>
          <a:lstStyle/>
          <a:p>
            <a:r>
              <a:rPr lang="en-US" sz="1150" dirty="0">
                <a:solidFill>
                  <a:schemeClr val="bg1">
                    <a:lumMod val="75000"/>
                  </a:schemeClr>
                </a:solidFill>
              </a:rPr>
              <a:t>Source:   WTO Secretariat</a:t>
            </a:r>
            <a:endParaRPr lang="en-MM" sz="1150" dirty="0">
              <a:solidFill>
                <a:schemeClr val="bg1">
                  <a:lumMod val="75000"/>
                </a:schemeClr>
              </a:solidFill>
            </a:endParaRPr>
          </a:p>
        </p:txBody>
      </p:sp>
    </p:spTree>
    <p:extLst>
      <p:ext uri="{BB962C8B-B14F-4D97-AF65-F5344CB8AC3E}">
        <p14:creationId xmlns:p14="http://schemas.microsoft.com/office/powerpoint/2010/main" val="16227956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cxnSp>
        <p:nvCxnSpPr>
          <p:cNvPr id="13" name="Straight Connector 12">
            <a:extLst>
              <a:ext uri="{FF2B5EF4-FFF2-40B4-BE49-F238E27FC236}">
                <a16:creationId xmlns:a16="http://schemas.microsoft.com/office/drawing/2014/main" id="{71AA1307-1397-A74F-9C6A-5BA1C4818179}"/>
              </a:ext>
            </a:extLst>
          </p:cNvPr>
          <p:cNvCxnSpPr>
            <a:cxnSpLocks/>
          </p:cNvCxnSpPr>
          <p:nvPr/>
        </p:nvCxnSpPr>
        <p:spPr>
          <a:xfrm>
            <a:off x="237893" y="467589"/>
            <a:ext cx="7610707" cy="0"/>
          </a:xfrm>
          <a:prstGeom prst="line">
            <a:avLst/>
          </a:prstGeom>
        </p:spPr>
        <p:style>
          <a:lnRef idx="2">
            <a:schemeClr val="accent6"/>
          </a:lnRef>
          <a:fillRef idx="0">
            <a:schemeClr val="accent6"/>
          </a:fillRef>
          <a:effectRef idx="1">
            <a:schemeClr val="accent6"/>
          </a:effectRef>
          <a:fontRef idx="minor">
            <a:schemeClr val="tx1"/>
          </a:fontRef>
        </p:style>
      </p:cxnSp>
      <p:sp>
        <p:nvSpPr>
          <p:cNvPr id="15" name="Google Shape;466;p26">
            <a:extLst>
              <a:ext uri="{FF2B5EF4-FFF2-40B4-BE49-F238E27FC236}">
                <a16:creationId xmlns:a16="http://schemas.microsoft.com/office/drawing/2014/main" id="{D6BA11B8-6D95-D94D-8406-C7FE29EDE2EA}"/>
              </a:ext>
            </a:extLst>
          </p:cNvPr>
          <p:cNvSpPr txBox="1">
            <a:spLocks noGrp="1"/>
          </p:cNvSpPr>
          <p:nvPr>
            <p:ph type="ctrTitle"/>
          </p:nvPr>
        </p:nvSpPr>
        <p:spPr>
          <a:xfrm>
            <a:off x="143933" y="0"/>
            <a:ext cx="8279642"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Issue 3: Impact of SMEs on Economy (World &amp; Asia)</a:t>
            </a:r>
            <a:endParaRPr dirty="0"/>
          </a:p>
        </p:txBody>
      </p:sp>
      <p:grpSp>
        <p:nvGrpSpPr>
          <p:cNvPr id="2" name="Group 1">
            <a:extLst>
              <a:ext uri="{FF2B5EF4-FFF2-40B4-BE49-F238E27FC236}">
                <a16:creationId xmlns:a16="http://schemas.microsoft.com/office/drawing/2014/main" id="{DB287826-56E5-744C-B0FF-6763074F434A}"/>
              </a:ext>
            </a:extLst>
          </p:cNvPr>
          <p:cNvGrpSpPr/>
          <p:nvPr/>
        </p:nvGrpSpPr>
        <p:grpSpPr>
          <a:xfrm>
            <a:off x="8469" y="543932"/>
            <a:ext cx="3318722" cy="4621621"/>
            <a:chOff x="0" y="543932"/>
            <a:chExt cx="4036239" cy="4505569"/>
          </a:xfrm>
        </p:grpSpPr>
        <p:pic>
          <p:nvPicPr>
            <p:cNvPr id="4" name="Picture 3">
              <a:extLst>
                <a:ext uri="{FF2B5EF4-FFF2-40B4-BE49-F238E27FC236}">
                  <a16:creationId xmlns:a16="http://schemas.microsoft.com/office/drawing/2014/main" id="{0BACEEC0-81F5-624D-AB0C-B56F6428F001}"/>
                </a:ext>
              </a:extLst>
            </p:cNvPr>
            <p:cNvPicPr>
              <a:picLocks noChangeAspect="1"/>
            </p:cNvPicPr>
            <p:nvPr/>
          </p:nvPicPr>
          <p:blipFill>
            <a:blip r:embed="rId3"/>
            <a:stretch>
              <a:fillRect/>
            </a:stretch>
          </p:blipFill>
          <p:spPr>
            <a:xfrm>
              <a:off x="0" y="543932"/>
              <a:ext cx="4036239" cy="4505569"/>
            </a:xfrm>
            <a:prstGeom prst="rect">
              <a:avLst/>
            </a:prstGeom>
          </p:spPr>
        </p:pic>
        <p:sp>
          <p:nvSpPr>
            <p:cNvPr id="9" name="TextBox 8">
              <a:extLst>
                <a:ext uri="{FF2B5EF4-FFF2-40B4-BE49-F238E27FC236}">
                  <a16:creationId xmlns:a16="http://schemas.microsoft.com/office/drawing/2014/main" id="{5340453D-EF5F-5F44-89E8-B15E7F361F82}"/>
                </a:ext>
              </a:extLst>
            </p:cNvPr>
            <p:cNvSpPr txBox="1"/>
            <p:nvPr/>
          </p:nvSpPr>
          <p:spPr>
            <a:xfrm>
              <a:off x="23743" y="3160407"/>
              <a:ext cx="930063" cy="215444"/>
            </a:xfrm>
            <a:prstGeom prst="rect">
              <a:avLst/>
            </a:prstGeom>
            <a:noFill/>
          </p:spPr>
          <p:txBody>
            <a:bodyPr wrap="none" rtlCol="0">
              <a:spAutoFit/>
            </a:bodyPr>
            <a:lstStyle/>
            <a:p>
              <a:r>
                <a:rPr lang="en-MM" sz="800" dirty="0"/>
                <a:t>No of Enterprise</a:t>
              </a:r>
            </a:p>
          </p:txBody>
        </p:sp>
        <p:sp>
          <p:nvSpPr>
            <p:cNvPr id="10" name="TextBox 9">
              <a:extLst>
                <a:ext uri="{FF2B5EF4-FFF2-40B4-BE49-F238E27FC236}">
                  <a16:creationId xmlns:a16="http://schemas.microsoft.com/office/drawing/2014/main" id="{EBF55E57-D77C-4A46-9421-8C6A7CA8E9BD}"/>
                </a:ext>
              </a:extLst>
            </p:cNvPr>
            <p:cNvSpPr txBox="1"/>
            <p:nvPr/>
          </p:nvSpPr>
          <p:spPr>
            <a:xfrm>
              <a:off x="983191" y="3160407"/>
              <a:ext cx="803425" cy="215444"/>
            </a:xfrm>
            <a:prstGeom prst="rect">
              <a:avLst/>
            </a:prstGeom>
            <a:noFill/>
          </p:spPr>
          <p:txBody>
            <a:bodyPr wrap="none" rtlCol="0">
              <a:spAutoFit/>
            </a:bodyPr>
            <a:lstStyle/>
            <a:p>
              <a:r>
                <a:rPr lang="en-MM" sz="800" dirty="0"/>
                <a:t>total SMEs %</a:t>
              </a:r>
            </a:p>
          </p:txBody>
        </p:sp>
      </p:grpSp>
      <p:grpSp>
        <p:nvGrpSpPr>
          <p:cNvPr id="95" name="Group 94">
            <a:extLst>
              <a:ext uri="{FF2B5EF4-FFF2-40B4-BE49-F238E27FC236}">
                <a16:creationId xmlns:a16="http://schemas.microsoft.com/office/drawing/2014/main" id="{EBA6CF79-A1A8-0342-AA01-4C9466B19F45}"/>
              </a:ext>
            </a:extLst>
          </p:cNvPr>
          <p:cNvGrpSpPr/>
          <p:nvPr/>
        </p:nvGrpSpPr>
        <p:grpSpPr>
          <a:xfrm>
            <a:off x="3247499" y="696855"/>
            <a:ext cx="3032755" cy="4276957"/>
            <a:chOff x="3907899" y="696855"/>
            <a:chExt cx="3032755" cy="4276957"/>
          </a:xfrm>
        </p:grpSpPr>
        <p:grpSp>
          <p:nvGrpSpPr>
            <p:cNvPr id="94" name="Group 93">
              <a:extLst>
                <a:ext uri="{FF2B5EF4-FFF2-40B4-BE49-F238E27FC236}">
                  <a16:creationId xmlns:a16="http://schemas.microsoft.com/office/drawing/2014/main" id="{DA814358-19A7-3D42-B43D-588A9B484F9D}"/>
                </a:ext>
              </a:extLst>
            </p:cNvPr>
            <p:cNvGrpSpPr/>
            <p:nvPr/>
          </p:nvGrpSpPr>
          <p:grpSpPr>
            <a:xfrm>
              <a:off x="3931491" y="2381246"/>
              <a:ext cx="2807316" cy="1032729"/>
              <a:chOff x="4168560" y="2381246"/>
              <a:chExt cx="2807316" cy="1032729"/>
            </a:xfrm>
          </p:grpSpPr>
          <p:grpSp>
            <p:nvGrpSpPr>
              <p:cNvPr id="11" name="Group 10">
                <a:extLst>
                  <a:ext uri="{FF2B5EF4-FFF2-40B4-BE49-F238E27FC236}">
                    <a16:creationId xmlns:a16="http://schemas.microsoft.com/office/drawing/2014/main" id="{2CBBDA5B-168C-6A46-AC9A-2051CDC1171E}"/>
                  </a:ext>
                </a:extLst>
              </p:cNvPr>
              <p:cNvGrpSpPr/>
              <p:nvPr/>
            </p:nvGrpSpPr>
            <p:grpSpPr>
              <a:xfrm>
                <a:off x="4472070" y="2381246"/>
                <a:ext cx="2503806" cy="1032729"/>
                <a:chOff x="355624" y="2769640"/>
                <a:chExt cx="2679889" cy="1078857"/>
              </a:xfrm>
            </p:grpSpPr>
            <p:sp>
              <p:nvSpPr>
                <p:cNvPr id="16" name="TextBox 15">
                  <a:extLst>
                    <a:ext uri="{FF2B5EF4-FFF2-40B4-BE49-F238E27FC236}">
                      <a16:creationId xmlns:a16="http://schemas.microsoft.com/office/drawing/2014/main" id="{0E1B3C5C-7072-8246-8533-B7C943D6FC5E}"/>
                    </a:ext>
                  </a:extLst>
                </p:cNvPr>
                <p:cNvSpPr txBox="1"/>
                <p:nvPr/>
              </p:nvSpPr>
              <p:spPr>
                <a:xfrm>
                  <a:off x="355624" y="2769640"/>
                  <a:ext cx="2679889" cy="276706"/>
                </a:xfrm>
                <a:prstGeom prst="rect">
                  <a:avLst/>
                </a:prstGeom>
                <a:noFill/>
              </p:spPr>
              <p:txBody>
                <a:bodyPr wrap="square" rtlCol="0">
                  <a:spAutoFit/>
                </a:bodyPr>
                <a:lstStyle/>
                <a:p>
                  <a:r>
                    <a:rPr lang="en-US" sz="1100" dirty="0">
                      <a:solidFill>
                        <a:schemeClr val="bg1"/>
                      </a:solidFill>
                      <a:latin typeface="Maven Pro" panose="020B0604020202020204" charset="0"/>
                    </a:rPr>
                    <a:t>Countries like (Laos ,Indo ,Thai) with</a:t>
                  </a:r>
                </a:p>
              </p:txBody>
            </p:sp>
            <p:sp>
              <p:nvSpPr>
                <p:cNvPr id="18" name="TextBox 17">
                  <a:extLst>
                    <a:ext uri="{FF2B5EF4-FFF2-40B4-BE49-F238E27FC236}">
                      <a16:creationId xmlns:a16="http://schemas.microsoft.com/office/drawing/2014/main" id="{30FF3FAF-AEA0-7546-B7B1-1C6D93CE347A}"/>
                    </a:ext>
                  </a:extLst>
                </p:cNvPr>
                <p:cNvSpPr txBox="1"/>
                <p:nvPr/>
              </p:nvSpPr>
              <p:spPr>
                <a:xfrm>
                  <a:off x="598631" y="2930884"/>
                  <a:ext cx="1228918" cy="553411"/>
                </a:xfrm>
                <a:prstGeom prst="rect">
                  <a:avLst/>
                </a:prstGeom>
                <a:noFill/>
              </p:spPr>
              <p:txBody>
                <a:bodyPr wrap="square" rtlCol="0">
                  <a:spAutoFit/>
                </a:bodyPr>
                <a:lstStyle/>
                <a:p>
                  <a:r>
                    <a:rPr lang="en-US" sz="2800" b="1" dirty="0">
                      <a:ln w="22225">
                        <a:solidFill>
                          <a:schemeClr val="accent2"/>
                        </a:solidFill>
                        <a:prstDash val="solid"/>
                      </a:ln>
                      <a:solidFill>
                        <a:schemeClr val="accent2">
                          <a:lumMod val="40000"/>
                          <a:lumOff val="60000"/>
                        </a:schemeClr>
                      </a:solidFill>
                    </a:rPr>
                    <a:t>100%</a:t>
                  </a:r>
                </a:p>
              </p:txBody>
            </p:sp>
            <p:sp>
              <p:nvSpPr>
                <p:cNvPr id="19" name="TextBox 18">
                  <a:extLst>
                    <a:ext uri="{FF2B5EF4-FFF2-40B4-BE49-F238E27FC236}">
                      <a16:creationId xmlns:a16="http://schemas.microsoft.com/office/drawing/2014/main" id="{AB567D40-89DA-E24E-8D1D-842C2E708BD9}"/>
                    </a:ext>
                  </a:extLst>
                </p:cNvPr>
                <p:cNvSpPr txBox="1"/>
                <p:nvPr/>
              </p:nvSpPr>
              <p:spPr>
                <a:xfrm>
                  <a:off x="645015" y="3392747"/>
                  <a:ext cx="2233196" cy="455750"/>
                </a:xfrm>
                <a:prstGeom prst="rect">
                  <a:avLst/>
                </a:prstGeom>
                <a:noFill/>
              </p:spPr>
              <p:txBody>
                <a:bodyPr wrap="square" rtlCol="0">
                  <a:spAutoFit/>
                </a:bodyPr>
                <a:lstStyle/>
                <a:p>
                  <a:r>
                    <a:rPr lang="en-US" sz="1100" dirty="0">
                      <a:solidFill>
                        <a:schemeClr val="bg1"/>
                      </a:solidFill>
                      <a:latin typeface="Maven Pro" panose="020B0604020202020204" charset="0"/>
                    </a:rPr>
                    <a:t>= </a:t>
                  </a:r>
                  <a:r>
                    <a:rPr lang="en-US" sz="1100" b="1" dirty="0">
                      <a:solidFill>
                        <a:srgbClr val="49FFFC"/>
                      </a:solidFill>
                      <a:latin typeface="Maven Pro" panose="020B0604020202020204" charset="0"/>
                    </a:rPr>
                    <a:t>more vulnerable</a:t>
                  </a:r>
                  <a:r>
                    <a:rPr lang="en-US" sz="1100" dirty="0">
                      <a:solidFill>
                        <a:schemeClr val="bg1"/>
                      </a:solidFill>
                      <a:latin typeface="Maven Pro" panose="020B0604020202020204" charset="0"/>
                    </a:rPr>
                    <a:t> to the impact of crisis.</a:t>
                  </a:r>
                </a:p>
              </p:txBody>
            </p:sp>
            <p:sp>
              <p:nvSpPr>
                <p:cNvPr id="20" name="TextBox 19">
                  <a:extLst>
                    <a:ext uri="{FF2B5EF4-FFF2-40B4-BE49-F238E27FC236}">
                      <a16:creationId xmlns:a16="http://schemas.microsoft.com/office/drawing/2014/main" id="{2E5D5D0E-9373-E64C-8B68-F9DC3C4751ED}"/>
                    </a:ext>
                  </a:extLst>
                </p:cNvPr>
                <p:cNvSpPr txBox="1"/>
                <p:nvPr/>
              </p:nvSpPr>
              <p:spPr>
                <a:xfrm>
                  <a:off x="1695568" y="2998938"/>
                  <a:ext cx="1006062" cy="423197"/>
                </a:xfrm>
                <a:prstGeom prst="rect">
                  <a:avLst/>
                </a:prstGeom>
                <a:noFill/>
              </p:spPr>
              <p:txBody>
                <a:bodyPr wrap="square" rtlCol="0">
                  <a:spAutoFit/>
                </a:bodyPr>
                <a:lstStyle/>
                <a:p>
                  <a:r>
                    <a:rPr lang="en-US" sz="1000" dirty="0">
                      <a:solidFill>
                        <a:schemeClr val="bg1"/>
                      </a:solidFill>
                      <a:latin typeface="Maven Pro" panose="020B0604020202020204" charset="0"/>
                    </a:rPr>
                    <a:t>Dependence on SMEs</a:t>
                  </a:r>
                </a:p>
              </p:txBody>
            </p:sp>
          </p:grpSp>
          <p:grpSp>
            <p:nvGrpSpPr>
              <p:cNvPr id="45" name="Google Shape;10142;p58">
                <a:extLst>
                  <a:ext uri="{FF2B5EF4-FFF2-40B4-BE49-F238E27FC236}">
                    <a16:creationId xmlns:a16="http://schemas.microsoft.com/office/drawing/2014/main" id="{2B6F0731-7354-7E46-B812-7A7263722245}"/>
                  </a:ext>
                </a:extLst>
              </p:cNvPr>
              <p:cNvGrpSpPr/>
              <p:nvPr/>
            </p:nvGrpSpPr>
            <p:grpSpPr>
              <a:xfrm>
                <a:off x="4168560" y="2409827"/>
                <a:ext cx="344065" cy="368644"/>
                <a:chOff x="4149138" y="4121151"/>
                <a:chExt cx="344065" cy="368644"/>
              </a:xfrm>
              <a:solidFill>
                <a:srgbClr val="00CFCC"/>
              </a:solidFill>
            </p:grpSpPr>
            <p:sp>
              <p:nvSpPr>
                <p:cNvPr id="46" name="Google Shape;10143;p58">
                  <a:extLst>
                    <a:ext uri="{FF2B5EF4-FFF2-40B4-BE49-F238E27FC236}">
                      <a16:creationId xmlns:a16="http://schemas.microsoft.com/office/drawing/2014/main" id="{B845B9DA-8C6F-0345-8504-0F01375F7E1E}"/>
                    </a:ext>
                  </a:extLst>
                </p:cNvPr>
                <p:cNvSpPr/>
                <p:nvPr/>
              </p:nvSpPr>
              <p:spPr>
                <a:xfrm>
                  <a:off x="4205853" y="4182724"/>
                  <a:ext cx="225746" cy="307071"/>
                </a:xfrm>
                <a:custGeom>
                  <a:avLst/>
                  <a:gdLst/>
                  <a:ahLst/>
                  <a:cxnLst/>
                  <a:rect l="l" t="t" r="r" b="b"/>
                  <a:pathLst>
                    <a:path w="7109" h="9670" extrusionOk="0">
                      <a:moveTo>
                        <a:pt x="3643" y="359"/>
                      </a:moveTo>
                      <a:cubicBezTo>
                        <a:pt x="4417" y="359"/>
                        <a:pt x="5132" y="645"/>
                        <a:pt x="5703" y="1157"/>
                      </a:cubicBezTo>
                      <a:cubicBezTo>
                        <a:pt x="6358" y="1752"/>
                        <a:pt x="6751" y="2597"/>
                        <a:pt x="6751" y="3478"/>
                      </a:cubicBezTo>
                      <a:cubicBezTo>
                        <a:pt x="6739" y="4074"/>
                        <a:pt x="6572" y="4669"/>
                        <a:pt x="6251" y="5157"/>
                      </a:cubicBezTo>
                      <a:cubicBezTo>
                        <a:pt x="5929" y="5645"/>
                        <a:pt x="5489" y="6038"/>
                        <a:pt x="4953" y="6288"/>
                      </a:cubicBezTo>
                      <a:cubicBezTo>
                        <a:pt x="4620" y="6431"/>
                        <a:pt x="4417" y="6776"/>
                        <a:pt x="4417" y="7146"/>
                      </a:cubicBezTo>
                      <a:lnTo>
                        <a:pt x="4417" y="7360"/>
                      </a:lnTo>
                      <a:lnTo>
                        <a:pt x="2834" y="7360"/>
                      </a:lnTo>
                      <a:lnTo>
                        <a:pt x="2834" y="7146"/>
                      </a:lnTo>
                      <a:cubicBezTo>
                        <a:pt x="2834" y="6776"/>
                        <a:pt x="2631" y="6455"/>
                        <a:pt x="2298" y="6288"/>
                      </a:cubicBezTo>
                      <a:cubicBezTo>
                        <a:pt x="1084" y="5705"/>
                        <a:pt x="381" y="4407"/>
                        <a:pt x="548" y="3074"/>
                      </a:cubicBezTo>
                      <a:cubicBezTo>
                        <a:pt x="726" y="1669"/>
                        <a:pt x="1869" y="526"/>
                        <a:pt x="3286" y="383"/>
                      </a:cubicBezTo>
                      <a:cubicBezTo>
                        <a:pt x="3405" y="359"/>
                        <a:pt x="3524" y="359"/>
                        <a:pt x="3643" y="359"/>
                      </a:cubicBezTo>
                      <a:close/>
                      <a:moveTo>
                        <a:pt x="4417" y="7729"/>
                      </a:moveTo>
                      <a:lnTo>
                        <a:pt x="4417" y="8324"/>
                      </a:lnTo>
                      <a:cubicBezTo>
                        <a:pt x="4417" y="8443"/>
                        <a:pt x="4322" y="8539"/>
                        <a:pt x="4203" y="8539"/>
                      </a:cubicBezTo>
                      <a:lnTo>
                        <a:pt x="3048" y="8539"/>
                      </a:lnTo>
                      <a:cubicBezTo>
                        <a:pt x="2929" y="8539"/>
                        <a:pt x="2834" y="8443"/>
                        <a:pt x="2834" y="8324"/>
                      </a:cubicBezTo>
                      <a:lnTo>
                        <a:pt x="2834" y="7729"/>
                      </a:lnTo>
                      <a:close/>
                      <a:moveTo>
                        <a:pt x="4024" y="8896"/>
                      </a:moveTo>
                      <a:lnTo>
                        <a:pt x="4024" y="9098"/>
                      </a:lnTo>
                      <a:cubicBezTo>
                        <a:pt x="4024" y="9217"/>
                        <a:pt x="3941" y="9313"/>
                        <a:pt x="3822" y="9313"/>
                      </a:cubicBezTo>
                      <a:lnTo>
                        <a:pt x="3429" y="9313"/>
                      </a:lnTo>
                      <a:cubicBezTo>
                        <a:pt x="3310" y="9313"/>
                        <a:pt x="3227" y="9217"/>
                        <a:pt x="3227" y="9098"/>
                      </a:cubicBezTo>
                      <a:lnTo>
                        <a:pt x="3227" y="8896"/>
                      </a:lnTo>
                      <a:close/>
                      <a:moveTo>
                        <a:pt x="3658" y="1"/>
                      </a:moveTo>
                      <a:cubicBezTo>
                        <a:pt x="3519" y="1"/>
                        <a:pt x="3379" y="9"/>
                        <a:pt x="3239" y="26"/>
                      </a:cubicBezTo>
                      <a:cubicBezTo>
                        <a:pt x="1667" y="204"/>
                        <a:pt x="381" y="1466"/>
                        <a:pt x="191" y="3026"/>
                      </a:cubicBezTo>
                      <a:cubicBezTo>
                        <a:pt x="0" y="4526"/>
                        <a:pt x="786" y="5979"/>
                        <a:pt x="2155" y="6610"/>
                      </a:cubicBezTo>
                      <a:cubicBezTo>
                        <a:pt x="2358" y="6705"/>
                        <a:pt x="2477" y="6931"/>
                        <a:pt x="2477" y="7146"/>
                      </a:cubicBezTo>
                      <a:lnTo>
                        <a:pt x="2477" y="8324"/>
                      </a:lnTo>
                      <a:cubicBezTo>
                        <a:pt x="2477" y="8574"/>
                        <a:pt x="2643" y="8789"/>
                        <a:pt x="2870" y="8860"/>
                      </a:cubicBezTo>
                      <a:lnTo>
                        <a:pt x="2870" y="9098"/>
                      </a:lnTo>
                      <a:cubicBezTo>
                        <a:pt x="2870" y="9408"/>
                        <a:pt x="3120" y="9670"/>
                        <a:pt x="3429" y="9670"/>
                      </a:cubicBezTo>
                      <a:lnTo>
                        <a:pt x="3822" y="9670"/>
                      </a:lnTo>
                      <a:cubicBezTo>
                        <a:pt x="4132" y="9670"/>
                        <a:pt x="4382" y="9408"/>
                        <a:pt x="4382" y="9098"/>
                      </a:cubicBezTo>
                      <a:lnTo>
                        <a:pt x="4382" y="8860"/>
                      </a:lnTo>
                      <a:cubicBezTo>
                        <a:pt x="4608" y="8789"/>
                        <a:pt x="4775" y="8574"/>
                        <a:pt x="4775" y="8324"/>
                      </a:cubicBezTo>
                      <a:lnTo>
                        <a:pt x="4775" y="7146"/>
                      </a:lnTo>
                      <a:cubicBezTo>
                        <a:pt x="4775" y="6931"/>
                        <a:pt x="4906" y="6717"/>
                        <a:pt x="5096" y="6610"/>
                      </a:cubicBezTo>
                      <a:cubicBezTo>
                        <a:pt x="5691" y="6336"/>
                        <a:pt x="6191" y="5895"/>
                        <a:pt x="6549" y="5348"/>
                      </a:cubicBezTo>
                      <a:cubicBezTo>
                        <a:pt x="6906" y="4788"/>
                        <a:pt x="7096" y="4133"/>
                        <a:pt x="7096" y="3455"/>
                      </a:cubicBezTo>
                      <a:cubicBezTo>
                        <a:pt x="7108" y="2490"/>
                        <a:pt x="6680" y="1538"/>
                        <a:pt x="5953" y="883"/>
                      </a:cubicBezTo>
                      <a:cubicBezTo>
                        <a:pt x="5309" y="310"/>
                        <a:pt x="4506" y="1"/>
                        <a:pt x="365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 name="Google Shape;10144;p58">
                  <a:extLst>
                    <a:ext uri="{FF2B5EF4-FFF2-40B4-BE49-F238E27FC236}">
                      <a16:creationId xmlns:a16="http://schemas.microsoft.com/office/drawing/2014/main" id="{11CA8049-E619-7442-9824-2AAC06FD30E3}"/>
                    </a:ext>
                  </a:extLst>
                </p:cNvPr>
                <p:cNvSpPr/>
                <p:nvPr/>
              </p:nvSpPr>
              <p:spPr>
                <a:xfrm>
                  <a:off x="4444777" y="4287484"/>
                  <a:ext cx="48426" cy="11400"/>
                </a:xfrm>
                <a:custGeom>
                  <a:avLst/>
                  <a:gdLst/>
                  <a:ahLst/>
                  <a:cxnLst/>
                  <a:rect l="l" t="t" r="r" b="b"/>
                  <a:pathLst>
                    <a:path w="1525" h="359" extrusionOk="0">
                      <a:moveTo>
                        <a:pt x="180" y="1"/>
                      </a:moveTo>
                      <a:cubicBezTo>
                        <a:pt x="72" y="1"/>
                        <a:pt x="1" y="72"/>
                        <a:pt x="1" y="179"/>
                      </a:cubicBezTo>
                      <a:cubicBezTo>
                        <a:pt x="1" y="275"/>
                        <a:pt x="72" y="358"/>
                        <a:pt x="180" y="358"/>
                      </a:cubicBezTo>
                      <a:lnTo>
                        <a:pt x="1346" y="358"/>
                      </a:lnTo>
                      <a:cubicBezTo>
                        <a:pt x="1442" y="358"/>
                        <a:pt x="1525" y="275"/>
                        <a:pt x="1525" y="179"/>
                      </a:cubicBezTo>
                      <a:cubicBezTo>
                        <a:pt x="1525" y="72"/>
                        <a:pt x="1430" y="1"/>
                        <a:pt x="134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 name="Google Shape;10145;p58">
                  <a:extLst>
                    <a:ext uri="{FF2B5EF4-FFF2-40B4-BE49-F238E27FC236}">
                      <a16:creationId xmlns:a16="http://schemas.microsoft.com/office/drawing/2014/main" id="{259A487F-E057-A94B-B278-100992B3D214}"/>
                    </a:ext>
                  </a:extLst>
                </p:cNvPr>
                <p:cNvSpPr/>
                <p:nvPr/>
              </p:nvSpPr>
              <p:spPr>
                <a:xfrm>
                  <a:off x="4149138" y="4287484"/>
                  <a:ext cx="48426" cy="11400"/>
                </a:xfrm>
                <a:custGeom>
                  <a:avLst/>
                  <a:gdLst/>
                  <a:ahLst/>
                  <a:cxnLst/>
                  <a:rect l="l" t="t" r="r" b="b"/>
                  <a:pathLst>
                    <a:path w="1525" h="359" extrusionOk="0">
                      <a:moveTo>
                        <a:pt x="179" y="1"/>
                      </a:moveTo>
                      <a:cubicBezTo>
                        <a:pt x="72" y="1"/>
                        <a:pt x="0" y="72"/>
                        <a:pt x="0" y="179"/>
                      </a:cubicBezTo>
                      <a:cubicBezTo>
                        <a:pt x="0" y="275"/>
                        <a:pt x="72" y="358"/>
                        <a:pt x="179" y="358"/>
                      </a:cubicBezTo>
                      <a:lnTo>
                        <a:pt x="1334" y="358"/>
                      </a:lnTo>
                      <a:cubicBezTo>
                        <a:pt x="1441" y="358"/>
                        <a:pt x="1512" y="275"/>
                        <a:pt x="1512" y="179"/>
                      </a:cubicBezTo>
                      <a:cubicBezTo>
                        <a:pt x="1524" y="72"/>
                        <a:pt x="1441" y="1"/>
                        <a:pt x="133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 name="Google Shape;10146;p58">
                  <a:extLst>
                    <a:ext uri="{FF2B5EF4-FFF2-40B4-BE49-F238E27FC236}">
                      <a16:creationId xmlns:a16="http://schemas.microsoft.com/office/drawing/2014/main" id="{E891CF32-7E00-5849-B702-FA58BA7604DF}"/>
                    </a:ext>
                  </a:extLst>
                </p:cNvPr>
                <p:cNvSpPr/>
                <p:nvPr/>
              </p:nvSpPr>
              <p:spPr>
                <a:xfrm>
                  <a:off x="4315471" y="4121151"/>
                  <a:ext cx="11400" cy="48045"/>
                </a:xfrm>
                <a:custGeom>
                  <a:avLst/>
                  <a:gdLst/>
                  <a:ahLst/>
                  <a:cxnLst/>
                  <a:rect l="l" t="t" r="r" b="b"/>
                  <a:pathLst>
                    <a:path w="359" h="1513" extrusionOk="0">
                      <a:moveTo>
                        <a:pt x="180" y="0"/>
                      </a:moveTo>
                      <a:cubicBezTo>
                        <a:pt x="72" y="0"/>
                        <a:pt x="1" y="72"/>
                        <a:pt x="1" y="179"/>
                      </a:cubicBezTo>
                      <a:lnTo>
                        <a:pt x="1" y="1334"/>
                      </a:lnTo>
                      <a:cubicBezTo>
                        <a:pt x="1" y="1441"/>
                        <a:pt x="72" y="1512"/>
                        <a:pt x="180" y="1512"/>
                      </a:cubicBezTo>
                      <a:cubicBezTo>
                        <a:pt x="275" y="1512"/>
                        <a:pt x="358" y="1441"/>
                        <a:pt x="358" y="1334"/>
                      </a:cubicBezTo>
                      <a:lnTo>
                        <a:pt x="358" y="179"/>
                      </a:lnTo>
                      <a:cubicBezTo>
                        <a:pt x="358" y="72"/>
                        <a:pt x="275" y="0"/>
                        <a:pt x="18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 name="Google Shape;10147;p58">
                  <a:extLst>
                    <a:ext uri="{FF2B5EF4-FFF2-40B4-BE49-F238E27FC236}">
                      <a16:creationId xmlns:a16="http://schemas.microsoft.com/office/drawing/2014/main" id="{B50661A8-A497-8C4C-B3C7-FE140452F80E}"/>
                    </a:ext>
                  </a:extLst>
                </p:cNvPr>
                <p:cNvSpPr/>
                <p:nvPr/>
              </p:nvSpPr>
              <p:spPr>
                <a:xfrm>
                  <a:off x="4378632" y="4159575"/>
                  <a:ext cx="22705" cy="27754"/>
                </a:xfrm>
                <a:custGeom>
                  <a:avLst/>
                  <a:gdLst/>
                  <a:ahLst/>
                  <a:cxnLst/>
                  <a:rect l="l" t="t" r="r" b="b"/>
                  <a:pathLst>
                    <a:path w="715" h="874" extrusionOk="0">
                      <a:moveTo>
                        <a:pt x="513" y="0"/>
                      </a:moveTo>
                      <a:cubicBezTo>
                        <a:pt x="451" y="0"/>
                        <a:pt x="387" y="27"/>
                        <a:pt x="346" y="76"/>
                      </a:cubicBezTo>
                      <a:lnTo>
                        <a:pt x="48" y="588"/>
                      </a:lnTo>
                      <a:cubicBezTo>
                        <a:pt x="0" y="671"/>
                        <a:pt x="24" y="778"/>
                        <a:pt x="107" y="838"/>
                      </a:cubicBezTo>
                      <a:cubicBezTo>
                        <a:pt x="131" y="850"/>
                        <a:pt x="167" y="874"/>
                        <a:pt x="191" y="874"/>
                      </a:cubicBezTo>
                      <a:cubicBezTo>
                        <a:pt x="250" y="874"/>
                        <a:pt x="310" y="838"/>
                        <a:pt x="358" y="778"/>
                      </a:cubicBezTo>
                      <a:lnTo>
                        <a:pt x="655" y="278"/>
                      </a:lnTo>
                      <a:cubicBezTo>
                        <a:pt x="715" y="171"/>
                        <a:pt x="691" y="64"/>
                        <a:pt x="596" y="16"/>
                      </a:cubicBezTo>
                      <a:cubicBezTo>
                        <a:pt x="570" y="5"/>
                        <a:pt x="542" y="0"/>
                        <a:pt x="51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 name="Google Shape;10148;p58">
                  <a:extLst>
                    <a:ext uri="{FF2B5EF4-FFF2-40B4-BE49-F238E27FC236}">
                      <a16:creationId xmlns:a16="http://schemas.microsoft.com/office/drawing/2014/main" id="{961B1E54-25EC-4543-AB5B-BE8CB6983072}"/>
                    </a:ext>
                  </a:extLst>
                </p:cNvPr>
                <p:cNvSpPr/>
                <p:nvPr/>
              </p:nvSpPr>
              <p:spPr>
                <a:xfrm>
                  <a:off x="4240243" y="4399103"/>
                  <a:ext cx="22705" cy="27563"/>
                </a:xfrm>
                <a:custGeom>
                  <a:avLst/>
                  <a:gdLst/>
                  <a:ahLst/>
                  <a:cxnLst/>
                  <a:rect l="l" t="t" r="r" b="b"/>
                  <a:pathLst>
                    <a:path w="715" h="868" extrusionOk="0">
                      <a:moveTo>
                        <a:pt x="507" y="0"/>
                      </a:moveTo>
                      <a:cubicBezTo>
                        <a:pt x="444" y="0"/>
                        <a:pt x="387" y="33"/>
                        <a:pt x="346" y="82"/>
                      </a:cubicBezTo>
                      <a:lnTo>
                        <a:pt x="48" y="594"/>
                      </a:lnTo>
                      <a:cubicBezTo>
                        <a:pt x="1" y="677"/>
                        <a:pt x="24" y="784"/>
                        <a:pt x="108" y="844"/>
                      </a:cubicBezTo>
                      <a:cubicBezTo>
                        <a:pt x="132" y="855"/>
                        <a:pt x="155" y="867"/>
                        <a:pt x="191" y="867"/>
                      </a:cubicBezTo>
                      <a:cubicBezTo>
                        <a:pt x="251" y="867"/>
                        <a:pt x="310" y="844"/>
                        <a:pt x="358" y="784"/>
                      </a:cubicBezTo>
                      <a:lnTo>
                        <a:pt x="655" y="272"/>
                      </a:lnTo>
                      <a:cubicBezTo>
                        <a:pt x="715" y="189"/>
                        <a:pt x="679" y="82"/>
                        <a:pt x="596" y="22"/>
                      </a:cubicBezTo>
                      <a:cubicBezTo>
                        <a:pt x="566" y="7"/>
                        <a:pt x="536" y="0"/>
                        <a:pt x="50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 name="Google Shape;10149;p58">
                  <a:extLst>
                    <a:ext uri="{FF2B5EF4-FFF2-40B4-BE49-F238E27FC236}">
                      <a16:creationId xmlns:a16="http://schemas.microsoft.com/office/drawing/2014/main" id="{A7D94AA7-AB95-EC40-A52B-DA4DF121257C}"/>
                    </a:ext>
                  </a:extLst>
                </p:cNvPr>
                <p:cNvSpPr/>
                <p:nvPr/>
              </p:nvSpPr>
              <p:spPr>
                <a:xfrm>
                  <a:off x="4240243" y="4159130"/>
                  <a:ext cx="22705" cy="28198"/>
                </a:xfrm>
                <a:custGeom>
                  <a:avLst/>
                  <a:gdLst/>
                  <a:ahLst/>
                  <a:cxnLst/>
                  <a:rect l="l" t="t" r="r" b="b"/>
                  <a:pathLst>
                    <a:path w="715" h="888" extrusionOk="0">
                      <a:moveTo>
                        <a:pt x="213" y="1"/>
                      </a:moveTo>
                      <a:cubicBezTo>
                        <a:pt x="181" y="1"/>
                        <a:pt x="148" y="10"/>
                        <a:pt x="120" y="30"/>
                      </a:cubicBezTo>
                      <a:cubicBezTo>
                        <a:pt x="24" y="78"/>
                        <a:pt x="1" y="197"/>
                        <a:pt x="60" y="292"/>
                      </a:cubicBezTo>
                      <a:lnTo>
                        <a:pt x="358" y="792"/>
                      </a:lnTo>
                      <a:cubicBezTo>
                        <a:pt x="382" y="852"/>
                        <a:pt x="441" y="888"/>
                        <a:pt x="525" y="888"/>
                      </a:cubicBezTo>
                      <a:cubicBezTo>
                        <a:pt x="548" y="888"/>
                        <a:pt x="584" y="864"/>
                        <a:pt x="608" y="852"/>
                      </a:cubicBezTo>
                      <a:cubicBezTo>
                        <a:pt x="679" y="792"/>
                        <a:pt x="715" y="685"/>
                        <a:pt x="667" y="602"/>
                      </a:cubicBezTo>
                      <a:lnTo>
                        <a:pt x="370" y="90"/>
                      </a:lnTo>
                      <a:cubicBezTo>
                        <a:pt x="338" y="35"/>
                        <a:pt x="276" y="1"/>
                        <a:pt x="21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 name="Google Shape;10150;p58">
                  <a:extLst>
                    <a:ext uri="{FF2B5EF4-FFF2-40B4-BE49-F238E27FC236}">
                      <a16:creationId xmlns:a16="http://schemas.microsoft.com/office/drawing/2014/main" id="{5026079E-3C44-5F47-9F8B-F4306837B8E7}"/>
                    </a:ext>
                  </a:extLst>
                </p:cNvPr>
                <p:cNvSpPr/>
                <p:nvPr/>
              </p:nvSpPr>
              <p:spPr>
                <a:xfrm>
                  <a:off x="4378632" y="4399230"/>
                  <a:ext cx="22705" cy="28198"/>
                </a:xfrm>
                <a:custGeom>
                  <a:avLst/>
                  <a:gdLst/>
                  <a:ahLst/>
                  <a:cxnLst/>
                  <a:rect l="l" t="t" r="r" b="b"/>
                  <a:pathLst>
                    <a:path w="715" h="888" extrusionOk="0">
                      <a:moveTo>
                        <a:pt x="221" y="0"/>
                      </a:moveTo>
                      <a:cubicBezTo>
                        <a:pt x="187" y="0"/>
                        <a:pt x="152" y="10"/>
                        <a:pt x="119" y="30"/>
                      </a:cubicBezTo>
                      <a:cubicBezTo>
                        <a:pt x="24" y="78"/>
                        <a:pt x="0" y="197"/>
                        <a:pt x="60" y="292"/>
                      </a:cubicBezTo>
                      <a:lnTo>
                        <a:pt x="358" y="792"/>
                      </a:lnTo>
                      <a:cubicBezTo>
                        <a:pt x="393" y="851"/>
                        <a:pt x="453" y="887"/>
                        <a:pt x="524" y="887"/>
                      </a:cubicBezTo>
                      <a:cubicBezTo>
                        <a:pt x="548" y="887"/>
                        <a:pt x="584" y="863"/>
                        <a:pt x="608" y="851"/>
                      </a:cubicBezTo>
                      <a:cubicBezTo>
                        <a:pt x="691" y="792"/>
                        <a:pt x="715" y="673"/>
                        <a:pt x="667" y="601"/>
                      </a:cubicBezTo>
                      <a:lnTo>
                        <a:pt x="369" y="89"/>
                      </a:lnTo>
                      <a:cubicBezTo>
                        <a:pt x="346" y="35"/>
                        <a:pt x="286" y="0"/>
                        <a:pt x="22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 name="Google Shape;10151;p58">
                  <a:extLst>
                    <a:ext uri="{FF2B5EF4-FFF2-40B4-BE49-F238E27FC236}">
                      <a16:creationId xmlns:a16="http://schemas.microsoft.com/office/drawing/2014/main" id="{711BBDF4-8AB2-E947-B186-EADEAEDA7D4C}"/>
                    </a:ext>
                  </a:extLst>
                </p:cNvPr>
                <p:cNvSpPr/>
                <p:nvPr/>
              </p:nvSpPr>
              <p:spPr>
                <a:xfrm>
                  <a:off x="4426264" y="4351851"/>
                  <a:ext cx="29532" cy="21117"/>
                </a:xfrm>
                <a:custGeom>
                  <a:avLst/>
                  <a:gdLst/>
                  <a:ahLst/>
                  <a:cxnLst/>
                  <a:rect l="l" t="t" r="r" b="b"/>
                  <a:pathLst>
                    <a:path w="930" h="665" extrusionOk="0">
                      <a:moveTo>
                        <a:pt x="215" y="0"/>
                      </a:moveTo>
                      <a:cubicBezTo>
                        <a:pt x="152" y="0"/>
                        <a:pt x="89" y="32"/>
                        <a:pt x="48" y="81"/>
                      </a:cubicBezTo>
                      <a:cubicBezTo>
                        <a:pt x="1" y="177"/>
                        <a:pt x="36" y="272"/>
                        <a:pt x="108" y="331"/>
                      </a:cubicBezTo>
                      <a:lnTo>
                        <a:pt x="608" y="629"/>
                      </a:lnTo>
                      <a:cubicBezTo>
                        <a:pt x="643" y="653"/>
                        <a:pt x="667" y="665"/>
                        <a:pt x="703" y="665"/>
                      </a:cubicBezTo>
                      <a:cubicBezTo>
                        <a:pt x="763" y="665"/>
                        <a:pt x="822" y="629"/>
                        <a:pt x="870" y="569"/>
                      </a:cubicBezTo>
                      <a:cubicBezTo>
                        <a:pt x="929" y="486"/>
                        <a:pt x="893" y="367"/>
                        <a:pt x="810" y="319"/>
                      </a:cubicBezTo>
                      <a:lnTo>
                        <a:pt x="298" y="22"/>
                      </a:lnTo>
                      <a:cubicBezTo>
                        <a:pt x="272" y="7"/>
                        <a:pt x="244" y="0"/>
                        <a:pt x="21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 name="Google Shape;10152;p58">
                  <a:extLst>
                    <a:ext uri="{FF2B5EF4-FFF2-40B4-BE49-F238E27FC236}">
                      <a16:creationId xmlns:a16="http://schemas.microsoft.com/office/drawing/2014/main" id="{8268F230-46FF-EF44-A5AA-112D6C916E9C}"/>
                    </a:ext>
                  </a:extLst>
                </p:cNvPr>
                <p:cNvSpPr/>
                <p:nvPr/>
              </p:nvSpPr>
              <p:spPr>
                <a:xfrm>
                  <a:off x="4186196" y="4213463"/>
                  <a:ext cx="29500" cy="21117"/>
                </a:xfrm>
                <a:custGeom>
                  <a:avLst/>
                  <a:gdLst/>
                  <a:ahLst/>
                  <a:cxnLst/>
                  <a:rect l="l" t="t" r="r" b="b"/>
                  <a:pathLst>
                    <a:path w="929" h="665" extrusionOk="0">
                      <a:moveTo>
                        <a:pt x="214" y="0"/>
                      </a:moveTo>
                      <a:cubicBezTo>
                        <a:pt x="152" y="0"/>
                        <a:pt x="89" y="33"/>
                        <a:pt x="48" y="82"/>
                      </a:cubicBezTo>
                      <a:cubicBezTo>
                        <a:pt x="0" y="165"/>
                        <a:pt x="36" y="272"/>
                        <a:pt x="107" y="332"/>
                      </a:cubicBezTo>
                      <a:lnTo>
                        <a:pt x="619" y="629"/>
                      </a:lnTo>
                      <a:cubicBezTo>
                        <a:pt x="643" y="641"/>
                        <a:pt x="667" y="665"/>
                        <a:pt x="703" y="665"/>
                      </a:cubicBezTo>
                      <a:cubicBezTo>
                        <a:pt x="762" y="665"/>
                        <a:pt x="822" y="629"/>
                        <a:pt x="869" y="570"/>
                      </a:cubicBezTo>
                      <a:cubicBezTo>
                        <a:pt x="929" y="463"/>
                        <a:pt x="893" y="367"/>
                        <a:pt x="810" y="320"/>
                      </a:cubicBezTo>
                      <a:lnTo>
                        <a:pt x="298" y="22"/>
                      </a:lnTo>
                      <a:cubicBezTo>
                        <a:pt x="272" y="7"/>
                        <a:pt x="243" y="0"/>
                        <a:pt x="21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 name="Google Shape;10153;p58">
                  <a:extLst>
                    <a:ext uri="{FF2B5EF4-FFF2-40B4-BE49-F238E27FC236}">
                      <a16:creationId xmlns:a16="http://schemas.microsoft.com/office/drawing/2014/main" id="{2F12A59C-ED6D-6F42-8A49-18D76D67C00B}"/>
                    </a:ext>
                  </a:extLst>
                </p:cNvPr>
                <p:cNvSpPr/>
                <p:nvPr/>
              </p:nvSpPr>
              <p:spPr>
                <a:xfrm>
                  <a:off x="4425883" y="4213590"/>
                  <a:ext cx="29913" cy="21371"/>
                </a:xfrm>
                <a:custGeom>
                  <a:avLst/>
                  <a:gdLst/>
                  <a:ahLst/>
                  <a:cxnLst/>
                  <a:rect l="l" t="t" r="r" b="b"/>
                  <a:pathLst>
                    <a:path w="942" h="673" extrusionOk="0">
                      <a:moveTo>
                        <a:pt x="725" y="0"/>
                      </a:moveTo>
                      <a:cubicBezTo>
                        <a:pt x="693" y="0"/>
                        <a:pt x="660" y="10"/>
                        <a:pt x="632" y="30"/>
                      </a:cubicBezTo>
                      <a:lnTo>
                        <a:pt x="120" y="328"/>
                      </a:lnTo>
                      <a:cubicBezTo>
                        <a:pt x="36" y="375"/>
                        <a:pt x="1" y="494"/>
                        <a:pt x="60" y="578"/>
                      </a:cubicBezTo>
                      <a:cubicBezTo>
                        <a:pt x="96" y="637"/>
                        <a:pt x="155" y="673"/>
                        <a:pt x="227" y="673"/>
                      </a:cubicBezTo>
                      <a:cubicBezTo>
                        <a:pt x="251" y="673"/>
                        <a:pt x="286" y="661"/>
                        <a:pt x="310" y="637"/>
                      </a:cubicBezTo>
                      <a:lnTo>
                        <a:pt x="822" y="340"/>
                      </a:lnTo>
                      <a:cubicBezTo>
                        <a:pt x="905" y="280"/>
                        <a:pt x="941" y="161"/>
                        <a:pt x="882" y="89"/>
                      </a:cubicBezTo>
                      <a:cubicBezTo>
                        <a:pt x="850" y="35"/>
                        <a:pt x="788" y="0"/>
                        <a:pt x="72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 name="Google Shape;10154;p58">
                  <a:extLst>
                    <a:ext uri="{FF2B5EF4-FFF2-40B4-BE49-F238E27FC236}">
                      <a16:creationId xmlns:a16="http://schemas.microsoft.com/office/drawing/2014/main" id="{9634D6D4-7696-224D-981D-92FC6EF6EA4D}"/>
                    </a:ext>
                  </a:extLst>
                </p:cNvPr>
                <p:cNvSpPr/>
                <p:nvPr/>
              </p:nvSpPr>
              <p:spPr>
                <a:xfrm>
                  <a:off x="4186196" y="4351978"/>
                  <a:ext cx="29500" cy="21371"/>
                </a:xfrm>
                <a:custGeom>
                  <a:avLst/>
                  <a:gdLst/>
                  <a:ahLst/>
                  <a:cxnLst/>
                  <a:rect l="l" t="t" r="r" b="b"/>
                  <a:pathLst>
                    <a:path w="929" h="673" extrusionOk="0">
                      <a:moveTo>
                        <a:pt x="725" y="0"/>
                      </a:moveTo>
                      <a:cubicBezTo>
                        <a:pt x="692" y="0"/>
                        <a:pt x="660" y="9"/>
                        <a:pt x="631" y="30"/>
                      </a:cubicBezTo>
                      <a:lnTo>
                        <a:pt x="119" y="327"/>
                      </a:lnTo>
                      <a:cubicBezTo>
                        <a:pt x="36" y="375"/>
                        <a:pt x="0" y="494"/>
                        <a:pt x="60" y="589"/>
                      </a:cubicBezTo>
                      <a:cubicBezTo>
                        <a:pt x="95" y="649"/>
                        <a:pt x="155" y="673"/>
                        <a:pt x="226" y="673"/>
                      </a:cubicBezTo>
                      <a:cubicBezTo>
                        <a:pt x="262" y="673"/>
                        <a:pt x="286" y="661"/>
                        <a:pt x="322" y="649"/>
                      </a:cubicBezTo>
                      <a:lnTo>
                        <a:pt x="822" y="351"/>
                      </a:lnTo>
                      <a:cubicBezTo>
                        <a:pt x="893" y="292"/>
                        <a:pt x="929" y="173"/>
                        <a:pt x="881" y="89"/>
                      </a:cubicBezTo>
                      <a:cubicBezTo>
                        <a:pt x="850" y="34"/>
                        <a:pt x="787" y="0"/>
                        <a:pt x="72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92" name="Group 91">
              <a:extLst>
                <a:ext uri="{FF2B5EF4-FFF2-40B4-BE49-F238E27FC236}">
                  <a16:creationId xmlns:a16="http://schemas.microsoft.com/office/drawing/2014/main" id="{B03CE122-7F93-6A4E-8D88-152749F6ECFF}"/>
                </a:ext>
              </a:extLst>
            </p:cNvPr>
            <p:cNvGrpSpPr/>
            <p:nvPr/>
          </p:nvGrpSpPr>
          <p:grpSpPr>
            <a:xfrm>
              <a:off x="3907899" y="3569589"/>
              <a:ext cx="2924544" cy="1404223"/>
              <a:chOff x="3907899" y="1859319"/>
              <a:chExt cx="2924544" cy="1404223"/>
            </a:xfrm>
          </p:grpSpPr>
          <p:grpSp>
            <p:nvGrpSpPr>
              <p:cNvPr id="42" name="Group 41">
                <a:extLst>
                  <a:ext uri="{FF2B5EF4-FFF2-40B4-BE49-F238E27FC236}">
                    <a16:creationId xmlns:a16="http://schemas.microsoft.com/office/drawing/2014/main" id="{8B8F965E-F26D-724A-BC2A-56B23C219013}"/>
                  </a:ext>
                </a:extLst>
              </p:cNvPr>
              <p:cNvGrpSpPr/>
              <p:nvPr/>
            </p:nvGrpSpPr>
            <p:grpSpPr>
              <a:xfrm>
                <a:off x="4253835" y="1859319"/>
                <a:ext cx="2578608" cy="1404223"/>
                <a:chOff x="4016055" y="1861363"/>
                <a:chExt cx="2578608" cy="1404223"/>
              </a:xfrm>
            </p:grpSpPr>
            <p:grpSp>
              <p:nvGrpSpPr>
                <p:cNvPr id="24" name="Group 23">
                  <a:extLst>
                    <a:ext uri="{FF2B5EF4-FFF2-40B4-BE49-F238E27FC236}">
                      <a16:creationId xmlns:a16="http://schemas.microsoft.com/office/drawing/2014/main" id="{9762F513-1F06-DE45-A9FD-6E97944E0438}"/>
                    </a:ext>
                  </a:extLst>
                </p:cNvPr>
                <p:cNvGrpSpPr/>
                <p:nvPr/>
              </p:nvGrpSpPr>
              <p:grpSpPr>
                <a:xfrm>
                  <a:off x="4016055" y="1861363"/>
                  <a:ext cx="2578608" cy="1404223"/>
                  <a:chOff x="6776872" y="2901189"/>
                  <a:chExt cx="2578608" cy="1404223"/>
                </a:xfrm>
              </p:grpSpPr>
              <p:sp>
                <p:nvSpPr>
                  <p:cNvPr id="27" name="TextBox 26">
                    <a:extLst>
                      <a:ext uri="{FF2B5EF4-FFF2-40B4-BE49-F238E27FC236}">
                        <a16:creationId xmlns:a16="http://schemas.microsoft.com/office/drawing/2014/main" id="{A91A5083-9692-E14D-B4A2-EF78679DE1E0}"/>
                      </a:ext>
                    </a:extLst>
                  </p:cNvPr>
                  <p:cNvSpPr txBox="1"/>
                  <p:nvPr/>
                </p:nvSpPr>
                <p:spPr>
                  <a:xfrm>
                    <a:off x="6776872" y="2901189"/>
                    <a:ext cx="2578608" cy="261610"/>
                  </a:xfrm>
                  <a:prstGeom prst="rect">
                    <a:avLst/>
                  </a:prstGeom>
                  <a:noFill/>
                </p:spPr>
                <p:txBody>
                  <a:bodyPr wrap="square" rtlCol="0">
                    <a:spAutoFit/>
                  </a:bodyPr>
                  <a:lstStyle/>
                  <a:p>
                    <a:r>
                      <a:rPr lang="en-US" sz="1100" dirty="0">
                        <a:solidFill>
                          <a:schemeClr val="bg1"/>
                        </a:solidFill>
                        <a:latin typeface="Maven Pro" panose="020B0604020202020204" charset="0"/>
                      </a:rPr>
                      <a:t>ASEAN SMEs have </a:t>
                    </a:r>
                    <a:r>
                      <a:rPr lang="en-US" sz="1100" b="1" dirty="0">
                        <a:solidFill>
                          <a:srgbClr val="49FFFC"/>
                        </a:solidFill>
                        <a:latin typeface="Maven Pro" panose="020B0604020202020204" charset="0"/>
                      </a:rPr>
                      <a:t>less than </a:t>
                    </a:r>
                  </a:p>
                </p:txBody>
              </p:sp>
              <p:grpSp>
                <p:nvGrpSpPr>
                  <p:cNvPr id="28" name="Group 27">
                    <a:extLst>
                      <a:ext uri="{FF2B5EF4-FFF2-40B4-BE49-F238E27FC236}">
                        <a16:creationId xmlns:a16="http://schemas.microsoft.com/office/drawing/2014/main" id="{FFB9AEE6-A690-514D-A37A-E398C87F443B}"/>
                      </a:ext>
                    </a:extLst>
                  </p:cNvPr>
                  <p:cNvGrpSpPr/>
                  <p:nvPr/>
                </p:nvGrpSpPr>
                <p:grpSpPr>
                  <a:xfrm>
                    <a:off x="7121475" y="3782192"/>
                    <a:ext cx="1669932" cy="523220"/>
                    <a:chOff x="7317774" y="4290232"/>
                    <a:chExt cx="1669932" cy="523220"/>
                  </a:xfrm>
                </p:grpSpPr>
                <p:sp>
                  <p:nvSpPr>
                    <p:cNvPr id="31" name="TextBox 30">
                      <a:extLst>
                        <a:ext uri="{FF2B5EF4-FFF2-40B4-BE49-F238E27FC236}">
                          <a16:creationId xmlns:a16="http://schemas.microsoft.com/office/drawing/2014/main" id="{F9156ADC-9CEA-4D4B-9293-8D06DCBC39C8}"/>
                        </a:ext>
                      </a:extLst>
                    </p:cNvPr>
                    <p:cNvSpPr txBox="1"/>
                    <p:nvPr/>
                  </p:nvSpPr>
                  <p:spPr>
                    <a:xfrm>
                      <a:off x="7317774" y="4290232"/>
                      <a:ext cx="1017823" cy="523220"/>
                    </a:xfrm>
                    <a:prstGeom prst="rect">
                      <a:avLst/>
                    </a:prstGeom>
                    <a:noFill/>
                  </p:spPr>
                  <p:txBody>
                    <a:bodyPr wrap="square" rtlCol="0">
                      <a:spAutoFit/>
                    </a:bodyPr>
                    <a:lstStyle/>
                    <a:p>
                      <a:r>
                        <a:rPr lang="en-US" sz="2800" b="1" dirty="0">
                          <a:ln w="22225">
                            <a:solidFill>
                              <a:schemeClr val="accent2"/>
                            </a:solidFill>
                            <a:prstDash val="solid"/>
                          </a:ln>
                          <a:solidFill>
                            <a:schemeClr val="accent2">
                              <a:lumMod val="40000"/>
                              <a:lumOff val="60000"/>
                            </a:schemeClr>
                          </a:solidFill>
                        </a:rPr>
                        <a:t>40%</a:t>
                      </a:r>
                      <a:endParaRPr lang="en-US" sz="2800" dirty="0">
                        <a:solidFill>
                          <a:schemeClr val="bg1"/>
                        </a:solidFill>
                      </a:endParaRPr>
                    </a:p>
                  </p:txBody>
                </p:sp>
                <p:sp>
                  <p:nvSpPr>
                    <p:cNvPr id="32" name="TextBox 31">
                      <a:extLst>
                        <a:ext uri="{FF2B5EF4-FFF2-40B4-BE49-F238E27FC236}">
                          <a16:creationId xmlns:a16="http://schemas.microsoft.com/office/drawing/2014/main" id="{3AE488EE-9EA3-624E-8288-B8EA6B46FE00}"/>
                        </a:ext>
                      </a:extLst>
                    </p:cNvPr>
                    <p:cNvSpPr txBox="1"/>
                    <p:nvPr/>
                  </p:nvSpPr>
                  <p:spPr>
                    <a:xfrm>
                      <a:off x="8116715" y="4333928"/>
                      <a:ext cx="870991" cy="400110"/>
                    </a:xfrm>
                    <a:prstGeom prst="rect">
                      <a:avLst/>
                    </a:prstGeom>
                    <a:noFill/>
                  </p:spPr>
                  <p:txBody>
                    <a:bodyPr wrap="square" rtlCol="0">
                      <a:spAutoFit/>
                    </a:bodyPr>
                    <a:lstStyle/>
                    <a:p>
                      <a:r>
                        <a:rPr lang="en-US" sz="1000" dirty="0">
                          <a:solidFill>
                            <a:schemeClr val="bg1"/>
                          </a:solidFill>
                          <a:latin typeface="Maven Pro" panose="020B0604020202020204" charset="0"/>
                        </a:rPr>
                        <a:t>of their staff.</a:t>
                      </a:r>
                    </a:p>
                  </p:txBody>
                </p:sp>
              </p:grpSp>
            </p:grpSp>
            <p:sp>
              <p:nvSpPr>
                <p:cNvPr id="39" name="TextBox 38">
                  <a:extLst>
                    <a:ext uri="{FF2B5EF4-FFF2-40B4-BE49-F238E27FC236}">
                      <a16:creationId xmlns:a16="http://schemas.microsoft.com/office/drawing/2014/main" id="{C691B2F5-B7E9-E54A-9E9E-A8D42C958206}"/>
                    </a:ext>
                  </a:extLst>
                </p:cNvPr>
                <p:cNvSpPr txBox="1"/>
                <p:nvPr/>
              </p:nvSpPr>
              <p:spPr>
                <a:xfrm>
                  <a:off x="4048956" y="2052824"/>
                  <a:ext cx="1081118" cy="307777"/>
                </a:xfrm>
                <a:prstGeom prst="rect">
                  <a:avLst/>
                </a:prstGeom>
                <a:noFill/>
              </p:spPr>
              <p:txBody>
                <a:bodyPr wrap="square" rtlCol="0">
                  <a:spAutoFit/>
                </a:bodyPr>
                <a:lstStyle/>
                <a:p>
                  <a:r>
                    <a:rPr lang="en-US" b="1" dirty="0">
                      <a:ln w="10160">
                        <a:solidFill>
                          <a:schemeClr val="accent5"/>
                        </a:solidFill>
                        <a:prstDash val="solid"/>
                      </a:ln>
                      <a:solidFill>
                        <a:srgbClr val="49FFFC"/>
                      </a:solidFill>
                      <a:effectLst>
                        <a:outerShdw blurRad="38100" dist="22860" dir="5400000" algn="tl" rotWithShape="0">
                          <a:srgbClr val="000000">
                            <a:alpha val="30000"/>
                          </a:srgbClr>
                        </a:outerShdw>
                      </a:effectLst>
                    </a:rPr>
                    <a:t>2 Months</a:t>
                  </a:r>
                </a:p>
              </p:txBody>
            </p:sp>
            <p:sp>
              <p:nvSpPr>
                <p:cNvPr id="40" name="TextBox 39">
                  <a:extLst>
                    <a:ext uri="{FF2B5EF4-FFF2-40B4-BE49-F238E27FC236}">
                      <a16:creationId xmlns:a16="http://schemas.microsoft.com/office/drawing/2014/main" id="{E4CC3F17-6A0A-7548-A719-5276E3D66371}"/>
                    </a:ext>
                  </a:extLst>
                </p:cNvPr>
                <p:cNvSpPr txBox="1"/>
                <p:nvPr/>
              </p:nvSpPr>
              <p:spPr>
                <a:xfrm>
                  <a:off x="4889355" y="2067296"/>
                  <a:ext cx="1251619" cy="307777"/>
                </a:xfrm>
                <a:prstGeom prst="rect">
                  <a:avLst/>
                </a:prstGeom>
                <a:noFill/>
              </p:spPr>
              <p:txBody>
                <a:bodyPr wrap="square" rtlCol="0">
                  <a:spAutoFit/>
                </a:bodyPr>
                <a:lstStyle/>
                <a:p>
                  <a:r>
                    <a:rPr lang="en-US" dirty="0">
                      <a:solidFill>
                        <a:schemeClr val="bg1"/>
                      </a:solidFill>
                      <a:latin typeface="Maven Pro" panose="020B0604020202020204" charset="0"/>
                    </a:rPr>
                    <a:t>Cash reserve </a:t>
                  </a:r>
                </a:p>
              </p:txBody>
            </p:sp>
            <p:sp>
              <p:nvSpPr>
                <p:cNvPr id="41" name="TextBox 40">
                  <a:extLst>
                    <a:ext uri="{FF2B5EF4-FFF2-40B4-BE49-F238E27FC236}">
                      <a16:creationId xmlns:a16="http://schemas.microsoft.com/office/drawing/2014/main" id="{E2AD075C-4F65-1F4E-9DD9-24B598A358D7}"/>
                    </a:ext>
                  </a:extLst>
                </p:cNvPr>
                <p:cNvSpPr txBox="1"/>
                <p:nvPr/>
              </p:nvSpPr>
              <p:spPr>
                <a:xfrm>
                  <a:off x="4225219" y="2292542"/>
                  <a:ext cx="693561" cy="338554"/>
                </a:xfrm>
                <a:prstGeom prst="rect">
                  <a:avLst/>
                </a:prstGeom>
                <a:noFill/>
              </p:spPr>
              <p:txBody>
                <a:bodyPr wrap="square" rtlCol="0">
                  <a:spAutoFit/>
                </a:bodyPr>
                <a:lstStyle/>
                <a:p>
                  <a:r>
                    <a:rPr lang="en-US" sz="1600" b="1" dirty="0">
                      <a:ln w="10160">
                        <a:solidFill>
                          <a:schemeClr val="accent5"/>
                        </a:solidFill>
                        <a:prstDash val="solid"/>
                      </a:ln>
                      <a:solidFill>
                        <a:srgbClr val="49FFFC"/>
                      </a:solidFill>
                      <a:effectLst>
                        <a:outerShdw blurRad="38100" dist="22860" dir="5400000" algn="tl" rotWithShape="0">
                          <a:srgbClr val="000000">
                            <a:alpha val="30000"/>
                          </a:srgbClr>
                        </a:outerShdw>
                      </a:effectLst>
                    </a:rPr>
                    <a:t>April</a:t>
                  </a:r>
                </a:p>
              </p:txBody>
            </p:sp>
            <p:sp>
              <p:nvSpPr>
                <p:cNvPr id="3" name="TextBox 2">
                  <a:extLst>
                    <a:ext uri="{FF2B5EF4-FFF2-40B4-BE49-F238E27FC236}">
                      <a16:creationId xmlns:a16="http://schemas.microsoft.com/office/drawing/2014/main" id="{F1753AAD-1449-4848-A323-54131278B3D2}"/>
                    </a:ext>
                  </a:extLst>
                </p:cNvPr>
                <p:cNvSpPr txBox="1"/>
                <p:nvPr/>
              </p:nvSpPr>
              <p:spPr>
                <a:xfrm>
                  <a:off x="4036300" y="2307197"/>
                  <a:ext cx="324128" cy="307777"/>
                </a:xfrm>
                <a:prstGeom prst="rect">
                  <a:avLst/>
                </a:prstGeom>
                <a:noFill/>
              </p:spPr>
              <p:txBody>
                <a:bodyPr wrap="none" rtlCol="0">
                  <a:spAutoFit/>
                </a:bodyPr>
                <a:lstStyle/>
                <a:p>
                  <a:r>
                    <a:rPr lang="en-MM" dirty="0">
                      <a:solidFill>
                        <a:schemeClr val="bg1"/>
                      </a:solidFill>
                    </a:rPr>
                    <a:t>in</a:t>
                  </a:r>
                </a:p>
              </p:txBody>
            </p:sp>
            <p:sp>
              <p:nvSpPr>
                <p:cNvPr id="5" name="TextBox 4">
                  <a:extLst>
                    <a:ext uri="{FF2B5EF4-FFF2-40B4-BE49-F238E27FC236}">
                      <a16:creationId xmlns:a16="http://schemas.microsoft.com/office/drawing/2014/main" id="{9580BEEE-2337-8342-8CA1-CE279B2C9399}"/>
                    </a:ext>
                  </a:extLst>
                </p:cNvPr>
                <p:cNvSpPr txBox="1"/>
                <p:nvPr/>
              </p:nvSpPr>
              <p:spPr>
                <a:xfrm>
                  <a:off x="4736035" y="2343634"/>
                  <a:ext cx="1401346" cy="261610"/>
                </a:xfrm>
                <a:prstGeom prst="rect">
                  <a:avLst/>
                </a:prstGeom>
                <a:noFill/>
              </p:spPr>
              <p:txBody>
                <a:bodyPr wrap="none" rtlCol="0">
                  <a:spAutoFit/>
                </a:bodyPr>
                <a:lstStyle/>
                <a:p>
                  <a:r>
                    <a:rPr lang="en-US" sz="1100" dirty="0">
                      <a:solidFill>
                        <a:schemeClr val="bg1"/>
                      </a:solidFill>
                      <a:latin typeface="Maven Pro" panose="020B0604020202020204" charset="0"/>
                    </a:rPr>
                    <a:t>whilst </a:t>
                  </a:r>
                  <a:r>
                    <a:rPr lang="en-US" sz="1100" b="1" dirty="0">
                      <a:solidFill>
                        <a:srgbClr val="49FFFC"/>
                      </a:solidFill>
                      <a:latin typeface="Maven Pro" panose="020B0604020202020204" charset="0"/>
                    </a:rPr>
                    <a:t>over a third</a:t>
                  </a:r>
                  <a:endParaRPr lang="en-MM" sz="1100" b="1" dirty="0">
                    <a:solidFill>
                      <a:srgbClr val="49FFFC"/>
                    </a:solidFill>
                    <a:latin typeface="Maven Pro" panose="020B0604020202020204" charset="0"/>
                  </a:endParaRPr>
                </a:p>
              </p:txBody>
            </p:sp>
            <p:sp>
              <p:nvSpPr>
                <p:cNvPr id="7" name="TextBox 6">
                  <a:extLst>
                    <a:ext uri="{FF2B5EF4-FFF2-40B4-BE49-F238E27FC236}">
                      <a16:creationId xmlns:a16="http://schemas.microsoft.com/office/drawing/2014/main" id="{6EAB0AF9-2FAA-B546-824E-1F4B1BDE04AA}"/>
                    </a:ext>
                  </a:extLst>
                </p:cNvPr>
                <p:cNvSpPr txBox="1"/>
                <p:nvPr/>
              </p:nvSpPr>
              <p:spPr>
                <a:xfrm>
                  <a:off x="4016055" y="2559009"/>
                  <a:ext cx="1733167" cy="430887"/>
                </a:xfrm>
                <a:prstGeom prst="rect">
                  <a:avLst/>
                </a:prstGeom>
                <a:noFill/>
              </p:spPr>
              <p:txBody>
                <a:bodyPr wrap="none" rtlCol="0">
                  <a:spAutoFit/>
                </a:bodyPr>
                <a:lstStyle/>
                <a:p>
                  <a:r>
                    <a:rPr lang="en-US" sz="1100" dirty="0">
                      <a:solidFill>
                        <a:schemeClr val="bg1"/>
                      </a:solidFill>
                      <a:latin typeface="Maven Pro" panose="020B0604020202020204" charset="0"/>
                    </a:rPr>
                    <a:t>expected to lay off over</a:t>
                  </a:r>
                </a:p>
                <a:p>
                  <a:endParaRPr lang="en-MM" sz="1100" dirty="0">
                    <a:latin typeface="Maven Pro" panose="020B0604020202020204" charset="0"/>
                  </a:endParaRPr>
                </a:p>
              </p:txBody>
            </p:sp>
          </p:grpSp>
          <p:grpSp>
            <p:nvGrpSpPr>
              <p:cNvPr id="58" name="Google Shape;10142;p58">
                <a:extLst>
                  <a:ext uri="{FF2B5EF4-FFF2-40B4-BE49-F238E27FC236}">
                    <a16:creationId xmlns:a16="http://schemas.microsoft.com/office/drawing/2014/main" id="{A1B412E1-1018-5B49-B052-472D2EE6470C}"/>
                  </a:ext>
                </a:extLst>
              </p:cNvPr>
              <p:cNvGrpSpPr/>
              <p:nvPr/>
            </p:nvGrpSpPr>
            <p:grpSpPr>
              <a:xfrm>
                <a:off x="3907899" y="1985352"/>
                <a:ext cx="344065" cy="368644"/>
                <a:chOff x="4149138" y="4121151"/>
                <a:chExt cx="344065" cy="368644"/>
              </a:xfrm>
              <a:solidFill>
                <a:srgbClr val="00CFCC"/>
              </a:solidFill>
            </p:grpSpPr>
            <p:sp>
              <p:nvSpPr>
                <p:cNvPr id="59" name="Google Shape;10143;p58">
                  <a:extLst>
                    <a:ext uri="{FF2B5EF4-FFF2-40B4-BE49-F238E27FC236}">
                      <a16:creationId xmlns:a16="http://schemas.microsoft.com/office/drawing/2014/main" id="{53F62C02-996C-FB4D-B204-E3E6EFFE7EAD}"/>
                    </a:ext>
                  </a:extLst>
                </p:cNvPr>
                <p:cNvSpPr/>
                <p:nvPr/>
              </p:nvSpPr>
              <p:spPr>
                <a:xfrm>
                  <a:off x="4205853" y="4182724"/>
                  <a:ext cx="225746" cy="307071"/>
                </a:xfrm>
                <a:custGeom>
                  <a:avLst/>
                  <a:gdLst/>
                  <a:ahLst/>
                  <a:cxnLst/>
                  <a:rect l="l" t="t" r="r" b="b"/>
                  <a:pathLst>
                    <a:path w="7109" h="9670" extrusionOk="0">
                      <a:moveTo>
                        <a:pt x="3643" y="359"/>
                      </a:moveTo>
                      <a:cubicBezTo>
                        <a:pt x="4417" y="359"/>
                        <a:pt x="5132" y="645"/>
                        <a:pt x="5703" y="1157"/>
                      </a:cubicBezTo>
                      <a:cubicBezTo>
                        <a:pt x="6358" y="1752"/>
                        <a:pt x="6751" y="2597"/>
                        <a:pt x="6751" y="3478"/>
                      </a:cubicBezTo>
                      <a:cubicBezTo>
                        <a:pt x="6739" y="4074"/>
                        <a:pt x="6572" y="4669"/>
                        <a:pt x="6251" y="5157"/>
                      </a:cubicBezTo>
                      <a:cubicBezTo>
                        <a:pt x="5929" y="5645"/>
                        <a:pt x="5489" y="6038"/>
                        <a:pt x="4953" y="6288"/>
                      </a:cubicBezTo>
                      <a:cubicBezTo>
                        <a:pt x="4620" y="6431"/>
                        <a:pt x="4417" y="6776"/>
                        <a:pt x="4417" y="7146"/>
                      </a:cubicBezTo>
                      <a:lnTo>
                        <a:pt x="4417" y="7360"/>
                      </a:lnTo>
                      <a:lnTo>
                        <a:pt x="2834" y="7360"/>
                      </a:lnTo>
                      <a:lnTo>
                        <a:pt x="2834" y="7146"/>
                      </a:lnTo>
                      <a:cubicBezTo>
                        <a:pt x="2834" y="6776"/>
                        <a:pt x="2631" y="6455"/>
                        <a:pt x="2298" y="6288"/>
                      </a:cubicBezTo>
                      <a:cubicBezTo>
                        <a:pt x="1084" y="5705"/>
                        <a:pt x="381" y="4407"/>
                        <a:pt x="548" y="3074"/>
                      </a:cubicBezTo>
                      <a:cubicBezTo>
                        <a:pt x="726" y="1669"/>
                        <a:pt x="1869" y="526"/>
                        <a:pt x="3286" y="383"/>
                      </a:cubicBezTo>
                      <a:cubicBezTo>
                        <a:pt x="3405" y="359"/>
                        <a:pt x="3524" y="359"/>
                        <a:pt x="3643" y="359"/>
                      </a:cubicBezTo>
                      <a:close/>
                      <a:moveTo>
                        <a:pt x="4417" y="7729"/>
                      </a:moveTo>
                      <a:lnTo>
                        <a:pt x="4417" y="8324"/>
                      </a:lnTo>
                      <a:cubicBezTo>
                        <a:pt x="4417" y="8443"/>
                        <a:pt x="4322" y="8539"/>
                        <a:pt x="4203" y="8539"/>
                      </a:cubicBezTo>
                      <a:lnTo>
                        <a:pt x="3048" y="8539"/>
                      </a:lnTo>
                      <a:cubicBezTo>
                        <a:pt x="2929" y="8539"/>
                        <a:pt x="2834" y="8443"/>
                        <a:pt x="2834" y="8324"/>
                      </a:cubicBezTo>
                      <a:lnTo>
                        <a:pt x="2834" y="7729"/>
                      </a:lnTo>
                      <a:close/>
                      <a:moveTo>
                        <a:pt x="4024" y="8896"/>
                      </a:moveTo>
                      <a:lnTo>
                        <a:pt x="4024" y="9098"/>
                      </a:lnTo>
                      <a:cubicBezTo>
                        <a:pt x="4024" y="9217"/>
                        <a:pt x="3941" y="9313"/>
                        <a:pt x="3822" y="9313"/>
                      </a:cubicBezTo>
                      <a:lnTo>
                        <a:pt x="3429" y="9313"/>
                      </a:lnTo>
                      <a:cubicBezTo>
                        <a:pt x="3310" y="9313"/>
                        <a:pt x="3227" y="9217"/>
                        <a:pt x="3227" y="9098"/>
                      </a:cubicBezTo>
                      <a:lnTo>
                        <a:pt x="3227" y="8896"/>
                      </a:lnTo>
                      <a:close/>
                      <a:moveTo>
                        <a:pt x="3658" y="1"/>
                      </a:moveTo>
                      <a:cubicBezTo>
                        <a:pt x="3519" y="1"/>
                        <a:pt x="3379" y="9"/>
                        <a:pt x="3239" y="26"/>
                      </a:cubicBezTo>
                      <a:cubicBezTo>
                        <a:pt x="1667" y="204"/>
                        <a:pt x="381" y="1466"/>
                        <a:pt x="191" y="3026"/>
                      </a:cubicBezTo>
                      <a:cubicBezTo>
                        <a:pt x="0" y="4526"/>
                        <a:pt x="786" y="5979"/>
                        <a:pt x="2155" y="6610"/>
                      </a:cubicBezTo>
                      <a:cubicBezTo>
                        <a:pt x="2358" y="6705"/>
                        <a:pt x="2477" y="6931"/>
                        <a:pt x="2477" y="7146"/>
                      </a:cubicBezTo>
                      <a:lnTo>
                        <a:pt x="2477" y="8324"/>
                      </a:lnTo>
                      <a:cubicBezTo>
                        <a:pt x="2477" y="8574"/>
                        <a:pt x="2643" y="8789"/>
                        <a:pt x="2870" y="8860"/>
                      </a:cubicBezTo>
                      <a:lnTo>
                        <a:pt x="2870" y="9098"/>
                      </a:lnTo>
                      <a:cubicBezTo>
                        <a:pt x="2870" y="9408"/>
                        <a:pt x="3120" y="9670"/>
                        <a:pt x="3429" y="9670"/>
                      </a:cubicBezTo>
                      <a:lnTo>
                        <a:pt x="3822" y="9670"/>
                      </a:lnTo>
                      <a:cubicBezTo>
                        <a:pt x="4132" y="9670"/>
                        <a:pt x="4382" y="9408"/>
                        <a:pt x="4382" y="9098"/>
                      </a:cubicBezTo>
                      <a:lnTo>
                        <a:pt x="4382" y="8860"/>
                      </a:lnTo>
                      <a:cubicBezTo>
                        <a:pt x="4608" y="8789"/>
                        <a:pt x="4775" y="8574"/>
                        <a:pt x="4775" y="8324"/>
                      </a:cubicBezTo>
                      <a:lnTo>
                        <a:pt x="4775" y="7146"/>
                      </a:lnTo>
                      <a:cubicBezTo>
                        <a:pt x="4775" y="6931"/>
                        <a:pt x="4906" y="6717"/>
                        <a:pt x="5096" y="6610"/>
                      </a:cubicBezTo>
                      <a:cubicBezTo>
                        <a:pt x="5691" y="6336"/>
                        <a:pt x="6191" y="5895"/>
                        <a:pt x="6549" y="5348"/>
                      </a:cubicBezTo>
                      <a:cubicBezTo>
                        <a:pt x="6906" y="4788"/>
                        <a:pt x="7096" y="4133"/>
                        <a:pt x="7096" y="3455"/>
                      </a:cubicBezTo>
                      <a:cubicBezTo>
                        <a:pt x="7108" y="2490"/>
                        <a:pt x="6680" y="1538"/>
                        <a:pt x="5953" y="883"/>
                      </a:cubicBezTo>
                      <a:cubicBezTo>
                        <a:pt x="5309" y="310"/>
                        <a:pt x="4506" y="1"/>
                        <a:pt x="365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 name="Google Shape;10144;p58">
                  <a:extLst>
                    <a:ext uri="{FF2B5EF4-FFF2-40B4-BE49-F238E27FC236}">
                      <a16:creationId xmlns:a16="http://schemas.microsoft.com/office/drawing/2014/main" id="{8EA347D2-4E31-4E43-8ABB-F63D086A4F33}"/>
                    </a:ext>
                  </a:extLst>
                </p:cNvPr>
                <p:cNvSpPr/>
                <p:nvPr/>
              </p:nvSpPr>
              <p:spPr>
                <a:xfrm>
                  <a:off x="4444777" y="4287484"/>
                  <a:ext cx="48426" cy="11400"/>
                </a:xfrm>
                <a:custGeom>
                  <a:avLst/>
                  <a:gdLst/>
                  <a:ahLst/>
                  <a:cxnLst/>
                  <a:rect l="l" t="t" r="r" b="b"/>
                  <a:pathLst>
                    <a:path w="1525" h="359" extrusionOk="0">
                      <a:moveTo>
                        <a:pt x="180" y="1"/>
                      </a:moveTo>
                      <a:cubicBezTo>
                        <a:pt x="72" y="1"/>
                        <a:pt x="1" y="72"/>
                        <a:pt x="1" y="179"/>
                      </a:cubicBezTo>
                      <a:cubicBezTo>
                        <a:pt x="1" y="275"/>
                        <a:pt x="72" y="358"/>
                        <a:pt x="180" y="358"/>
                      </a:cubicBezTo>
                      <a:lnTo>
                        <a:pt x="1346" y="358"/>
                      </a:lnTo>
                      <a:cubicBezTo>
                        <a:pt x="1442" y="358"/>
                        <a:pt x="1525" y="275"/>
                        <a:pt x="1525" y="179"/>
                      </a:cubicBezTo>
                      <a:cubicBezTo>
                        <a:pt x="1525" y="72"/>
                        <a:pt x="1430" y="1"/>
                        <a:pt x="134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 name="Google Shape;10145;p58">
                  <a:extLst>
                    <a:ext uri="{FF2B5EF4-FFF2-40B4-BE49-F238E27FC236}">
                      <a16:creationId xmlns:a16="http://schemas.microsoft.com/office/drawing/2014/main" id="{4A53F58B-8BA9-BB43-B316-F303DE3F2A22}"/>
                    </a:ext>
                  </a:extLst>
                </p:cNvPr>
                <p:cNvSpPr/>
                <p:nvPr/>
              </p:nvSpPr>
              <p:spPr>
                <a:xfrm>
                  <a:off x="4149138" y="4287484"/>
                  <a:ext cx="48426" cy="11400"/>
                </a:xfrm>
                <a:custGeom>
                  <a:avLst/>
                  <a:gdLst/>
                  <a:ahLst/>
                  <a:cxnLst/>
                  <a:rect l="l" t="t" r="r" b="b"/>
                  <a:pathLst>
                    <a:path w="1525" h="359" extrusionOk="0">
                      <a:moveTo>
                        <a:pt x="179" y="1"/>
                      </a:moveTo>
                      <a:cubicBezTo>
                        <a:pt x="72" y="1"/>
                        <a:pt x="0" y="72"/>
                        <a:pt x="0" y="179"/>
                      </a:cubicBezTo>
                      <a:cubicBezTo>
                        <a:pt x="0" y="275"/>
                        <a:pt x="72" y="358"/>
                        <a:pt x="179" y="358"/>
                      </a:cubicBezTo>
                      <a:lnTo>
                        <a:pt x="1334" y="358"/>
                      </a:lnTo>
                      <a:cubicBezTo>
                        <a:pt x="1441" y="358"/>
                        <a:pt x="1512" y="275"/>
                        <a:pt x="1512" y="179"/>
                      </a:cubicBezTo>
                      <a:cubicBezTo>
                        <a:pt x="1524" y="72"/>
                        <a:pt x="1441" y="1"/>
                        <a:pt x="133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 name="Google Shape;10146;p58">
                  <a:extLst>
                    <a:ext uri="{FF2B5EF4-FFF2-40B4-BE49-F238E27FC236}">
                      <a16:creationId xmlns:a16="http://schemas.microsoft.com/office/drawing/2014/main" id="{9250781E-ABD2-C640-9347-63F0610024DB}"/>
                    </a:ext>
                  </a:extLst>
                </p:cNvPr>
                <p:cNvSpPr/>
                <p:nvPr/>
              </p:nvSpPr>
              <p:spPr>
                <a:xfrm>
                  <a:off x="4315471" y="4121151"/>
                  <a:ext cx="11400" cy="48045"/>
                </a:xfrm>
                <a:custGeom>
                  <a:avLst/>
                  <a:gdLst/>
                  <a:ahLst/>
                  <a:cxnLst/>
                  <a:rect l="l" t="t" r="r" b="b"/>
                  <a:pathLst>
                    <a:path w="359" h="1513" extrusionOk="0">
                      <a:moveTo>
                        <a:pt x="180" y="0"/>
                      </a:moveTo>
                      <a:cubicBezTo>
                        <a:pt x="72" y="0"/>
                        <a:pt x="1" y="72"/>
                        <a:pt x="1" y="179"/>
                      </a:cubicBezTo>
                      <a:lnTo>
                        <a:pt x="1" y="1334"/>
                      </a:lnTo>
                      <a:cubicBezTo>
                        <a:pt x="1" y="1441"/>
                        <a:pt x="72" y="1512"/>
                        <a:pt x="180" y="1512"/>
                      </a:cubicBezTo>
                      <a:cubicBezTo>
                        <a:pt x="275" y="1512"/>
                        <a:pt x="358" y="1441"/>
                        <a:pt x="358" y="1334"/>
                      </a:cubicBezTo>
                      <a:lnTo>
                        <a:pt x="358" y="179"/>
                      </a:lnTo>
                      <a:cubicBezTo>
                        <a:pt x="358" y="72"/>
                        <a:pt x="275" y="0"/>
                        <a:pt x="18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 name="Google Shape;10147;p58">
                  <a:extLst>
                    <a:ext uri="{FF2B5EF4-FFF2-40B4-BE49-F238E27FC236}">
                      <a16:creationId xmlns:a16="http://schemas.microsoft.com/office/drawing/2014/main" id="{A9E6D44A-AF4F-524B-82EB-3F55FB69FD9C}"/>
                    </a:ext>
                  </a:extLst>
                </p:cNvPr>
                <p:cNvSpPr/>
                <p:nvPr/>
              </p:nvSpPr>
              <p:spPr>
                <a:xfrm>
                  <a:off x="4378632" y="4159575"/>
                  <a:ext cx="22705" cy="27754"/>
                </a:xfrm>
                <a:custGeom>
                  <a:avLst/>
                  <a:gdLst/>
                  <a:ahLst/>
                  <a:cxnLst/>
                  <a:rect l="l" t="t" r="r" b="b"/>
                  <a:pathLst>
                    <a:path w="715" h="874" extrusionOk="0">
                      <a:moveTo>
                        <a:pt x="513" y="0"/>
                      </a:moveTo>
                      <a:cubicBezTo>
                        <a:pt x="451" y="0"/>
                        <a:pt x="387" y="27"/>
                        <a:pt x="346" y="76"/>
                      </a:cubicBezTo>
                      <a:lnTo>
                        <a:pt x="48" y="588"/>
                      </a:lnTo>
                      <a:cubicBezTo>
                        <a:pt x="0" y="671"/>
                        <a:pt x="24" y="778"/>
                        <a:pt x="107" y="838"/>
                      </a:cubicBezTo>
                      <a:cubicBezTo>
                        <a:pt x="131" y="850"/>
                        <a:pt x="167" y="874"/>
                        <a:pt x="191" y="874"/>
                      </a:cubicBezTo>
                      <a:cubicBezTo>
                        <a:pt x="250" y="874"/>
                        <a:pt x="310" y="838"/>
                        <a:pt x="358" y="778"/>
                      </a:cubicBezTo>
                      <a:lnTo>
                        <a:pt x="655" y="278"/>
                      </a:lnTo>
                      <a:cubicBezTo>
                        <a:pt x="715" y="171"/>
                        <a:pt x="691" y="64"/>
                        <a:pt x="596" y="16"/>
                      </a:cubicBezTo>
                      <a:cubicBezTo>
                        <a:pt x="570" y="5"/>
                        <a:pt x="542" y="0"/>
                        <a:pt x="51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 name="Google Shape;10148;p58">
                  <a:extLst>
                    <a:ext uri="{FF2B5EF4-FFF2-40B4-BE49-F238E27FC236}">
                      <a16:creationId xmlns:a16="http://schemas.microsoft.com/office/drawing/2014/main" id="{DFC473D3-0EE6-8A47-B37C-D4137E8AF557}"/>
                    </a:ext>
                  </a:extLst>
                </p:cNvPr>
                <p:cNvSpPr/>
                <p:nvPr/>
              </p:nvSpPr>
              <p:spPr>
                <a:xfrm>
                  <a:off x="4240243" y="4399103"/>
                  <a:ext cx="22705" cy="27563"/>
                </a:xfrm>
                <a:custGeom>
                  <a:avLst/>
                  <a:gdLst/>
                  <a:ahLst/>
                  <a:cxnLst/>
                  <a:rect l="l" t="t" r="r" b="b"/>
                  <a:pathLst>
                    <a:path w="715" h="868" extrusionOk="0">
                      <a:moveTo>
                        <a:pt x="507" y="0"/>
                      </a:moveTo>
                      <a:cubicBezTo>
                        <a:pt x="444" y="0"/>
                        <a:pt x="387" y="33"/>
                        <a:pt x="346" y="82"/>
                      </a:cubicBezTo>
                      <a:lnTo>
                        <a:pt x="48" y="594"/>
                      </a:lnTo>
                      <a:cubicBezTo>
                        <a:pt x="1" y="677"/>
                        <a:pt x="24" y="784"/>
                        <a:pt x="108" y="844"/>
                      </a:cubicBezTo>
                      <a:cubicBezTo>
                        <a:pt x="132" y="855"/>
                        <a:pt x="155" y="867"/>
                        <a:pt x="191" y="867"/>
                      </a:cubicBezTo>
                      <a:cubicBezTo>
                        <a:pt x="251" y="867"/>
                        <a:pt x="310" y="844"/>
                        <a:pt x="358" y="784"/>
                      </a:cubicBezTo>
                      <a:lnTo>
                        <a:pt x="655" y="272"/>
                      </a:lnTo>
                      <a:cubicBezTo>
                        <a:pt x="715" y="189"/>
                        <a:pt x="679" y="82"/>
                        <a:pt x="596" y="22"/>
                      </a:cubicBezTo>
                      <a:cubicBezTo>
                        <a:pt x="566" y="7"/>
                        <a:pt x="536" y="0"/>
                        <a:pt x="50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 name="Google Shape;10149;p58">
                  <a:extLst>
                    <a:ext uri="{FF2B5EF4-FFF2-40B4-BE49-F238E27FC236}">
                      <a16:creationId xmlns:a16="http://schemas.microsoft.com/office/drawing/2014/main" id="{E4A75458-6FF0-FD48-9877-1405D5A1FC76}"/>
                    </a:ext>
                  </a:extLst>
                </p:cNvPr>
                <p:cNvSpPr/>
                <p:nvPr/>
              </p:nvSpPr>
              <p:spPr>
                <a:xfrm>
                  <a:off x="4240243" y="4159130"/>
                  <a:ext cx="22705" cy="28198"/>
                </a:xfrm>
                <a:custGeom>
                  <a:avLst/>
                  <a:gdLst/>
                  <a:ahLst/>
                  <a:cxnLst/>
                  <a:rect l="l" t="t" r="r" b="b"/>
                  <a:pathLst>
                    <a:path w="715" h="888" extrusionOk="0">
                      <a:moveTo>
                        <a:pt x="213" y="1"/>
                      </a:moveTo>
                      <a:cubicBezTo>
                        <a:pt x="181" y="1"/>
                        <a:pt x="148" y="10"/>
                        <a:pt x="120" y="30"/>
                      </a:cubicBezTo>
                      <a:cubicBezTo>
                        <a:pt x="24" y="78"/>
                        <a:pt x="1" y="197"/>
                        <a:pt x="60" y="292"/>
                      </a:cubicBezTo>
                      <a:lnTo>
                        <a:pt x="358" y="792"/>
                      </a:lnTo>
                      <a:cubicBezTo>
                        <a:pt x="382" y="852"/>
                        <a:pt x="441" y="888"/>
                        <a:pt x="525" y="888"/>
                      </a:cubicBezTo>
                      <a:cubicBezTo>
                        <a:pt x="548" y="888"/>
                        <a:pt x="584" y="864"/>
                        <a:pt x="608" y="852"/>
                      </a:cubicBezTo>
                      <a:cubicBezTo>
                        <a:pt x="679" y="792"/>
                        <a:pt x="715" y="685"/>
                        <a:pt x="667" y="602"/>
                      </a:cubicBezTo>
                      <a:lnTo>
                        <a:pt x="370" y="90"/>
                      </a:lnTo>
                      <a:cubicBezTo>
                        <a:pt x="338" y="35"/>
                        <a:pt x="276" y="1"/>
                        <a:pt x="21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 name="Google Shape;10150;p58">
                  <a:extLst>
                    <a:ext uri="{FF2B5EF4-FFF2-40B4-BE49-F238E27FC236}">
                      <a16:creationId xmlns:a16="http://schemas.microsoft.com/office/drawing/2014/main" id="{E2EDBAB9-360A-7346-AA26-94B04DAACDC8}"/>
                    </a:ext>
                  </a:extLst>
                </p:cNvPr>
                <p:cNvSpPr/>
                <p:nvPr/>
              </p:nvSpPr>
              <p:spPr>
                <a:xfrm>
                  <a:off x="4378632" y="4399230"/>
                  <a:ext cx="22705" cy="28198"/>
                </a:xfrm>
                <a:custGeom>
                  <a:avLst/>
                  <a:gdLst/>
                  <a:ahLst/>
                  <a:cxnLst/>
                  <a:rect l="l" t="t" r="r" b="b"/>
                  <a:pathLst>
                    <a:path w="715" h="888" extrusionOk="0">
                      <a:moveTo>
                        <a:pt x="221" y="0"/>
                      </a:moveTo>
                      <a:cubicBezTo>
                        <a:pt x="187" y="0"/>
                        <a:pt x="152" y="10"/>
                        <a:pt x="119" y="30"/>
                      </a:cubicBezTo>
                      <a:cubicBezTo>
                        <a:pt x="24" y="78"/>
                        <a:pt x="0" y="197"/>
                        <a:pt x="60" y="292"/>
                      </a:cubicBezTo>
                      <a:lnTo>
                        <a:pt x="358" y="792"/>
                      </a:lnTo>
                      <a:cubicBezTo>
                        <a:pt x="393" y="851"/>
                        <a:pt x="453" y="887"/>
                        <a:pt x="524" y="887"/>
                      </a:cubicBezTo>
                      <a:cubicBezTo>
                        <a:pt x="548" y="887"/>
                        <a:pt x="584" y="863"/>
                        <a:pt x="608" y="851"/>
                      </a:cubicBezTo>
                      <a:cubicBezTo>
                        <a:pt x="691" y="792"/>
                        <a:pt x="715" y="673"/>
                        <a:pt x="667" y="601"/>
                      </a:cubicBezTo>
                      <a:lnTo>
                        <a:pt x="369" y="89"/>
                      </a:lnTo>
                      <a:cubicBezTo>
                        <a:pt x="346" y="35"/>
                        <a:pt x="286" y="0"/>
                        <a:pt x="22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 name="Google Shape;10151;p58">
                  <a:extLst>
                    <a:ext uri="{FF2B5EF4-FFF2-40B4-BE49-F238E27FC236}">
                      <a16:creationId xmlns:a16="http://schemas.microsoft.com/office/drawing/2014/main" id="{C8632C61-3E91-CF43-B2DE-55B856052149}"/>
                    </a:ext>
                  </a:extLst>
                </p:cNvPr>
                <p:cNvSpPr/>
                <p:nvPr/>
              </p:nvSpPr>
              <p:spPr>
                <a:xfrm>
                  <a:off x="4426264" y="4351851"/>
                  <a:ext cx="29532" cy="21117"/>
                </a:xfrm>
                <a:custGeom>
                  <a:avLst/>
                  <a:gdLst/>
                  <a:ahLst/>
                  <a:cxnLst/>
                  <a:rect l="l" t="t" r="r" b="b"/>
                  <a:pathLst>
                    <a:path w="930" h="665" extrusionOk="0">
                      <a:moveTo>
                        <a:pt x="215" y="0"/>
                      </a:moveTo>
                      <a:cubicBezTo>
                        <a:pt x="152" y="0"/>
                        <a:pt x="89" y="32"/>
                        <a:pt x="48" y="81"/>
                      </a:cubicBezTo>
                      <a:cubicBezTo>
                        <a:pt x="1" y="177"/>
                        <a:pt x="36" y="272"/>
                        <a:pt x="108" y="331"/>
                      </a:cubicBezTo>
                      <a:lnTo>
                        <a:pt x="608" y="629"/>
                      </a:lnTo>
                      <a:cubicBezTo>
                        <a:pt x="643" y="653"/>
                        <a:pt x="667" y="665"/>
                        <a:pt x="703" y="665"/>
                      </a:cubicBezTo>
                      <a:cubicBezTo>
                        <a:pt x="763" y="665"/>
                        <a:pt x="822" y="629"/>
                        <a:pt x="870" y="569"/>
                      </a:cubicBezTo>
                      <a:cubicBezTo>
                        <a:pt x="929" y="486"/>
                        <a:pt x="893" y="367"/>
                        <a:pt x="810" y="319"/>
                      </a:cubicBezTo>
                      <a:lnTo>
                        <a:pt x="298" y="22"/>
                      </a:lnTo>
                      <a:cubicBezTo>
                        <a:pt x="272" y="7"/>
                        <a:pt x="244" y="0"/>
                        <a:pt x="21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 name="Google Shape;10152;p58">
                  <a:extLst>
                    <a:ext uri="{FF2B5EF4-FFF2-40B4-BE49-F238E27FC236}">
                      <a16:creationId xmlns:a16="http://schemas.microsoft.com/office/drawing/2014/main" id="{111A54DF-DBE9-D64F-82B3-E8774828622B}"/>
                    </a:ext>
                  </a:extLst>
                </p:cNvPr>
                <p:cNvSpPr/>
                <p:nvPr/>
              </p:nvSpPr>
              <p:spPr>
                <a:xfrm>
                  <a:off x="4186196" y="4213463"/>
                  <a:ext cx="29500" cy="21117"/>
                </a:xfrm>
                <a:custGeom>
                  <a:avLst/>
                  <a:gdLst/>
                  <a:ahLst/>
                  <a:cxnLst/>
                  <a:rect l="l" t="t" r="r" b="b"/>
                  <a:pathLst>
                    <a:path w="929" h="665" extrusionOk="0">
                      <a:moveTo>
                        <a:pt x="214" y="0"/>
                      </a:moveTo>
                      <a:cubicBezTo>
                        <a:pt x="152" y="0"/>
                        <a:pt x="89" y="33"/>
                        <a:pt x="48" y="82"/>
                      </a:cubicBezTo>
                      <a:cubicBezTo>
                        <a:pt x="0" y="165"/>
                        <a:pt x="36" y="272"/>
                        <a:pt x="107" y="332"/>
                      </a:cubicBezTo>
                      <a:lnTo>
                        <a:pt x="619" y="629"/>
                      </a:lnTo>
                      <a:cubicBezTo>
                        <a:pt x="643" y="641"/>
                        <a:pt x="667" y="665"/>
                        <a:pt x="703" y="665"/>
                      </a:cubicBezTo>
                      <a:cubicBezTo>
                        <a:pt x="762" y="665"/>
                        <a:pt x="822" y="629"/>
                        <a:pt x="869" y="570"/>
                      </a:cubicBezTo>
                      <a:cubicBezTo>
                        <a:pt x="929" y="463"/>
                        <a:pt x="893" y="367"/>
                        <a:pt x="810" y="320"/>
                      </a:cubicBezTo>
                      <a:lnTo>
                        <a:pt x="298" y="22"/>
                      </a:lnTo>
                      <a:cubicBezTo>
                        <a:pt x="272" y="7"/>
                        <a:pt x="243" y="0"/>
                        <a:pt x="21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 name="Google Shape;10153;p58">
                  <a:extLst>
                    <a:ext uri="{FF2B5EF4-FFF2-40B4-BE49-F238E27FC236}">
                      <a16:creationId xmlns:a16="http://schemas.microsoft.com/office/drawing/2014/main" id="{94EA9E58-D625-EC44-A196-26018BE359F0}"/>
                    </a:ext>
                  </a:extLst>
                </p:cNvPr>
                <p:cNvSpPr/>
                <p:nvPr/>
              </p:nvSpPr>
              <p:spPr>
                <a:xfrm>
                  <a:off x="4425883" y="4213590"/>
                  <a:ext cx="29913" cy="21371"/>
                </a:xfrm>
                <a:custGeom>
                  <a:avLst/>
                  <a:gdLst/>
                  <a:ahLst/>
                  <a:cxnLst/>
                  <a:rect l="l" t="t" r="r" b="b"/>
                  <a:pathLst>
                    <a:path w="942" h="673" extrusionOk="0">
                      <a:moveTo>
                        <a:pt x="725" y="0"/>
                      </a:moveTo>
                      <a:cubicBezTo>
                        <a:pt x="693" y="0"/>
                        <a:pt x="660" y="10"/>
                        <a:pt x="632" y="30"/>
                      </a:cubicBezTo>
                      <a:lnTo>
                        <a:pt x="120" y="328"/>
                      </a:lnTo>
                      <a:cubicBezTo>
                        <a:pt x="36" y="375"/>
                        <a:pt x="1" y="494"/>
                        <a:pt x="60" y="578"/>
                      </a:cubicBezTo>
                      <a:cubicBezTo>
                        <a:pt x="96" y="637"/>
                        <a:pt x="155" y="673"/>
                        <a:pt x="227" y="673"/>
                      </a:cubicBezTo>
                      <a:cubicBezTo>
                        <a:pt x="251" y="673"/>
                        <a:pt x="286" y="661"/>
                        <a:pt x="310" y="637"/>
                      </a:cubicBezTo>
                      <a:lnTo>
                        <a:pt x="822" y="340"/>
                      </a:lnTo>
                      <a:cubicBezTo>
                        <a:pt x="905" y="280"/>
                        <a:pt x="941" y="161"/>
                        <a:pt x="882" y="89"/>
                      </a:cubicBezTo>
                      <a:cubicBezTo>
                        <a:pt x="850" y="35"/>
                        <a:pt x="788" y="0"/>
                        <a:pt x="72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 name="Google Shape;10154;p58">
                  <a:extLst>
                    <a:ext uri="{FF2B5EF4-FFF2-40B4-BE49-F238E27FC236}">
                      <a16:creationId xmlns:a16="http://schemas.microsoft.com/office/drawing/2014/main" id="{38616232-2D26-0C46-8CDF-9BB7BD712F3B}"/>
                    </a:ext>
                  </a:extLst>
                </p:cNvPr>
                <p:cNvSpPr/>
                <p:nvPr/>
              </p:nvSpPr>
              <p:spPr>
                <a:xfrm>
                  <a:off x="4186196" y="4351978"/>
                  <a:ext cx="29500" cy="21371"/>
                </a:xfrm>
                <a:custGeom>
                  <a:avLst/>
                  <a:gdLst/>
                  <a:ahLst/>
                  <a:cxnLst/>
                  <a:rect l="l" t="t" r="r" b="b"/>
                  <a:pathLst>
                    <a:path w="929" h="673" extrusionOk="0">
                      <a:moveTo>
                        <a:pt x="725" y="0"/>
                      </a:moveTo>
                      <a:cubicBezTo>
                        <a:pt x="692" y="0"/>
                        <a:pt x="660" y="9"/>
                        <a:pt x="631" y="30"/>
                      </a:cubicBezTo>
                      <a:lnTo>
                        <a:pt x="119" y="327"/>
                      </a:lnTo>
                      <a:cubicBezTo>
                        <a:pt x="36" y="375"/>
                        <a:pt x="0" y="494"/>
                        <a:pt x="60" y="589"/>
                      </a:cubicBezTo>
                      <a:cubicBezTo>
                        <a:pt x="95" y="649"/>
                        <a:pt x="155" y="673"/>
                        <a:pt x="226" y="673"/>
                      </a:cubicBezTo>
                      <a:cubicBezTo>
                        <a:pt x="262" y="673"/>
                        <a:pt x="286" y="661"/>
                        <a:pt x="322" y="649"/>
                      </a:cubicBezTo>
                      <a:lnTo>
                        <a:pt x="822" y="351"/>
                      </a:lnTo>
                      <a:cubicBezTo>
                        <a:pt x="893" y="292"/>
                        <a:pt x="929" y="173"/>
                        <a:pt x="881" y="89"/>
                      </a:cubicBezTo>
                      <a:cubicBezTo>
                        <a:pt x="850" y="34"/>
                        <a:pt x="787" y="0"/>
                        <a:pt x="72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91" name="Group 90">
              <a:extLst>
                <a:ext uri="{FF2B5EF4-FFF2-40B4-BE49-F238E27FC236}">
                  <a16:creationId xmlns:a16="http://schemas.microsoft.com/office/drawing/2014/main" id="{73E0B674-D8F9-394B-9C6F-D5742D88B014}"/>
                </a:ext>
              </a:extLst>
            </p:cNvPr>
            <p:cNvGrpSpPr/>
            <p:nvPr/>
          </p:nvGrpSpPr>
          <p:grpSpPr>
            <a:xfrm>
              <a:off x="3956325" y="696855"/>
              <a:ext cx="2984329" cy="1471537"/>
              <a:chOff x="3915235" y="3328082"/>
              <a:chExt cx="2984329" cy="1471537"/>
            </a:xfrm>
          </p:grpSpPr>
          <p:grpSp>
            <p:nvGrpSpPr>
              <p:cNvPr id="71" name="Group 70">
                <a:extLst>
                  <a:ext uri="{FF2B5EF4-FFF2-40B4-BE49-F238E27FC236}">
                    <a16:creationId xmlns:a16="http://schemas.microsoft.com/office/drawing/2014/main" id="{47DF41C6-4148-8748-8104-6B741FAEE106}"/>
                  </a:ext>
                </a:extLst>
              </p:cNvPr>
              <p:cNvGrpSpPr/>
              <p:nvPr/>
            </p:nvGrpSpPr>
            <p:grpSpPr>
              <a:xfrm>
                <a:off x="4002597" y="3328082"/>
                <a:ext cx="2896967" cy="1471537"/>
                <a:chOff x="293740" y="2904767"/>
                <a:chExt cx="2896967" cy="1471537"/>
              </a:xfrm>
            </p:grpSpPr>
            <p:grpSp>
              <p:nvGrpSpPr>
                <p:cNvPr id="72" name="Group 71">
                  <a:extLst>
                    <a:ext uri="{FF2B5EF4-FFF2-40B4-BE49-F238E27FC236}">
                      <a16:creationId xmlns:a16="http://schemas.microsoft.com/office/drawing/2014/main" id="{0452C60C-9FFB-CC44-8844-955E0B755ADD}"/>
                    </a:ext>
                  </a:extLst>
                </p:cNvPr>
                <p:cNvGrpSpPr/>
                <p:nvPr/>
              </p:nvGrpSpPr>
              <p:grpSpPr>
                <a:xfrm>
                  <a:off x="293740" y="2904767"/>
                  <a:ext cx="2896967" cy="1471537"/>
                  <a:chOff x="313410" y="2874589"/>
                  <a:chExt cx="2896967" cy="1471537"/>
                </a:xfrm>
              </p:grpSpPr>
              <p:sp>
                <p:nvSpPr>
                  <p:cNvPr id="74" name="TextBox 73">
                    <a:extLst>
                      <a:ext uri="{FF2B5EF4-FFF2-40B4-BE49-F238E27FC236}">
                        <a16:creationId xmlns:a16="http://schemas.microsoft.com/office/drawing/2014/main" id="{3C3BEB15-59C9-0E47-96BE-69EBAA3B3F71}"/>
                      </a:ext>
                    </a:extLst>
                  </p:cNvPr>
                  <p:cNvSpPr txBox="1"/>
                  <p:nvPr/>
                </p:nvSpPr>
                <p:spPr>
                  <a:xfrm>
                    <a:off x="530488" y="2874589"/>
                    <a:ext cx="2679889" cy="261610"/>
                  </a:xfrm>
                  <a:prstGeom prst="rect">
                    <a:avLst/>
                  </a:prstGeom>
                  <a:noFill/>
                </p:spPr>
                <p:txBody>
                  <a:bodyPr wrap="square" rtlCol="0">
                    <a:spAutoFit/>
                  </a:bodyPr>
                  <a:lstStyle/>
                  <a:p>
                    <a:r>
                      <a:rPr lang="en-US" sz="1100" dirty="0">
                        <a:solidFill>
                          <a:schemeClr val="bg1"/>
                        </a:solidFill>
                        <a:latin typeface="Maven Pro" panose="020B0604020202020204" charset="0"/>
                      </a:rPr>
                      <a:t>SMEs accounts for between </a:t>
                    </a:r>
                  </a:p>
                </p:txBody>
              </p:sp>
              <p:sp>
                <p:nvSpPr>
                  <p:cNvPr id="75" name="TextBox 74">
                    <a:extLst>
                      <a:ext uri="{FF2B5EF4-FFF2-40B4-BE49-F238E27FC236}">
                        <a16:creationId xmlns:a16="http://schemas.microsoft.com/office/drawing/2014/main" id="{317E0516-4FBD-6243-B584-1D2D5BBEA798}"/>
                      </a:ext>
                    </a:extLst>
                  </p:cNvPr>
                  <p:cNvSpPr txBox="1"/>
                  <p:nvPr/>
                </p:nvSpPr>
                <p:spPr>
                  <a:xfrm>
                    <a:off x="313410" y="4099905"/>
                    <a:ext cx="2686683" cy="246221"/>
                  </a:xfrm>
                  <a:prstGeom prst="rect">
                    <a:avLst/>
                  </a:prstGeom>
                  <a:noFill/>
                </p:spPr>
                <p:txBody>
                  <a:bodyPr wrap="square" rtlCol="0">
                    <a:spAutoFit/>
                  </a:bodyPr>
                  <a:lstStyle/>
                  <a:p>
                    <a:pPr algn="ctr"/>
                    <a:r>
                      <a:rPr lang="en-US" sz="1000" dirty="0">
                        <a:solidFill>
                          <a:schemeClr val="bg1"/>
                        </a:solidFill>
                        <a:latin typeface="Maven Pro" panose="020B0604020202020204" charset="0"/>
                      </a:rPr>
                      <a:t>in the </a:t>
                    </a:r>
                    <a:r>
                      <a:rPr lang="en-US" sz="1000" b="1" dirty="0">
                        <a:solidFill>
                          <a:srgbClr val="49FFFC"/>
                        </a:solidFill>
                        <a:latin typeface="Maven Pro" panose="020B0604020202020204" charset="0"/>
                      </a:rPr>
                      <a:t>ten ASEAN Member States </a:t>
                    </a:r>
                    <a:r>
                      <a:rPr lang="en-US" sz="1000" dirty="0">
                        <a:solidFill>
                          <a:schemeClr val="bg1"/>
                        </a:solidFill>
                        <a:latin typeface="Maven Pro" panose="020B0604020202020204" charset="0"/>
                      </a:rPr>
                      <a:t>(AMSs).</a:t>
                    </a:r>
                  </a:p>
                </p:txBody>
              </p:sp>
              <p:sp>
                <p:nvSpPr>
                  <p:cNvPr id="76" name="TextBox 75">
                    <a:extLst>
                      <a:ext uri="{FF2B5EF4-FFF2-40B4-BE49-F238E27FC236}">
                        <a16:creationId xmlns:a16="http://schemas.microsoft.com/office/drawing/2014/main" id="{758760F3-B15B-204E-9FE6-2DC5B12E2D87}"/>
                      </a:ext>
                    </a:extLst>
                  </p:cNvPr>
                  <p:cNvSpPr txBox="1"/>
                  <p:nvPr/>
                </p:nvSpPr>
                <p:spPr>
                  <a:xfrm>
                    <a:off x="538564" y="3114867"/>
                    <a:ext cx="1776719" cy="1015663"/>
                  </a:xfrm>
                  <a:prstGeom prst="rect">
                    <a:avLst/>
                  </a:prstGeom>
                  <a:noFill/>
                </p:spPr>
                <p:txBody>
                  <a:bodyPr wrap="square" rtlCol="0">
                    <a:spAutoFit/>
                  </a:bodyPr>
                  <a:lstStyle/>
                  <a:p>
                    <a:r>
                      <a:rPr lang="en-US" sz="2000" b="1" dirty="0">
                        <a:ln w="22225">
                          <a:solidFill>
                            <a:schemeClr val="accent2"/>
                          </a:solidFill>
                          <a:prstDash val="solid"/>
                        </a:ln>
                        <a:solidFill>
                          <a:schemeClr val="accent2">
                            <a:lumMod val="40000"/>
                            <a:lumOff val="60000"/>
                          </a:schemeClr>
                        </a:solidFill>
                      </a:rPr>
                      <a:t>89% - 99%</a:t>
                    </a:r>
                  </a:p>
                  <a:p>
                    <a:r>
                      <a:rPr lang="en-US" sz="2000" b="1" dirty="0">
                        <a:ln w="22225">
                          <a:solidFill>
                            <a:schemeClr val="accent2"/>
                          </a:solidFill>
                          <a:prstDash val="solid"/>
                        </a:ln>
                        <a:solidFill>
                          <a:schemeClr val="accent2">
                            <a:lumMod val="40000"/>
                            <a:lumOff val="60000"/>
                          </a:schemeClr>
                        </a:solidFill>
                      </a:rPr>
                      <a:t>       &amp;</a:t>
                    </a:r>
                  </a:p>
                  <a:p>
                    <a:r>
                      <a:rPr lang="en-US" sz="2000" b="1" dirty="0">
                        <a:ln w="22225">
                          <a:solidFill>
                            <a:schemeClr val="accent2"/>
                          </a:solidFill>
                          <a:prstDash val="solid"/>
                        </a:ln>
                        <a:solidFill>
                          <a:schemeClr val="accent2">
                            <a:lumMod val="40000"/>
                            <a:lumOff val="60000"/>
                          </a:schemeClr>
                        </a:solidFill>
                      </a:rPr>
                      <a:t>      90%</a:t>
                    </a:r>
                  </a:p>
                </p:txBody>
              </p:sp>
              <p:sp>
                <p:nvSpPr>
                  <p:cNvPr id="77" name="TextBox 76">
                    <a:extLst>
                      <a:ext uri="{FF2B5EF4-FFF2-40B4-BE49-F238E27FC236}">
                        <a16:creationId xmlns:a16="http://schemas.microsoft.com/office/drawing/2014/main" id="{318BD48F-1354-6847-8B1C-1A1FFC03EDF7}"/>
                      </a:ext>
                    </a:extLst>
                  </p:cNvPr>
                  <p:cNvSpPr txBox="1"/>
                  <p:nvPr/>
                </p:nvSpPr>
                <p:spPr>
                  <a:xfrm>
                    <a:off x="1864823" y="3110554"/>
                    <a:ext cx="1154334" cy="400110"/>
                  </a:xfrm>
                  <a:prstGeom prst="rect">
                    <a:avLst/>
                  </a:prstGeom>
                  <a:noFill/>
                </p:spPr>
                <p:txBody>
                  <a:bodyPr wrap="square" rtlCol="0">
                    <a:spAutoFit/>
                  </a:bodyPr>
                  <a:lstStyle/>
                  <a:p>
                    <a:r>
                      <a:rPr lang="en-US" sz="1000" dirty="0">
                        <a:solidFill>
                          <a:schemeClr val="bg1"/>
                        </a:solidFill>
                        <a:latin typeface="Maven Pro" panose="020B0604020202020204" charset="0"/>
                      </a:rPr>
                      <a:t>of total establishments</a:t>
                    </a:r>
                  </a:p>
                </p:txBody>
              </p:sp>
            </p:grpSp>
            <p:sp>
              <p:nvSpPr>
                <p:cNvPr id="73" name="TextBox 72">
                  <a:extLst>
                    <a:ext uri="{FF2B5EF4-FFF2-40B4-BE49-F238E27FC236}">
                      <a16:creationId xmlns:a16="http://schemas.microsoft.com/office/drawing/2014/main" id="{F0591BE6-3930-9C47-AA1C-9B06E45472AE}"/>
                    </a:ext>
                  </a:extLst>
                </p:cNvPr>
                <p:cNvSpPr txBox="1"/>
                <p:nvPr/>
              </p:nvSpPr>
              <p:spPr>
                <a:xfrm>
                  <a:off x="1845153" y="3719679"/>
                  <a:ext cx="971926" cy="400110"/>
                </a:xfrm>
                <a:prstGeom prst="rect">
                  <a:avLst/>
                </a:prstGeom>
                <a:noFill/>
              </p:spPr>
              <p:txBody>
                <a:bodyPr wrap="square" rtlCol="0">
                  <a:spAutoFit/>
                </a:bodyPr>
                <a:lstStyle/>
                <a:p>
                  <a:r>
                    <a:rPr lang="en-US" sz="1000" dirty="0">
                      <a:solidFill>
                        <a:schemeClr val="bg1"/>
                      </a:solidFill>
                      <a:latin typeface="Maven Pro" panose="020B0604020202020204" charset="0"/>
                    </a:rPr>
                    <a:t>of total employments</a:t>
                  </a:r>
                </a:p>
              </p:txBody>
            </p:sp>
          </p:grpSp>
          <p:grpSp>
            <p:nvGrpSpPr>
              <p:cNvPr id="78" name="Google Shape;10142;p58">
                <a:extLst>
                  <a:ext uri="{FF2B5EF4-FFF2-40B4-BE49-F238E27FC236}">
                    <a16:creationId xmlns:a16="http://schemas.microsoft.com/office/drawing/2014/main" id="{9CFD6D6A-32C0-F545-A082-742EFA79A169}"/>
                  </a:ext>
                </a:extLst>
              </p:cNvPr>
              <p:cNvGrpSpPr/>
              <p:nvPr/>
            </p:nvGrpSpPr>
            <p:grpSpPr>
              <a:xfrm>
                <a:off x="3915235" y="3348169"/>
                <a:ext cx="344065" cy="368644"/>
                <a:chOff x="4149138" y="4121151"/>
                <a:chExt cx="344065" cy="368644"/>
              </a:xfrm>
              <a:solidFill>
                <a:srgbClr val="00CFCC"/>
              </a:solidFill>
            </p:grpSpPr>
            <p:sp>
              <p:nvSpPr>
                <p:cNvPr id="79" name="Google Shape;10143;p58">
                  <a:extLst>
                    <a:ext uri="{FF2B5EF4-FFF2-40B4-BE49-F238E27FC236}">
                      <a16:creationId xmlns:a16="http://schemas.microsoft.com/office/drawing/2014/main" id="{D7A290F9-43E8-3142-A8CD-5CAF58024F9C}"/>
                    </a:ext>
                  </a:extLst>
                </p:cNvPr>
                <p:cNvSpPr/>
                <p:nvPr/>
              </p:nvSpPr>
              <p:spPr>
                <a:xfrm>
                  <a:off x="4205853" y="4182724"/>
                  <a:ext cx="225746" cy="307071"/>
                </a:xfrm>
                <a:custGeom>
                  <a:avLst/>
                  <a:gdLst/>
                  <a:ahLst/>
                  <a:cxnLst/>
                  <a:rect l="l" t="t" r="r" b="b"/>
                  <a:pathLst>
                    <a:path w="7109" h="9670" extrusionOk="0">
                      <a:moveTo>
                        <a:pt x="3643" y="359"/>
                      </a:moveTo>
                      <a:cubicBezTo>
                        <a:pt x="4417" y="359"/>
                        <a:pt x="5132" y="645"/>
                        <a:pt x="5703" y="1157"/>
                      </a:cubicBezTo>
                      <a:cubicBezTo>
                        <a:pt x="6358" y="1752"/>
                        <a:pt x="6751" y="2597"/>
                        <a:pt x="6751" y="3478"/>
                      </a:cubicBezTo>
                      <a:cubicBezTo>
                        <a:pt x="6739" y="4074"/>
                        <a:pt x="6572" y="4669"/>
                        <a:pt x="6251" y="5157"/>
                      </a:cubicBezTo>
                      <a:cubicBezTo>
                        <a:pt x="5929" y="5645"/>
                        <a:pt x="5489" y="6038"/>
                        <a:pt x="4953" y="6288"/>
                      </a:cubicBezTo>
                      <a:cubicBezTo>
                        <a:pt x="4620" y="6431"/>
                        <a:pt x="4417" y="6776"/>
                        <a:pt x="4417" y="7146"/>
                      </a:cubicBezTo>
                      <a:lnTo>
                        <a:pt x="4417" y="7360"/>
                      </a:lnTo>
                      <a:lnTo>
                        <a:pt x="2834" y="7360"/>
                      </a:lnTo>
                      <a:lnTo>
                        <a:pt x="2834" y="7146"/>
                      </a:lnTo>
                      <a:cubicBezTo>
                        <a:pt x="2834" y="6776"/>
                        <a:pt x="2631" y="6455"/>
                        <a:pt x="2298" y="6288"/>
                      </a:cubicBezTo>
                      <a:cubicBezTo>
                        <a:pt x="1084" y="5705"/>
                        <a:pt x="381" y="4407"/>
                        <a:pt x="548" y="3074"/>
                      </a:cubicBezTo>
                      <a:cubicBezTo>
                        <a:pt x="726" y="1669"/>
                        <a:pt x="1869" y="526"/>
                        <a:pt x="3286" y="383"/>
                      </a:cubicBezTo>
                      <a:cubicBezTo>
                        <a:pt x="3405" y="359"/>
                        <a:pt x="3524" y="359"/>
                        <a:pt x="3643" y="359"/>
                      </a:cubicBezTo>
                      <a:close/>
                      <a:moveTo>
                        <a:pt x="4417" y="7729"/>
                      </a:moveTo>
                      <a:lnTo>
                        <a:pt x="4417" y="8324"/>
                      </a:lnTo>
                      <a:cubicBezTo>
                        <a:pt x="4417" y="8443"/>
                        <a:pt x="4322" y="8539"/>
                        <a:pt x="4203" y="8539"/>
                      </a:cubicBezTo>
                      <a:lnTo>
                        <a:pt x="3048" y="8539"/>
                      </a:lnTo>
                      <a:cubicBezTo>
                        <a:pt x="2929" y="8539"/>
                        <a:pt x="2834" y="8443"/>
                        <a:pt x="2834" y="8324"/>
                      </a:cubicBezTo>
                      <a:lnTo>
                        <a:pt x="2834" y="7729"/>
                      </a:lnTo>
                      <a:close/>
                      <a:moveTo>
                        <a:pt x="4024" y="8896"/>
                      </a:moveTo>
                      <a:lnTo>
                        <a:pt x="4024" y="9098"/>
                      </a:lnTo>
                      <a:cubicBezTo>
                        <a:pt x="4024" y="9217"/>
                        <a:pt x="3941" y="9313"/>
                        <a:pt x="3822" y="9313"/>
                      </a:cubicBezTo>
                      <a:lnTo>
                        <a:pt x="3429" y="9313"/>
                      </a:lnTo>
                      <a:cubicBezTo>
                        <a:pt x="3310" y="9313"/>
                        <a:pt x="3227" y="9217"/>
                        <a:pt x="3227" y="9098"/>
                      </a:cubicBezTo>
                      <a:lnTo>
                        <a:pt x="3227" y="8896"/>
                      </a:lnTo>
                      <a:close/>
                      <a:moveTo>
                        <a:pt x="3658" y="1"/>
                      </a:moveTo>
                      <a:cubicBezTo>
                        <a:pt x="3519" y="1"/>
                        <a:pt x="3379" y="9"/>
                        <a:pt x="3239" y="26"/>
                      </a:cubicBezTo>
                      <a:cubicBezTo>
                        <a:pt x="1667" y="204"/>
                        <a:pt x="381" y="1466"/>
                        <a:pt x="191" y="3026"/>
                      </a:cubicBezTo>
                      <a:cubicBezTo>
                        <a:pt x="0" y="4526"/>
                        <a:pt x="786" y="5979"/>
                        <a:pt x="2155" y="6610"/>
                      </a:cubicBezTo>
                      <a:cubicBezTo>
                        <a:pt x="2358" y="6705"/>
                        <a:pt x="2477" y="6931"/>
                        <a:pt x="2477" y="7146"/>
                      </a:cubicBezTo>
                      <a:lnTo>
                        <a:pt x="2477" y="8324"/>
                      </a:lnTo>
                      <a:cubicBezTo>
                        <a:pt x="2477" y="8574"/>
                        <a:pt x="2643" y="8789"/>
                        <a:pt x="2870" y="8860"/>
                      </a:cubicBezTo>
                      <a:lnTo>
                        <a:pt x="2870" y="9098"/>
                      </a:lnTo>
                      <a:cubicBezTo>
                        <a:pt x="2870" y="9408"/>
                        <a:pt x="3120" y="9670"/>
                        <a:pt x="3429" y="9670"/>
                      </a:cubicBezTo>
                      <a:lnTo>
                        <a:pt x="3822" y="9670"/>
                      </a:lnTo>
                      <a:cubicBezTo>
                        <a:pt x="4132" y="9670"/>
                        <a:pt x="4382" y="9408"/>
                        <a:pt x="4382" y="9098"/>
                      </a:cubicBezTo>
                      <a:lnTo>
                        <a:pt x="4382" y="8860"/>
                      </a:lnTo>
                      <a:cubicBezTo>
                        <a:pt x="4608" y="8789"/>
                        <a:pt x="4775" y="8574"/>
                        <a:pt x="4775" y="8324"/>
                      </a:cubicBezTo>
                      <a:lnTo>
                        <a:pt x="4775" y="7146"/>
                      </a:lnTo>
                      <a:cubicBezTo>
                        <a:pt x="4775" y="6931"/>
                        <a:pt x="4906" y="6717"/>
                        <a:pt x="5096" y="6610"/>
                      </a:cubicBezTo>
                      <a:cubicBezTo>
                        <a:pt x="5691" y="6336"/>
                        <a:pt x="6191" y="5895"/>
                        <a:pt x="6549" y="5348"/>
                      </a:cubicBezTo>
                      <a:cubicBezTo>
                        <a:pt x="6906" y="4788"/>
                        <a:pt x="7096" y="4133"/>
                        <a:pt x="7096" y="3455"/>
                      </a:cubicBezTo>
                      <a:cubicBezTo>
                        <a:pt x="7108" y="2490"/>
                        <a:pt x="6680" y="1538"/>
                        <a:pt x="5953" y="883"/>
                      </a:cubicBezTo>
                      <a:cubicBezTo>
                        <a:pt x="5309" y="310"/>
                        <a:pt x="4506" y="1"/>
                        <a:pt x="365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 name="Google Shape;10144;p58">
                  <a:extLst>
                    <a:ext uri="{FF2B5EF4-FFF2-40B4-BE49-F238E27FC236}">
                      <a16:creationId xmlns:a16="http://schemas.microsoft.com/office/drawing/2014/main" id="{1A55647E-D2C3-1A4C-A015-08381AD9C41F}"/>
                    </a:ext>
                  </a:extLst>
                </p:cNvPr>
                <p:cNvSpPr/>
                <p:nvPr/>
              </p:nvSpPr>
              <p:spPr>
                <a:xfrm>
                  <a:off x="4444777" y="4287484"/>
                  <a:ext cx="48426" cy="11400"/>
                </a:xfrm>
                <a:custGeom>
                  <a:avLst/>
                  <a:gdLst/>
                  <a:ahLst/>
                  <a:cxnLst/>
                  <a:rect l="l" t="t" r="r" b="b"/>
                  <a:pathLst>
                    <a:path w="1525" h="359" extrusionOk="0">
                      <a:moveTo>
                        <a:pt x="180" y="1"/>
                      </a:moveTo>
                      <a:cubicBezTo>
                        <a:pt x="72" y="1"/>
                        <a:pt x="1" y="72"/>
                        <a:pt x="1" y="179"/>
                      </a:cubicBezTo>
                      <a:cubicBezTo>
                        <a:pt x="1" y="275"/>
                        <a:pt x="72" y="358"/>
                        <a:pt x="180" y="358"/>
                      </a:cubicBezTo>
                      <a:lnTo>
                        <a:pt x="1346" y="358"/>
                      </a:lnTo>
                      <a:cubicBezTo>
                        <a:pt x="1442" y="358"/>
                        <a:pt x="1525" y="275"/>
                        <a:pt x="1525" y="179"/>
                      </a:cubicBezTo>
                      <a:cubicBezTo>
                        <a:pt x="1525" y="72"/>
                        <a:pt x="1430" y="1"/>
                        <a:pt x="134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 name="Google Shape;10145;p58">
                  <a:extLst>
                    <a:ext uri="{FF2B5EF4-FFF2-40B4-BE49-F238E27FC236}">
                      <a16:creationId xmlns:a16="http://schemas.microsoft.com/office/drawing/2014/main" id="{60C360E4-74F2-3B4E-B1A5-323E74052871}"/>
                    </a:ext>
                  </a:extLst>
                </p:cNvPr>
                <p:cNvSpPr/>
                <p:nvPr/>
              </p:nvSpPr>
              <p:spPr>
                <a:xfrm>
                  <a:off x="4149138" y="4287484"/>
                  <a:ext cx="48426" cy="11400"/>
                </a:xfrm>
                <a:custGeom>
                  <a:avLst/>
                  <a:gdLst/>
                  <a:ahLst/>
                  <a:cxnLst/>
                  <a:rect l="l" t="t" r="r" b="b"/>
                  <a:pathLst>
                    <a:path w="1525" h="359" extrusionOk="0">
                      <a:moveTo>
                        <a:pt x="179" y="1"/>
                      </a:moveTo>
                      <a:cubicBezTo>
                        <a:pt x="72" y="1"/>
                        <a:pt x="0" y="72"/>
                        <a:pt x="0" y="179"/>
                      </a:cubicBezTo>
                      <a:cubicBezTo>
                        <a:pt x="0" y="275"/>
                        <a:pt x="72" y="358"/>
                        <a:pt x="179" y="358"/>
                      </a:cubicBezTo>
                      <a:lnTo>
                        <a:pt x="1334" y="358"/>
                      </a:lnTo>
                      <a:cubicBezTo>
                        <a:pt x="1441" y="358"/>
                        <a:pt x="1512" y="275"/>
                        <a:pt x="1512" y="179"/>
                      </a:cubicBezTo>
                      <a:cubicBezTo>
                        <a:pt x="1524" y="72"/>
                        <a:pt x="1441" y="1"/>
                        <a:pt x="133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 name="Google Shape;10146;p58">
                  <a:extLst>
                    <a:ext uri="{FF2B5EF4-FFF2-40B4-BE49-F238E27FC236}">
                      <a16:creationId xmlns:a16="http://schemas.microsoft.com/office/drawing/2014/main" id="{F62CA39A-BC77-5843-B2B9-131AE9B4EE47}"/>
                    </a:ext>
                  </a:extLst>
                </p:cNvPr>
                <p:cNvSpPr/>
                <p:nvPr/>
              </p:nvSpPr>
              <p:spPr>
                <a:xfrm>
                  <a:off x="4315471" y="4121151"/>
                  <a:ext cx="11400" cy="48045"/>
                </a:xfrm>
                <a:custGeom>
                  <a:avLst/>
                  <a:gdLst/>
                  <a:ahLst/>
                  <a:cxnLst/>
                  <a:rect l="l" t="t" r="r" b="b"/>
                  <a:pathLst>
                    <a:path w="359" h="1513" extrusionOk="0">
                      <a:moveTo>
                        <a:pt x="180" y="0"/>
                      </a:moveTo>
                      <a:cubicBezTo>
                        <a:pt x="72" y="0"/>
                        <a:pt x="1" y="72"/>
                        <a:pt x="1" y="179"/>
                      </a:cubicBezTo>
                      <a:lnTo>
                        <a:pt x="1" y="1334"/>
                      </a:lnTo>
                      <a:cubicBezTo>
                        <a:pt x="1" y="1441"/>
                        <a:pt x="72" y="1512"/>
                        <a:pt x="180" y="1512"/>
                      </a:cubicBezTo>
                      <a:cubicBezTo>
                        <a:pt x="275" y="1512"/>
                        <a:pt x="358" y="1441"/>
                        <a:pt x="358" y="1334"/>
                      </a:cubicBezTo>
                      <a:lnTo>
                        <a:pt x="358" y="179"/>
                      </a:lnTo>
                      <a:cubicBezTo>
                        <a:pt x="358" y="72"/>
                        <a:pt x="275" y="0"/>
                        <a:pt x="18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 name="Google Shape;10147;p58">
                  <a:extLst>
                    <a:ext uri="{FF2B5EF4-FFF2-40B4-BE49-F238E27FC236}">
                      <a16:creationId xmlns:a16="http://schemas.microsoft.com/office/drawing/2014/main" id="{05F3E07D-8BE1-B44A-9EBB-3C7290E30958}"/>
                    </a:ext>
                  </a:extLst>
                </p:cNvPr>
                <p:cNvSpPr/>
                <p:nvPr/>
              </p:nvSpPr>
              <p:spPr>
                <a:xfrm>
                  <a:off x="4378632" y="4159575"/>
                  <a:ext cx="22705" cy="27754"/>
                </a:xfrm>
                <a:custGeom>
                  <a:avLst/>
                  <a:gdLst/>
                  <a:ahLst/>
                  <a:cxnLst/>
                  <a:rect l="l" t="t" r="r" b="b"/>
                  <a:pathLst>
                    <a:path w="715" h="874" extrusionOk="0">
                      <a:moveTo>
                        <a:pt x="513" y="0"/>
                      </a:moveTo>
                      <a:cubicBezTo>
                        <a:pt x="451" y="0"/>
                        <a:pt x="387" y="27"/>
                        <a:pt x="346" y="76"/>
                      </a:cubicBezTo>
                      <a:lnTo>
                        <a:pt x="48" y="588"/>
                      </a:lnTo>
                      <a:cubicBezTo>
                        <a:pt x="0" y="671"/>
                        <a:pt x="24" y="778"/>
                        <a:pt x="107" y="838"/>
                      </a:cubicBezTo>
                      <a:cubicBezTo>
                        <a:pt x="131" y="850"/>
                        <a:pt x="167" y="874"/>
                        <a:pt x="191" y="874"/>
                      </a:cubicBezTo>
                      <a:cubicBezTo>
                        <a:pt x="250" y="874"/>
                        <a:pt x="310" y="838"/>
                        <a:pt x="358" y="778"/>
                      </a:cubicBezTo>
                      <a:lnTo>
                        <a:pt x="655" y="278"/>
                      </a:lnTo>
                      <a:cubicBezTo>
                        <a:pt x="715" y="171"/>
                        <a:pt x="691" y="64"/>
                        <a:pt x="596" y="16"/>
                      </a:cubicBezTo>
                      <a:cubicBezTo>
                        <a:pt x="570" y="5"/>
                        <a:pt x="542" y="0"/>
                        <a:pt x="51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 name="Google Shape;10148;p58">
                  <a:extLst>
                    <a:ext uri="{FF2B5EF4-FFF2-40B4-BE49-F238E27FC236}">
                      <a16:creationId xmlns:a16="http://schemas.microsoft.com/office/drawing/2014/main" id="{B69F4098-0EF5-E34A-B4E8-0FF91683CE80}"/>
                    </a:ext>
                  </a:extLst>
                </p:cNvPr>
                <p:cNvSpPr/>
                <p:nvPr/>
              </p:nvSpPr>
              <p:spPr>
                <a:xfrm>
                  <a:off x="4240243" y="4399103"/>
                  <a:ext cx="22705" cy="27563"/>
                </a:xfrm>
                <a:custGeom>
                  <a:avLst/>
                  <a:gdLst/>
                  <a:ahLst/>
                  <a:cxnLst/>
                  <a:rect l="l" t="t" r="r" b="b"/>
                  <a:pathLst>
                    <a:path w="715" h="868" extrusionOk="0">
                      <a:moveTo>
                        <a:pt x="507" y="0"/>
                      </a:moveTo>
                      <a:cubicBezTo>
                        <a:pt x="444" y="0"/>
                        <a:pt x="387" y="33"/>
                        <a:pt x="346" y="82"/>
                      </a:cubicBezTo>
                      <a:lnTo>
                        <a:pt x="48" y="594"/>
                      </a:lnTo>
                      <a:cubicBezTo>
                        <a:pt x="1" y="677"/>
                        <a:pt x="24" y="784"/>
                        <a:pt x="108" y="844"/>
                      </a:cubicBezTo>
                      <a:cubicBezTo>
                        <a:pt x="132" y="855"/>
                        <a:pt x="155" y="867"/>
                        <a:pt x="191" y="867"/>
                      </a:cubicBezTo>
                      <a:cubicBezTo>
                        <a:pt x="251" y="867"/>
                        <a:pt x="310" y="844"/>
                        <a:pt x="358" y="784"/>
                      </a:cubicBezTo>
                      <a:lnTo>
                        <a:pt x="655" y="272"/>
                      </a:lnTo>
                      <a:cubicBezTo>
                        <a:pt x="715" y="189"/>
                        <a:pt x="679" y="82"/>
                        <a:pt x="596" y="22"/>
                      </a:cubicBezTo>
                      <a:cubicBezTo>
                        <a:pt x="566" y="7"/>
                        <a:pt x="536" y="0"/>
                        <a:pt x="50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 name="Google Shape;10149;p58">
                  <a:extLst>
                    <a:ext uri="{FF2B5EF4-FFF2-40B4-BE49-F238E27FC236}">
                      <a16:creationId xmlns:a16="http://schemas.microsoft.com/office/drawing/2014/main" id="{BE9E677C-1C78-1048-B27F-5D26D3456C11}"/>
                    </a:ext>
                  </a:extLst>
                </p:cNvPr>
                <p:cNvSpPr/>
                <p:nvPr/>
              </p:nvSpPr>
              <p:spPr>
                <a:xfrm>
                  <a:off x="4240243" y="4159130"/>
                  <a:ext cx="22705" cy="28198"/>
                </a:xfrm>
                <a:custGeom>
                  <a:avLst/>
                  <a:gdLst/>
                  <a:ahLst/>
                  <a:cxnLst/>
                  <a:rect l="l" t="t" r="r" b="b"/>
                  <a:pathLst>
                    <a:path w="715" h="888" extrusionOk="0">
                      <a:moveTo>
                        <a:pt x="213" y="1"/>
                      </a:moveTo>
                      <a:cubicBezTo>
                        <a:pt x="181" y="1"/>
                        <a:pt x="148" y="10"/>
                        <a:pt x="120" y="30"/>
                      </a:cubicBezTo>
                      <a:cubicBezTo>
                        <a:pt x="24" y="78"/>
                        <a:pt x="1" y="197"/>
                        <a:pt x="60" y="292"/>
                      </a:cubicBezTo>
                      <a:lnTo>
                        <a:pt x="358" y="792"/>
                      </a:lnTo>
                      <a:cubicBezTo>
                        <a:pt x="382" y="852"/>
                        <a:pt x="441" y="888"/>
                        <a:pt x="525" y="888"/>
                      </a:cubicBezTo>
                      <a:cubicBezTo>
                        <a:pt x="548" y="888"/>
                        <a:pt x="584" y="864"/>
                        <a:pt x="608" y="852"/>
                      </a:cubicBezTo>
                      <a:cubicBezTo>
                        <a:pt x="679" y="792"/>
                        <a:pt x="715" y="685"/>
                        <a:pt x="667" y="602"/>
                      </a:cubicBezTo>
                      <a:lnTo>
                        <a:pt x="370" y="90"/>
                      </a:lnTo>
                      <a:cubicBezTo>
                        <a:pt x="338" y="35"/>
                        <a:pt x="276" y="1"/>
                        <a:pt x="21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 name="Google Shape;10150;p58">
                  <a:extLst>
                    <a:ext uri="{FF2B5EF4-FFF2-40B4-BE49-F238E27FC236}">
                      <a16:creationId xmlns:a16="http://schemas.microsoft.com/office/drawing/2014/main" id="{FE28DEE1-0FDC-8744-8BA5-FA26471091FE}"/>
                    </a:ext>
                  </a:extLst>
                </p:cNvPr>
                <p:cNvSpPr/>
                <p:nvPr/>
              </p:nvSpPr>
              <p:spPr>
                <a:xfrm>
                  <a:off x="4378632" y="4399230"/>
                  <a:ext cx="22705" cy="28198"/>
                </a:xfrm>
                <a:custGeom>
                  <a:avLst/>
                  <a:gdLst/>
                  <a:ahLst/>
                  <a:cxnLst/>
                  <a:rect l="l" t="t" r="r" b="b"/>
                  <a:pathLst>
                    <a:path w="715" h="888" extrusionOk="0">
                      <a:moveTo>
                        <a:pt x="221" y="0"/>
                      </a:moveTo>
                      <a:cubicBezTo>
                        <a:pt x="187" y="0"/>
                        <a:pt x="152" y="10"/>
                        <a:pt x="119" y="30"/>
                      </a:cubicBezTo>
                      <a:cubicBezTo>
                        <a:pt x="24" y="78"/>
                        <a:pt x="0" y="197"/>
                        <a:pt x="60" y="292"/>
                      </a:cubicBezTo>
                      <a:lnTo>
                        <a:pt x="358" y="792"/>
                      </a:lnTo>
                      <a:cubicBezTo>
                        <a:pt x="393" y="851"/>
                        <a:pt x="453" y="887"/>
                        <a:pt x="524" y="887"/>
                      </a:cubicBezTo>
                      <a:cubicBezTo>
                        <a:pt x="548" y="887"/>
                        <a:pt x="584" y="863"/>
                        <a:pt x="608" y="851"/>
                      </a:cubicBezTo>
                      <a:cubicBezTo>
                        <a:pt x="691" y="792"/>
                        <a:pt x="715" y="673"/>
                        <a:pt x="667" y="601"/>
                      </a:cubicBezTo>
                      <a:lnTo>
                        <a:pt x="369" y="89"/>
                      </a:lnTo>
                      <a:cubicBezTo>
                        <a:pt x="346" y="35"/>
                        <a:pt x="286" y="0"/>
                        <a:pt x="22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 name="Google Shape;10151;p58">
                  <a:extLst>
                    <a:ext uri="{FF2B5EF4-FFF2-40B4-BE49-F238E27FC236}">
                      <a16:creationId xmlns:a16="http://schemas.microsoft.com/office/drawing/2014/main" id="{B23226FE-0E33-3C43-BFA7-36C783F01C1C}"/>
                    </a:ext>
                  </a:extLst>
                </p:cNvPr>
                <p:cNvSpPr/>
                <p:nvPr/>
              </p:nvSpPr>
              <p:spPr>
                <a:xfrm>
                  <a:off x="4426264" y="4351851"/>
                  <a:ext cx="29532" cy="21117"/>
                </a:xfrm>
                <a:custGeom>
                  <a:avLst/>
                  <a:gdLst/>
                  <a:ahLst/>
                  <a:cxnLst/>
                  <a:rect l="l" t="t" r="r" b="b"/>
                  <a:pathLst>
                    <a:path w="930" h="665" extrusionOk="0">
                      <a:moveTo>
                        <a:pt x="215" y="0"/>
                      </a:moveTo>
                      <a:cubicBezTo>
                        <a:pt x="152" y="0"/>
                        <a:pt x="89" y="32"/>
                        <a:pt x="48" y="81"/>
                      </a:cubicBezTo>
                      <a:cubicBezTo>
                        <a:pt x="1" y="177"/>
                        <a:pt x="36" y="272"/>
                        <a:pt x="108" y="331"/>
                      </a:cubicBezTo>
                      <a:lnTo>
                        <a:pt x="608" y="629"/>
                      </a:lnTo>
                      <a:cubicBezTo>
                        <a:pt x="643" y="653"/>
                        <a:pt x="667" y="665"/>
                        <a:pt x="703" y="665"/>
                      </a:cubicBezTo>
                      <a:cubicBezTo>
                        <a:pt x="763" y="665"/>
                        <a:pt x="822" y="629"/>
                        <a:pt x="870" y="569"/>
                      </a:cubicBezTo>
                      <a:cubicBezTo>
                        <a:pt x="929" y="486"/>
                        <a:pt x="893" y="367"/>
                        <a:pt x="810" y="319"/>
                      </a:cubicBezTo>
                      <a:lnTo>
                        <a:pt x="298" y="22"/>
                      </a:lnTo>
                      <a:cubicBezTo>
                        <a:pt x="272" y="7"/>
                        <a:pt x="244" y="0"/>
                        <a:pt x="21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 name="Google Shape;10152;p58">
                  <a:extLst>
                    <a:ext uri="{FF2B5EF4-FFF2-40B4-BE49-F238E27FC236}">
                      <a16:creationId xmlns:a16="http://schemas.microsoft.com/office/drawing/2014/main" id="{C7BC463D-5816-0F46-9FFF-334901BA6A5D}"/>
                    </a:ext>
                  </a:extLst>
                </p:cNvPr>
                <p:cNvSpPr/>
                <p:nvPr/>
              </p:nvSpPr>
              <p:spPr>
                <a:xfrm>
                  <a:off x="4186196" y="4213463"/>
                  <a:ext cx="29500" cy="21117"/>
                </a:xfrm>
                <a:custGeom>
                  <a:avLst/>
                  <a:gdLst/>
                  <a:ahLst/>
                  <a:cxnLst/>
                  <a:rect l="l" t="t" r="r" b="b"/>
                  <a:pathLst>
                    <a:path w="929" h="665" extrusionOk="0">
                      <a:moveTo>
                        <a:pt x="214" y="0"/>
                      </a:moveTo>
                      <a:cubicBezTo>
                        <a:pt x="152" y="0"/>
                        <a:pt x="89" y="33"/>
                        <a:pt x="48" y="82"/>
                      </a:cubicBezTo>
                      <a:cubicBezTo>
                        <a:pt x="0" y="165"/>
                        <a:pt x="36" y="272"/>
                        <a:pt x="107" y="332"/>
                      </a:cubicBezTo>
                      <a:lnTo>
                        <a:pt x="619" y="629"/>
                      </a:lnTo>
                      <a:cubicBezTo>
                        <a:pt x="643" y="641"/>
                        <a:pt x="667" y="665"/>
                        <a:pt x="703" y="665"/>
                      </a:cubicBezTo>
                      <a:cubicBezTo>
                        <a:pt x="762" y="665"/>
                        <a:pt x="822" y="629"/>
                        <a:pt x="869" y="570"/>
                      </a:cubicBezTo>
                      <a:cubicBezTo>
                        <a:pt x="929" y="463"/>
                        <a:pt x="893" y="367"/>
                        <a:pt x="810" y="320"/>
                      </a:cubicBezTo>
                      <a:lnTo>
                        <a:pt x="298" y="22"/>
                      </a:lnTo>
                      <a:cubicBezTo>
                        <a:pt x="272" y="7"/>
                        <a:pt x="243" y="0"/>
                        <a:pt x="21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 name="Google Shape;10153;p58">
                  <a:extLst>
                    <a:ext uri="{FF2B5EF4-FFF2-40B4-BE49-F238E27FC236}">
                      <a16:creationId xmlns:a16="http://schemas.microsoft.com/office/drawing/2014/main" id="{6B3B7C28-C090-394A-B321-7861DC553B35}"/>
                    </a:ext>
                  </a:extLst>
                </p:cNvPr>
                <p:cNvSpPr/>
                <p:nvPr/>
              </p:nvSpPr>
              <p:spPr>
                <a:xfrm>
                  <a:off x="4425883" y="4213590"/>
                  <a:ext cx="29913" cy="21371"/>
                </a:xfrm>
                <a:custGeom>
                  <a:avLst/>
                  <a:gdLst/>
                  <a:ahLst/>
                  <a:cxnLst/>
                  <a:rect l="l" t="t" r="r" b="b"/>
                  <a:pathLst>
                    <a:path w="942" h="673" extrusionOk="0">
                      <a:moveTo>
                        <a:pt x="725" y="0"/>
                      </a:moveTo>
                      <a:cubicBezTo>
                        <a:pt x="693" y="0"/>
                        <a:pt x="660" y="10"/>
                        <a:pt x="632" y="30"/>
                      </a:cubicBezTo>
                      <a:lnTo>
                        <a:pt x="120" y="328"/>
                      </a:lnTo>
                      <a:cubicBezTo>
                        <a:pt x="36" y="375"/>
                        <a:pt x="1" y="494"/>
                        <a:pt x="60" y="578"/>
                      </a:cubicBezTo>
                      <a:cubicBezTo>
                        <a:pt x="96" y="637"/>
                        <a:pt x="155" y="673"/>
                        <a:pt x="227" y="673"/>
                      </a:cubicBezTo>
                      <a:cubicBezTo>
                        <a:pt x="251" y="673"/>
                        <a:pt x="286" y="661"/>
                        <a:pt x="310" y="637"/>
                      </a:cubicBezTo>
                      <a:lnTo>
                        <a:pt x="822" y="340"/>
                      </a:lnTo>
                      <a:cubicBezTo>
                        <a:pt x="905" y="280"/>
                        <a:pt x="941" y="161"/>
                        <a:pt x="882" y="89"/>
                      </a:cubicBezTo>
                      <a:cubicBezTo>
                        <a:pt x="850" y="35"/>
                        <a:pt x="788" y="0"/>
                        <a:pt x="72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 name="Google Shape;10154;p58">
                  <a:extLst>
                    <a:ext uri="{FF2B5EF4-FFF2-40B4-BE49-F238E27FC236}">
                      <a16:creationId xmlns:a16="http://schemas.microsoft.com/office/drawing/2014/main" id="{D46758A1-EDDA-D34E-B678-C9A8D7B6F5F2}"/>
                    </a:ext>
                  </a:extLst>
                </p:cNvPr>
                <p:cNvSpPr/>
                <p:nvPr/>
              </p:nvSpPr>
              <p:spPr>
                <a:xfrm>
                  <a:off x="4186196" y="4351978"/>
                  <a:ext cx="29500" cy="21371"/>
                </a:xfrm>
                <a:custGeom>
                  <a:avLst/>
                  <a:gdLst/>
                  <a:ahLst/>
                  <a:cxnLst/>
                  <a:rect l="l" t="t" r="r" b="b"/>
                  <a:pathLst>
                    <a:path w="929" h="673" extrusionOk="0">
                      <a:moveTo>
                        <a:pt x="725" y="0"/>
                      </a:moveTo>
                      <a:cubicBezTo>
                        <a:pt x="692" y="0"/>
                        <a:pt x="660" y="9"/>
                        <a:pt x="631" y="30"/>
                      </a:cubicBezTo>
                      <a:lnTo>
                        <a:pt x="119" y="327"/>
                      </a:lnTo>
                      <a:cubicBezTo>
                        <a:pt x="36" y="375"/>
                        <a:pt x="0" y="494"/>
                        <a:pt x="60" y="589"/>
                      </a:cubicBezTo>
                      <a:cubicBezTo>
                        <a:pt x="95" y="649"/>
                        <a:pt x="155" y="673"/>
                        <a:pt x="226" y="673"/>
                      </a:cubicBezTo>
                      <a:cubicBezTo>
                        <a:pt x="262" y="673"/>
                        <a:pt x="286" y="661"/>
                        <a:pt x="322" y="649"/>
                      </a:cubicBezTo>
                      <a:lnTo>
                        <a:pt x="822" y="351"/>
                      </a:lnTo>
                      <a:cubicBezTo>
                        <a:pt x="893" y="292"/>
                        <a:pt x="929" y="173"/>
                        <a:pt x="881" y="89"/>
                      </a:cubicBezTo>
                      <a:cubicBezTo>
                        <a:pt x="850" y="34"/>
                        <a:pt x="787" y="0"/>
                        <a:pt x="72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grpSp>
        <p:nvGrpSpPr>
          <p:cNvPr id="128" name="Group 127">
            <a:extLst>
              <a:ext uri="{FF2B5EF4-FFF2-40B4-BE49-F238E27FC236}">
                <a16:creationId xmlns:a16="http://schemas.microsoft.com/office/drawing/2014/main" id="{5EEA2618-F5C4-E14F-BFA3-DA31D6F20AF0}"/>
              </a:ext>
            </a:extLst>
          </p:cNvPr>
          <p:cNvGrpSpPr/>
          <p:nvPr/>
        </p:nvGrpSpPr>
        <p:grpSpPr>
          <a:xfrm>
            <a:off x="5996785" y="512053"/>
            <a:ext cx="3204714" cy="4527918"/>
            <a:chOff x="5996785" y="512053"/>
            <a:chExt cx="3204714" cy="4527918"/>
          </a:xfrm>
        </p:grpSpPr>
        <p:grpSp>
          <p:nvGrpSpPr>
            <p:cNvPr id="116" name="Group 115">
              <a:extLst>
                <a:ext uri="{FF2B5EF4-FFF2-40B4-BE49-F238E27FC236}">
                  <a16:creationId xmlns:a16="http://schemas.microsoft.com/office/drawing/2014/main" id="{F6D2478F-E44E-8F43-9D2D-22D8884AC56A}"/>
                </a:ext>
              </a:extLst>
            </p:cNvPr>
            <p:cNvGrpSpPr/>
            <p:nvPr/>
          </p:nvGrpSpPr>
          <p:grpSpPr>
            <a:xfrm>
              <a:off x="6053171" y="3572234"/>
              <a:ext cx="2915313" cy="1467737"/>
              <a:chOff x="6016288" y="3188924"/>
              <a:chExt cx="2915313" cy="1467737"/>
            </a:xfrm>
          </p:grpSpPr>
          <p:grpSp>
            <p:nvGrpSpPr>
              <p:cNvPr id="96" name="Group 95">
                <a:extLst>
                  <a:ext uri="{FF2B5EF4-FFF2-40B4-BE49-F238E27FC236}">
                    <a16:creationId xmlns:a16="http://schemas.microsoft.com/office/drawing/2014/main" id="{86611AE4-52EC-9B42-BA59-E964A5B99FF5}"/>
                  </a:ext>
                </a:extLst>
              </p:cNvPr>
              <p:cNvGrpSpPr/>
              <p:nvPr/>
            </p:nvGrpSpPr>
            <p:grpSpPr>
              <a:xfrm>
                <a:off x="6215411" y="3208653"/>
                <a:ext cx="2716190" cy="1448008"/>
                <a:chOff x="797257" y="3013298"/>
                <a:chExt cx="2688354" cy="1448008"/>
              </a:xfrm>
            </p:grpSpPr>
            <p:grpSp>
              <p:nvGrpSpPr>
                <p:cNvPr id="97" name="Group 96">
                  <a:extLst>
                    <a:ext uri="{FF2B5EF4-FFF2-40B4-BE49-F238E27FC236}">
                      <a16:creationId xmlns:a16="http://schemas.microsoft.com/office/drawing/2014/main" id="{4B6DFCCF-4EB7-6F4B-9586-2E0C8A4406B7}"/>
                    </a:ext>
                  </a:extLst>
                </p:cNvPr>
                <p:cNvGrpSpPr/>
                <p:nvPr/>
              </p:nvGrpSpPr>
              <p:grpSpPr>
                <a:xfrm>
                  <a:off x="797257" y="3013298"/>
                  <a:ext cx="2688354" cy="1448008"/>
                  <a:chOff x="816927" y="2983120"/>
                  <a:chExt cx="2688354" cy="1448008"/>
                </a:xfrm>
              </p:grpSpPr>
              <p:sp>
                <p:nvSpPr>
                  <p:cNvPr id="99" name="TextBox 98">
                    <a:extLst>
                      <a:ext uri="{FF2B5EF4-FFF2-40B4-BE49-F238E27FC236}">
                        <a16:creationId xmlns:a16="http://schemas.microsoft.com/office/drawing/2014/main" id="{0A5C64A9-5168-C44A-87FA-4D70CE68409B}"/>
                      </a:ext>
                    </a:extLst>
                  </p:cNvPr>
                  <p:cNvSpPr txBox="1"/>
                  <p:nvPr/>
                </p:nvSpPr>
                <p:spPr>
                  <a:xfrm>
                    <a:off x="926673" y="2983120"/>
                    <a:ext cx="2578608" cy="261610"/>
                  </a:xfrm>
                  <a:prstGeom prst="rect">
                    <a:avLst/>
                  </a:prstGeom>
                  <a:noFill/>
                </p:spPr>
                <p:txBody>
                  <a:bodyPr wrap="square" rtlCol="0">
                    <a:spAutoFit/>
                  </a:bodyPr>
                  <a:lstStyle/>
                  <a:p>
                    <a:r>
                      <a:rPr lang="en-US" sz="1100" dirty="0">
                        <a:solidFill>
                          <a:schemeClr val="bg1"/>
                        </a:solidFill>
                        <a:latin typeface="Maven Pro" panose="020B0604020202020204" charset="0"/>
                      </a:rPr>
                      <a:t>Impact of crisis may result in up to</a:t>
                    </a:r>
                  </a:p>
                </p:txBody>
              </p:sp>
              <p:sp>
                <p:nvSpPr>
                  <p:cNvPr id="100" name="TextBox 99">
                    <a:extLst>
                      <a:ext uri="{FF2B5EF4-FFF2-40B4-BE49-F238E27FC236}">
                        <a16:creationId xmlns:a16="http://schemas.microsoft.com/office/drawing/2014/main" id="{B656F6F5-F74A-1D42-98FF-219797CEE7BD}"/>
                      </a:ext>
                    </a:extLst>
                  </p:cNvPr>
                  <p:cNvSpPr txBox="1"/>
                  <p:nvPr/>
                </p:nvSpPr>
                <p:spPr>
                  <a:xfrm>
                    <a:off x="816927" y="4000241"/>
                    <a:ext cx="2578608" cy="430887"/>
                  </a:xfrm>
                  <a:prstGeom prst="rect">
                    <a:avLst/>
                  </a:prstGeom>
                  <a:noFill/>
                </p:spPr>
                <p:txBody>
                  <a:bodyPr wrap="square" rtlCol="0">
                    <a:spAutoFit/>
                  </a:bodyPr>
                  <a:lstStyle/>
                  <a:p>
                    <a:pPr algn="ctr"/>
                    <a:r>
                      <a:rPr lang="en-US" sz="1100" dirty="0">
                        <a:solidFill>
                          <a:schemeClr val="bg1"/>
                        </a:solidFill>
                        <a:latin typeface="Maven Pro" panose="020B0604020202020204" charset="0"/>
                      </a:rPr>
                      <a:t>are at </a:t>
                    </a:r>
                    <a:r>
                      <a:rPr lang="en-US" sz="1100" b="1" dirty="0">
                        <a:solidFill>
                          <a:srgbClr val="49FFFC"/>
                        </a:solidFill>
                        <a:latin typeface="Maven Pro" panose="020B0604020202020204" charset="0"/>
                      </a:rPr>
                      <a:t>risk for bankruptcy </a:t>
                    </a:r>
                    <a:r>
                      <a:rPr lang="en-US" sz="1100" dirty="0">
                        <a:solidFill>
                          <a:schemeClr val="bg1"/>
                        </a:solidFill>
                        <a:latin typeface="Maven Pro" panose="020B0604020202020204" charset="0"/>
                      </a:rPr>
                      <a:t>in the short period.</a:t>
                    </a:r>
                  </a:p>
                </p:txBody>
              </p:sp>
              <p:sp>
                <p:nvSpPr>
                  <p:cNvPr id="101" name="TextBox 100">
                    <a:extLst>
                      <a:ext uri="{FF2B5EF4-FFF2-40B4-BE49-F238E27FC236}">
                        <a16:creationId xmlns:a16="http://schemas.microsoft.com/office/drawing/2014/main" id="{1AE1024E-07E1-704C-96FD-EF897FD2BEAA}"/>
                      </a:ext>
                    </a:extLst>
                  </p:cNvPr>
                  <p:cNvSpPr txBox="1"/>
                  <p:nvPr/>
                </p:nvSpPr>
                <p:spPr>
                  <a:xfrm>
                    <a:off x="1127538" y="3163033"/>
                    <a:ext cx="1776719" cy="923330"/>
                  </a:xfrm>
                  <a:prstGeom prst="rect">
                    <a:avLst/>
                  </a:prstGeom>
                  <a:noFill/>
                </p:spPr>
                <p:txBody>
                  <a:bodyPr wrap="square" rtlCol="0">
                    <a:spAutoFit/>
                  </a:bodyPr>
                  <a:lstStyle/>
                  <a:p>
                    <a:r>
                      <a:rPr lang="en-US" sz="1800" b="1" dirty="0">
                        <a:ln w="22225">
                          <a:solidFill>
                            <a:schemeClr val="accent2"/>
                          </a:solidFill>
                          <a:prstDash val="solid"/>
                        </a:ln>
                        <a:solidFill>
                          <a:schemeClr val="accent2">
                            <a:lumMod val="40000"/>
                            <a:lumOff val="60000"/>
                          </a:schemeClr>
                        </a:solidFill>
                      </a:rPr>
                      <a:t>    6% </a:t>
                    </a:r>
                  </a:p>
                  <a:p>
                    <a:r>
                      <a:rPr lang="en-US" sz="1800" b="1" dirty="0">
                        <a:ln w="22225">
                          <a:solidFill>
                            <a:schemeClr val="accent2"/>
                          </a:solidFill>
                          <a:prstDash val="solid"/>
                        </a:ln>
                        <a:solidFill>
                          <a:schemeClr val="accent2">
                            <a:lumMod val="40000"/>
                            <a:lumOff val="60000"/>
                          </a:schemeClr>
                        </a:solidFill>
                      </a:rPr>
                      <a:t>     &amp;</a:t>
                    </a:r>
                  </a:p>
                  <a:p>
                    <a:r>
                      <a:rPr lang="en-US" sz="1800" b="1" dirty="0">
                        <a:ln w="22225">
                          <a:solidFill>
                            <a:schemeClr val="accent2"/>
                          </a:solidFill>
                          <a:prstDash val="solid"/>
                        </a:ln>
                        <a:solidFill>
                          <a:schemeClr val="accent2">
                            <a:lumMod val="40000"/>
                            <a:lumOff val="60000"/>
                          </a:schemeClr>
                        </a:solidFill>
                      </a:rPr>
                      <a:t>   50%</a:t>
                    </a:r>
                  </a:p>
                </p:txBody>
              </p:sp>
              <p:sp>
                <p:nvSpPr>
                  <p:cNvPr id="102" name="TextBox 101">
                    <a:extLst>
                      <a:ext uri="{FF2B5EF4-FFF2-40B4-BE49-F238E27FC236}">
                        <a16:creationId xmlns:a16="http://schemas.microsoft.com/office/drawing/2014/main" id="{55F6E750-7DAA-8B4B-AD51-1371B3FE5118}"/>
                      </a:ext>
                    </a:extLst>
                  </p:cNvPr>
                  <p:cNvSpPr txBox="1"/>
                  <p:nvPr/>
                </p:nvSpPr>
                <p:spPr>
                  <a:xfrm>
                    <a:off x="1835890" y="3228068"/>
                    <a:ext cx="1625459" cy="261610"/>
                  </a:xfrm>
                  <a:prstGeom prst="rect">
                    <a:avLst/>
                  </a:prstGeom>
                  <a:noFill/>
                </p:spPr>
                <p:txBody>
                  <a:bodyPr wrap="square" rtlCol="0">
                    <a:spAutoFit/>
                  </a:bodyPr>
                  <a:lstStyle/>
                  <a:p>
                    <a:r>
                      <a:rPr lang="en-US" sz="1100" b="1" dirty="0">
                        <a:solidFill>
                          <a:srgbClr val="49FFFC"/>
                        </a:solidFill>
                        <a:latin typeface="Maven Pro" panose="020B0604020202020204" charset="0"/>
                      </a:rPr>
                      <a:t>drop</a:t>
                    </a:r>
                    <a:r>
                      <a:rPr lang="en-US" sz="1100" dirty="0">
                        <a:solidFill>
                          <a:schemeClr val="bg1"/>
                        </a:solidFill>
                        <a:latin typeface="Maven Pro" panose="020B0604020202020204" charset="0"/>
                      </a:rPr>
                      <a:t> of global GDP</a:t>
                    </a:r>
                  </a:p>
                </p:txBody>
              </p:sp>
            </p:grpSp>
            <p:sp>
              <p:nvSpPr>
                <p:cNvPr id="98" name="TextBox 97">
                  <a:extLst>
                    <a:ext uri="{FF2B5EF4-FFF2-40B4-BE49-F238E27FC236}">
                      <a16:creationId xmlns:a16="http://schemas.microsoft.com/office/drawing/2014/main" id="{E88C3F22-DEBB-9041-9026-9CA5DE462E93}"/>
                    </a:ext>
                  </a:extLst>
                </p:cNvPr>
                <p:cNvSpPr txBox="1"/>
                <p:nvPr/>
              </p:nvSpPr>
              <p:spPr>
                <a:xfrm>
                  <a:off x="1788006" y="3784408"/>
                  <a:ext cx="1526089" cy="253916"/>
                </a:xfrm>
                <a:prstGeom prst="rect">
                  <a:avLst/>
                </a:prstGeom>
                <a:noFill/>
              </p:spPr>
              <p:txBody>
                <a:bodyPr wrap="square" rtlCol="0">
                  <a:spAutoFit/>
                </a:bodyPr>
                <a:lstStyle/>
                <a:p>
                  <a:r>
                    <a:rPr lang="en-US" sz="1050" dirty="0">
                      <a:solidFill>
                        <a:schemeClr val="bg1"/>
                      </a:solidFill>
                      <a:latin typeface="Maven Pro" panose="020B0604020202020204" charset="0"/>
                    </a:rPr>
                    <a:t>of SMEs worldwide</a:t>
                  </a:r>
                  <a:endParaRPr lang="en-US" sz="1050" b="1" dirty="0">
                    <a:solidFill>
                      <a:srgbClr val="49FFFC"/>
                    </a:solidFill>
                    <a:latin typeface="Maven Pro" panose="020B0604020202020204" charset="0"/>
                  </a:endParaRPr>
                </a:p>
              </p:txBody>
            </p:sp>
          </p:grpSp>
          <p:grpSp>
            <p:nvGrpSpPr>
              <p:cNvPr id="103" name="Google Shape;10142;p58">
                <a:extLst>
                  <a:ext uri="{FF2B5EF4-FFF2-40B4-BE49-F238E27FC236}">
                    <a16:creationId xmlns:a16="http://schemas.microsoft.com/office/drawing/2014/main" id="{24B6E80D-001B-9947-B358-77B4CB497271}"/>
                  </a:ext>
                </a:extLst>
              </p:cNvPr>
              <p:cNvGrpSpPr/>
              <p:nvPr/>
            </p:nvGrpSpPr>
            <p:grpSpPr>
              <a:xfrm>
                <a:off x="6016288" y="3188924"/>
                <a:ext cx="344065" cy="368644"/>
                <a:chOff x="4149138" y="4121151"/>
                <a:chExt cx="344065" cy="368644"/>
              </a:xfrm>
              <a:solidFill>
                <a:srgbClr val="00CFCC"/>
              </a:solidFill>
            </p:grpSpPr>
            <p:sp>
              <p:nvSpPr>
                <p:cNvPr id="104" name="Google Shape;10143;p58">
                  <a:extLst>
                    <a:ext uri="{FF2B5EF4-FFF2-40B4-BE49-F238E27FC236}">
                      <a16:creationId xmlns:a16="http://schemas.microsoft.com/office/drawing/2014/main" id="{D130DBA2-0B29-894C-9DCD-0E0BFA31A27A}"/>
                    </a:ext>
                  </a:extLst>
                </p:cNvPr>
                <p:cNvSpPr/>
                <p:nvPr/>
              </p:nvSpPr>
              <p:spPr>
                <a:xfrm>
                  <a:off x="4205853" y="4182724"/>
                  <a:ext cx="225746" cy="307071"/>
                </a:xfrm>
                <a:custGeom>
                  <a:avLst/>
                  <a:gdLst/>
                  <a:ahLst/>
                  <a:cxnLst/>
                  <a:rect l="l" t="t" r="r" b="b"/>
                  <a:pathLst>
                    <a:path w="7109" h="9670" extrusionOk="0">
                      <a:moveTo>
                        <a:pt x="3643" y="359"/>
                      </a:moveTo>
                      <a:cubicBezTo>
                        <a:pt x="4417" y="359"/>
                        <a:pt x="5132" y="645"/>
                        <a:pt x="5703" y="1157"/>
                      </a:cubicBezTo>
                      <a:cubicBezTo>
                        <a:pt x="6358" y="1752"/>
                        <a:pt x="6751" y="2597"/>
                        <a:pt x="6751" y="3478"/>
                      </a:cubicBezTo>
                      <a:cubicBezTo>
                        <a:pt x="6739" y="4074"/>
                        <a:pt x="6572" y="4669"/>
                        <a:pt x="6251" y="5157"/>
                      </a:cubicBezTo>
                      <a:cubicBezTo>
                        <a:pt x="5929" y="5645"/>
                        <a:pt x="5489" y="6038"/>
                        <a:pt x="4953" y="6288"/>
                      </a:cubicBezTo>
                      <a:cubicBezTo>
                        <a:pt x="4620" y="6431"/>
                        <a:pt x="4417" y="6776"/>
                        <a:pt x="4417" y="7146"/>
                      </a:cubicBezTo>
                      <a:lnTo>
                        <a:pt x="4417" y="7360"/>
                      </a:lnTo>
                      <a:lnTo>
                        <a:pt x="2834" y="7360"/>
                      </a:lnTo>
                      <a:lnTo>
                        <a:pt x="2834" y="7146"/>
                      </a:lnTo>
                      <a:cubicBezTo>
                        <a:pt x="2834" y="6776"/>
                        <a:pt x="2631" y="6455"/>
                        <a:pt x="2298" y="6288"/>
                      </a:cubicBezTo>
                      <a:cubicBezTo>
                        <a:pt x="1084" y="5705"/>
                        <a:pt x="381" y="4407"/>
                        <a:pt x="548" y="3074"/>
                      </a:cubicBezTo>
                      <a:cubicBezTo>
                        <a:pt x="726" y="1669"/>
                        <a:pt x="1869" y="526"/>
                        <a:pt x="3286" y="383"/>
                      </a:cubicBezTo>
                      <a:cubicBezTo>
                        <a:pt x="3405" y="359"/>
                        <a:pt x="3524" y="359"/>
                        <a:pt x="3643" y="359"/>
                      </a:cubicBezTo>
                      <a:close/>
                      <a:moveTo>
                        <a:pt x="4417" y="7729"/>
                      </a:moveTo>
                      <a:lnTo>
                        <a:pt x="4417" y="8324"/>
                      </a:lnTo>
                      <a:cubicBezTo>
                        <a:pt x="4417" y="8443"/>
                        <a:pt x="4322" y="8539"/>
                        <a:pt x="4203" y="8539"/>
                      </a:cubicBezTo>
                      <a:lnTo>
                        <a:pt x="3048" y="8539"/>
                      </a:lnTo>
                      <a:cubicBezTo>
                        <a:pt x="2929" y="8539"/>
                        <a:pt x="2834" y="8443"/>
                        <a:pt x="2834" y="8324"/>
                      </a:cubicBezTo>
                      <a:lnTo>
                        <a:pt x="2834" y="7729"/>
                      </a:lnTo>
                      <a:close/>
                      <a:moveTo>
                        <a:pt x="4024" y="8896"/>
                      </a:moveTo>
                      <a:lnTo>
                        <a:pt x="4024" y="9098"/>
                      </a:lnTo>
                      <a:cubicBezTo>
                        <a:pt x="4024" y="9217"/>
                        <a:pt x="3941" y="9313"/>
                        <a:pt x="3822" y="9313"/>
                      </a:cubicBezTo>
                      <a:lnTo>
                        <a:pt x="3429" y="9313"/>
                      </a:lnTo>
                      <a:cubicBezTo>
                        <a:pt x="3310" y="9313"/>
                        <a:pt x="3227" y="9217"/>
                        <a:pt x="3227" y="9098"/>
                      </a:cubicBezTo>
                      <a:lnTo>
                        <a:pt x="3227" y="8896"/>
                      </a:lnTo>
                      <a:close/>
                      <a:moveTo>
                        <a:pt x="3658" y="1"/>
                      </a:moveTo>
                      <a:cubicBezTo>
                        <a:pt x="3519" y="1"/>
                        <a:pt x="3379" y="9"/>
                        <a:pt x="3239" y="26"/>
                      </a:cubicBezTo>
                      <a:cubicBezTo>
                        <a:pt x="1667" y="204"/>
                        <a:pt x="381" y="1466"/>
                        <a:pt x="191" y="3026"/>
                      </a:cubicBezTo>
                      <a:cubicBezTo>
                        <a:pt x="0" y="4526"/>
                        <a:pt x="786" y="5979"/>
                        <a:pt x="2155" y="6610"/>
                      </a:cubicBezTo>
                      <a:cubicBezTo>
                        <a:pt x="2358" y="6705"/>
                        <a:pt x="2477" y="6931"/>
                        <a:pt x="2477" y="7146"/>
                      </a:cubicBezTo>
                      <a:lnTo>
                        <a:pt x="2477" y="8324"/>
                      </a:lnTo>
                      <a:cubicBezTo>
                        <a:pt x="2477" y="8574"/>
                        <a:pt x="2643" y="8789"/>
                        <a:pt x="2870" y="8860"/>
                      </a:cubicBezTo>
                      <a:lnTo>
                        <a:pt x="2870" y="9098"/>
                      </a:lnTo>
                      <a:cubicBezTo>
                        <a:pt x="2870" y="9408"/>
                        <a:pt x="3120" y="9670"/>
                        <a:pt x="3429" y="9670"/>
                      </a:cubicBezTo>
                      <a:lnTo>
                        <a:pt x="3822" y="9670"/>
                      </a:lnTo>
                      <a:cubicBezTo>
                        <a:pt x="4132" y="9670"/>
                        <a:pt x="4382" y="9408"/>
                        <a:pt x="4382" y="9098"/>
                      </a:cubicBezTo>
                      <a:lnTo>
                        <a:pt x="4382" y="8860"/>
                      </a:lnTo>
                      <a:cubicBezTo>
                        <a:pt x="4608" y="8789"/>
                        <a:pt x="4775" y="8574"/>
                        <a:pt x="4775" y="8324"/>
                      </a:cubicBezTo>
                      <a:lnTo>
                        <a:pt x="4775" y="7146"/>
                      </a:lnTo>
                      <a:cubicBezTo>
                        <a:pt x="4775" y="6931"/>
                        <a:pt x="4906" y="6717"/>
                        <a:pt x="5096" y="6610"/>
                      </a:cubicBezTo>
                      <a:cubicBezTo>
                        <a:pt x="5691" y="6336"/>
                        <a:pt x="6191" y="5895"/>
                        <a:pt x="6549" y="5348"/>
                      </a:cubicBezTo>
                      <a:cubicBezTo>
                        <a:pt x="6906" y="4788"/>
                        <a:pt x="7096" y="4133"/>
                        <a:pt x="7096" y="3455"/>
                      </a:cubicBezTo>
                      <a:cubicBezTo>
                        <a:pt x="7108" y="2490"/>
                        <a:pt x="6680" y="1538"/>
                        <a:pt x="5953" y="883"/>
                      </a:cubicBezTo>
                      <a:cubicBezTo>
                        <a:pt x="5309" y="310"/>
                        <a:pt x="4506" y="1"/>
                        <a:pt x="365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 name="Google Shape;10144;p58">
                  <a:extLst>
                    <a:ext uri="{FF2B5EF4-FFF2-40B4-BE49-F238E27FC236}">
                      <a16:creationId xmlns:a16="http://schemas.microsoft.com/office/drawing/2014/main" id="{78EF08B3-67F7-7B49-B400-5A11F7A295DE}"/>
                    </a:ext>
                  </a:extLst>
                </p:cNvPr>
                <p:cNvSpPr/>
                <p:nvPr/>
              </p:nvSpPr>
              <p:spPr>
                <a:xfrm>
                  <a:off x="4444777" y="4287484"/>
                  <a:ext cx="48426" cy="11400"/>
                </a:xfrm>
                <a:custGeom>
                  <a:avLst/>
                  <a:gdLst/>
                  <a:ahLst/>
                  <a:cxnLst/>
                  <a:rect l="l" t="t" r="r" b="b"/>
                  <a:pathLst>
                    <a:path w="1525" h="359" extrusionOk="0">
                      <a:moveTo>
                        <a:pt x="180" y="1"/>
                      </a:moveTo>
                      <a:cubicBezTo>
                        <a:pt x="72" y="1"/>
                        <a:pt x="1" y="72"/>
                        <a:pt x="1" y="179"/>
                      </a:cubicBezTo>
                      <a:cubicBezTo>
                        <a:pt x="1" y="275"/>
                        <a:pt x="72" y="358"/>
                        <a:pt x="180" y="358"/>
                      </a:cubicBezTo>
                      <a:lnTo>
                        <a:pt x="1346" y="358"/>
                      </a:lnTo>
                      <a:cubicBezTo>
                        <a:pt x="1442" y="358"/>
                        <a:pt x="1525" y="275"/>
                        <a:pt x="1525" y="179"/>
                      </a:cubicBezTo>
                      <a:cubicBezTo>
                        <a:pt x="1525" y="72"/>
                        <a:pt x="1430" y="1"/>
                        <a:pt x="134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 name="Google Shape;10145;p58">
                  <a:extLst>
                    <a:ext uri="{FF2B5EF4-FFF2-40B4-BE49-F238E27FC236}">
                      <a16:creationId xmlns:a16="http://schemas.microsoft.com/office/drawing/2014/main" id="{9376B7A7-EF2E-E843-A36A-8803622901DD}"/>
                    </a:ext>
                  </a:extLst>
                </p:cNvPr>
                <p:cNvSpPr/>
                <p:nvPr/>
              </p:nvSpPr>
              <p:spPr>
                <a:xfrm>
                  <a:off x="4149138" y="4287484"/>
                  <a:ext cx="48426" cy="11400"/>
                </a:xfrm>
                <a:custGeom>
                  <a:avLst/>
                  <a:gdLst/>
                  <a:ahLst/>
                  <a:cxnLst/>
                  <a:rect l="l" t="t" r="r" b="b"/>
                  <a:pathLst>
                    <a:path w="1525" h="359" extrusionOk="0">
                      <a:moveTo>
                        <a:pt x="179" y="1"/>
                      </a:moveTo>
                      <a:cubicBezTo>
                        <a:pt x="72" y="1"/>
                        <a:pt x="0" y="72"/>
                        <a:pt x="0" y="179"/>
                      </a:cubicBezTo>
                      <a:cubicBezTo>
                        <a:pt x="0" y="275"/>
                        <a:pt x="72" y="358"/>
                        <a:pt x="179" y="358"/>
                      </a:cubicBezTo>
                      <a:lnTo>
                        <a:pt x="1334" y="358"/>
                      </a:lnTo>
                      <a:cubicBezTo>
                        <a:pt x="1441" y="358"/>
                        <a:pt x="1512" y="275"/>
                        <a:pt x="1512" y="179"/>
                      </a:cubicBezTo>
                      <a:cubicBezTo>
                        <a:pt x="1524" y="72"/>
                        <a:pt x="1441" y="1"/>
                        <a:pt x="133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 name="Google Shape;10146;p58">
                  <a:extLst>
                    <a:ext uri="{FF2B5EF4-FFF2-40B4-BE49-F238E27FC236}">
                      <a16:creationId xmlns:a16="http://schemas.microsoft.com/office/drawing/2014/main" id="{82A91135-9914-5146-AFCB-099398D1B3D2}"/>
                    </a:ext>
                  </a:extLst>
                </p:cNvPr>
                <p:cNvSpPr/>
                <p:nvPr/>
              </p:nvSpPr>
              <p:spPr>
                <a:xfrm>
                  <a:off x="4315471" y="4121151"/>
                  <a:ext cx="11400" cy="48045"/>
                </a:xfrm>
                <a:custGeom>
                  <a:avLst/>
                  <a:gdLst/>
                  <a:ahLst/>
                  <a:cxnLst/>
                  <a:rect l="l" t="t" r="r" b="b"/>
                  <a:pathLst>
                    <a:path w="359" h="1513" extrusionOk="0">
                      <a:moveTo>
                        <a:pt x="180" y="0"/>
                      </a:moveTo>
                      <a:cubicBezTo>
                        <a:pt x="72" y="0"/>
                        <a:pt x="1" y="72"/>
                        <a:pt x="1" y="179"/>
                      </a:cubicBezTo>
                      <a:lnTo>
                        <a:pt x="1" y="1334"/>
                      </a:lnTo>
                      <a:cubicBezTo>
                        <a:pt x="1" y="1441"/>
                        <a:pt x="72" y="1512"/>
                        <a:pt x="180" y="1512"/>
                      </a:cubicBezTo>
                      <a:cubicBezTo>
                        <a:pt x="275" y="1512"/>
                        <a:pt x="358" y="1441"/>
                        <a:pt x="358" y="1334"/>
                      </a:cubicBezTo>
                      <a:lnTo>
                        <a:pt x="358" y="179"/>
                      </a:lnTo>
                      <a:cubicBezTo>
                        <a:pt x="358" y="72"/>
                        <a:pt x="275" y="0"/>
                        <a:pt x="18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 name="Google Shape;10147;p58">
                  <a:extLst>
                    <a:ext uri="{FF2B5EF4-FFF2-40B4-BE49-F238E27FC236}">
                      <a16:creationId xmlns:a16="http://schemas.microsoft.com/office/drawing/2014/main" id="{4CB015C0-3C92-104E-816B-981C951979CA}"/>
                    </a:ext>
                  </a:extLst>
                </p:cNvPr>
                <p:cNvSpPr/>
                <p:nvPr/>
              </p:nvSpPr>
              <p:spPr>
                <a:xfrm>
                  <a:off x="4378632" y="4159575"/>
                  <a:ext cx="22705" cy="27754"/>
                </a:xfrm>
                <a:custGeom>
                  <a:avLst/>
                  <a:gdLst/>
                  <a:ahLst/>
                  <a:cxnLst/>
                  <a:rect l="l" t="t" r="r" b="b"/>
                  <a:pathLst>
                    <a:path w="715" h="874" extrusionOk="0">
                      <a:moveTo>
                        <a:pt x="513" y="0"/>
                      </a:moveTo>
                      <a:cubicBezTo>
                        <a:pt x="451" y="0"/>
                        <a:pt x="387" y="27"/>
                        <a:pt x="346" y="76"/>
                      </a:cubicBezTo>
                      <a:lnTo>
                        <a:pt x="48" y="588"/>
                      </a:lnTo>
                      <a:cubicBezTo>
                        <a:pt x="0" y="671"/>
                        <a:pt x="24" y="778"/>
                        <a:pt x="107" y="838"/>
                      </a:cubicBezTo>
                      <a:cubicBezTo>
                        <a:pt x="131" y="850"/>
                        <a:pt x="167" y="874"/>
                        <a:pt x="191" y="874"/>
                      </a:cubicBezTo>
                      <a:cubicBezTo>
                        <a:pt x="250" y="874"/>
                        <a:pt x="310" y="838"/>
                        <a:pt x="358" y="778"/>
                      </a:cubicBezTo>
                      <a:lnTo>
                        <a:pt x="655" y="278"/>
                      </a:lnTo>
                      <a:cubicBezTo>
                        <a:pt x="715" y="171"/>
                        <a:pt x="691" y="64"/>
                        <a:pt x="596" y="16"/>
                      </a:cubicBezTo>
                      <a:cubicBezTo>
                        <a:pt x="570" y="5"/>
                        <a:pt x="542" y="0"/>
                        <a:pt x="51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 name="Google Shape;10148;p58">
                  <a:extLst>
                    <a:ext uri="{FF2B5EF4-FFF2-40B4-BE49-F238E27FC236}">
                      <a16:creationId xmlns:a16="http://schemas.microsoft.com/office/drawing/2014/main" id="{2B25A631-C0C5-DE4D-B618-38D53F67938B}"/>
                    </a:ext>
                  </a:extLst>
                </p:cNvPr>
                <p:cNvSpPr/>
                <p:nvPr/>
              </p:nvSpPr>
              <p:spPr>
                <a:xfrm>
                  <a:off x="4240243" y="4399103"/>
                  <a:ext cx="22705" cy="27563"/>
                </a:xfrm>
                <a:custGeom>
                  <a:avLst/>
                  <a:gdLst/>
                  <a:ahLst/>
                  <a:cxnLst/>
                  <a:rect l="l" t="t" r="r" b="b"/>
                  <a:pathLst>
                    <a:path w="715" h="868" extrusionOk="0">
                      <a:moveTo>
                        <a:pt x="507" y="0"/>
                      </a:moveTo>
                      <a:cubicBezTo>
                        <a:pt x="444" y="0"/>
                        <a:pt x="387" y="33"/>
                        <a:pt x="346" y="82"/>
                      </a:cubicBezTo>
                      <a:lnTo>
                        <a:pt x="48" y="594"/>
                      </a:lnTo>
                      <a:cubicBezTo>
                        <a:pt x="1" y="677"/>
                        <a:pt x="24" y="784"/>
                        <a:pt x="108" y="844"/>
                      </a:cubicBezTo>
                      <a:cubicBezTo>
                        <a:pt x="132" y="855"/>
                        <a:pt x="155" y="867"/>
                        <a:pt x="191" y="867"/>
                      </a:cubicBezTo>
                      <a:cubicBezTo>
                        <a:pt x="251" y="867"/>
                        <a:pt x="310" y="844"/>
                        <a:pt x="358" y="784"/>
                      </a:cubicBezTo>
                      <a:lnTo>
                        <a:pt x="655" y="272"/>
                      </a:lnTo>
                      <a:cubicBezTo>
                        <a:pt x="715" y="189"/>
                        <a:pt x="679" y="82"/>
                        <a:pt x="596" y="22"/>
                      </a:cubicBezTo>
                      <a:cubicBezTo>
                        <a:pt x="566" y="7"/>
                        <a:pt x="536" y="0"/>
                        <a:pt x="50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 name="Google Shape;10149;p58">
                  <a:extLst>
                    <a:ext uri="{FF2B5EF4-FFF2-40B4-BE49-F238E27FC236}">
                      <a16:creationId xmlns:a16="http://schemas.microsoft.com/office/drawing/2014/main" id="{2C55A073-FFDE-AC4E-A2BB-5EB3402268CD}"/>
                    </a:ext>
                  </a:extLst>
                </p:cNvPr>
                <p:cNvSpPr/>
                <p:nvPr/>
              </p:nvSpPr>
              <p:spPr>
                <a:xfrm>
                  <a:off x="4240243" y="4159130"/>
                  <a:ext cx="22705" cy="28198"/>
                </a:xfrm>
                <a:custGeom>
                  <a:avLst/>
                  <a:gdLst/>
                  <a:ahLst/>
                  <a:cxnLst/>
                  <a:rect l="l" t="t" r="r" b="b"/>
                  <a:pathLst>
                    <a:path w="715" h="888" extrusionOk="0">
                      <a:moveTo>
                        <a:pt x="213" y="1"/>
                      </a:moveTo>
                      <a:cubicBezTo>
                        <a:pt x="181" y="1"/>
                        <a:pt x="148" y="10"/>
                        <a:pt x="120" y="30"/>
                      </a:cubicBezTo>
                      <a:cubicBezTo>
                        <a:pt x="24" y="78"/>
                        <a:pt x="1" y="197"/>
                        <a:pt x="60" y="292"/>
                      </a:cubicBezTo>
                      <a:lnTo>
                        <a:pt x="358" y="792"/>
                      </a:lnTo>
                      <a:cubicBezTo>
                        <a:pt x="382" y="852"/>
                        <a:pt x="441" y="888"/>
                        <a:pt x="525" y="888"/>
                      </a:cubicBezTo>
                      <a:cubicBezTo>
                        <a:pt x="548" y="888"/>
                        <a:pt x="584" y="864"/>
                        <a:pt x="608" y="852"/>
                      </a:cubicBezTo>
                      <a:cubicBezTo>
                        <a:pt x="679" y="792"/>
                        <a:pt x="715" y="685"/>
                        <a:pt x="667" y="602"/>
                      </a:cubicBezTo>
                      <a:lnTo>
                        <a:pt x="370" y="90"/>
                      </a:lnTo>
                      <a:cubicBezTo>
                        <a:pt x="338" y="35"/>
                        <a:pt x="276" y="1"/>
                        <a:pt x="21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 name="Google Shape;10150;p58">
                  <a:extLst>
                    <a:ext uri="{FF2B5EF4-FFF2-40B4-BE49-F238E27FC236}">
                      <a16:creationId xmlns:a16="http://schemas.microsoft.com/office/drawing/2014/main" id="{EC1C89A0-003A-4E4A-B91F-49BB39BD04EA}"/>
                    </a:ext>
                  </a:extLst>
                </p:cNvPr>
                <p:cNvSpPr/>
                <p:nvPr/>
              </p:nvSpPr>
              <p:spPr>
                <a:xfrm>
                  <a:off x="4378632" y="4399230"/>
                  <a:ext cx="22705" cy="28198"/>
                </a:xfrm>
                <a:custGeom>
                  <a:avLst/>
                  <a:gdLst/>
                  <a:ahLst/>
                  <a:cxnLst/>
                  <a:rect l="l" t="t" r="r" b="b"/>
                  <a:pathLst>
                    <a:path w="715" h="888" extrusionOk="0">
                      <a:moveTo>
                        <a:pt x="221" y="0"/>
                      </a:moveTo>
                      <a:cubicBezTo>
                        <a:pt x="187" y="0"/>
                        <a:pt x="152" y="10"/>
                        <a:pt x="119" y="30"/>
                      </a:cubicBezTo>
                      <a:cubicBezTo>
                        <a:pt x="24" y="78"/>
                        <a:pt x="0" y="197"/>
                        <a:pt x="60" y="292"/>
                      </a:cubicBezTo>
                      <a:lnTo>
                        <a:pt x="358" y="792"/>
                      </a:lnTo>
                      <a:cubicBezTo>
                        <a:pt x="393" y="851"/>
                        <a:pt x="453" y="887"/>
                        <a:pt x="524" y="887"/>
                      </a:cubicBezTo>
                      <a:cubicBezTo>
                        <a:pt x="548" y="887"/>
                        <a:pt x="584" y="863"/>
                        <a:pt x="608" y="851"/>
                      </a:cubicBezTo>
                      <a:cubicBezTo>
                        <a:pt x="691" y="792"/>
                        <a:pt x="715" y="673"/>
                        <a:pt x="667" y="601"/>
                      </a:cubicBezTo>
                      <a:lnTo>
                        <a:pt x="369" y="89"/>
                      </a:lnTo>
                      <a:cubicBezTo>
                        <a:pt x="346" y="35"/>
                        <a:pt x="286" y="0"/>
                        <a:pt x="22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 name="Google Shape;10151;p58">
                  <a:extLst>
                    <a:ext uri="{FF2B5EF4-FFF2-40B4-BE49-F238E27FC236}">
                      <a16:creationId xmlns:a16="http://schemas.microsoft.com/office/drawing/2014/main" id="{000A3167-ED0C-8E49-AEAC-3E55B39241A4}"/>
                    </a:ext>
                  </a:extLst>
                </p:cNvPr>
                <p:cNvSpPr/>
                <p:nvPr/>
              </p:nvSpPr>
              <p:spPr>
                <a:xfrm>
                  <a:off x="4426264" y="4351851"/>
                  <a:ext cx="29532" cy="21117"/>
                </a:xfrm>
                <a:custGeom>
                  <a:avLst/>
                  <a:gdLst/>
                  <a:ahLst/>
                  <a:cxnLst/>
                  <a:rect l="l" t="t" r="r" b="b"/>
                  <a:pathLst>
                    <a:path w="930" h="665" extrusionOk="0">
                      <a:moveTo>
                        <a:pt x="215" y="0"/>
                      </a:moveTo>
                      <a:cubicBezTo>
                        <a:pt x="152" y="0"/>
                        <a:pt x="89" y="32"/>
                        <a:pt x="48" y="81"/>
                      </a:cubicBezTo>
                      <a:cubicBezTo>
                        <a:pt x="1" y="177"/>
                        <a:pt x="36" y="272"/>
                        <a:pt x="108" y="331"/>
                      </a:cubicBezTo>
                      <a:lnTo>
                        <a:pt x="608" y="629"/>
                      </a:lnTo>
                      <a:cubicBezTo>
                        <a:pt x="643" y="653"/>
                        <a:pt x="667" y="665"/>
                        <a:pt x="703" y="665"/>
                      </a:cubicBezTo>
                      <a:cubicBezTo>
                        <a:pt x="763" y="665"/>
                        <a:pt x="822" y="629"/>
                        <a:pt x="870" y="569"/>
                      </a:cubicBezTo>
                      <a:cubicBezTo>
                        <a:pt x="929" y="486"/>
                        <a:pt x="893" y="367"/>
                        <a:pt x="810" y="319"/>
                      </a:cubicBezTo>
                      <a:lnTo>
                        <a:pt x="298" y="22"/>
                      </a:lnTo>
                      <a:cubicBezTo>
                        <a:pt x="272" y="7"/>
                        <a:pt x="244" y="0"/>
                        <a:pt x="21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 name="Google Shape;10152;p58">
                  <a:extLst>
                    <a:ext uri="{FF2B5EF4-FFF2-40B4-BE49-F238E27FC236}">
                      <a16:creationId xmlns:a16="http://schemas.microsoft.com/office/drawing/2014/main" id="{E31AD152-4EBA-8C4A-8C64-DF47D7494BE0}"/>
                    </a:ext>
                  </a:extLst>
                </p:cNvPr>
                <p:cNvSpPr/>
                <p:nvPr/>
              </p:nvSpPr>
              <p:spPr>
                <a:xfrm>
                  <a:off x="4186196" y="4213463"/>
                  <a:ext cx="29500" cy="21117"/>
                </a:xfrm>
                <a:custGeom>
                  <a:avLst/>
                  <a:gdLst/>
                  <a:ahLst/>
                  <a:cxnLst/>
                  <a:rect l="l" t="t" r="r" b="b"/>
                  <a:pathLst>
                    <a:path w="929" h="665" extrusionOk="0">
                      <a:moveTo>
                        <a:pt x="214" y="0"/>
                      </a:moveTo>
                      <a:cubicBezTo>
                        <a:pt x="152" y="0"/>
                        <a:pt x="89" y="33"/>
                        <a:pt x="48" y="82"/>
                      </a:cubicBezTo>
                      <a:cubicBezTo>
                        <a:pt x="0" y="165"/>
                        <a:pt x="36" y="272"/>
                        <a:pt x="107" y="332"/>
                      </a:cubicBezTo>
                      <a:lnTo>
                        <a:pt x="619" y="629"/>
                      </a:lnTo>
                      <a:cubicBezTo>
                        <a:pt x="643" y="641"/>
                        <a:pt x="667" y="665"/>
                        <a:pt x="703" y="665"/>
                      </a:cubicBezTo>
                      <a:cubicBezTo>
                        <a:pt x="762" y="665"/>
                        <a:pt x="822" y="629"/>
                        <a:pt x="869" y="570"/>
                      </a:cubicBezTo>
                      <a:cubicBezTo>
                        <a:pt x="929" y="463"/>
                        <a:pt x="893" y="367"/>
                        <a:pt x="810" y="320"/>
                      </a:cubicBezTo>
                      <a:lnTo>
                        <a:pt x="298" y="22"/>
                      </a:lnTo>
                      <a:cubicBezTo>
                        <a:pt x="272" y="7"/>
                        <a:pt x="243" y="0"/>
                        <a:pt x="21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 name="Google Shape;10153;p58">
                  <a:extLst>
                    <a:ext uri="{FF2B5EF4-FFF2-40B4-BE49-F238E27FC236}">
                      <a16:creationId xmlns:a16="http://schemas.microsoft.com/office/drawing/2014/main" id="{C3C4FDFE-0F71-B54C-9321-A8A335E89447}"/>
                    </a:ext>
                  </a:extLst>
                </p:cNvPr>
                <p:cNvSpPr/>
                <p:nvPr/>
              </p:nvSpPr>
              <p:spPr>
                <a:xfrm>
                  <a:off x="4425883" y="4213590"/>
                  <a:ext cx="29913" cy="21371"/>
                </a:xfrm>
                <a:custGeom>
                  <a:avLst/>
                  <a:gdLst/>
                  <a:ahLst/>
                  <a:cxnLst/>
                  <a:rect l="l" t="t" r="r" b="b"/>
                  <a:pathLst>
                    <a:path w="942" h="673" extrusionOk="0">
                      <a:moveTo>
                        <a:pt x="725" y="0"/>
                      </a:moveTo>
                      <a:cubicBezTo>
                        <a:pt x="693" y="0"/>
                        <a:pt x="660" y="10"/>
                        <a:pt x="632" y="30"/>
                      </a:cubicBezTo>
                      <a:lnTo>
                        <a:pt x="120" y="328"/>
                      </a:lnTo>
                      <a:cubicBezTo>
                        <a:pt x="36" y="375"/>
                        <a:pt x="1" y="494"/>
                        <a:pt x="60" y="578"/>
                      </a:cubicBezTo>
                      <a:cubicBezTo>
                        <a:pt x="96" y="637"/>
                        <a:pt x="155" y="673"/>
                        <a:pt x="227" y="673"/>
                      </a:cubicBezTo>
                      <a:cubicBezTo>
                        <a:pt x="251" y="673"/>
                        <a:pt x="286" y="661"/>
                        <a:pt x="310" y="637"/>
                      </a:cubicBezTo>
                      <a:lnTo>
                        <a:pt x="822" y="340"/>
                      </a:lnTo>
                      <a:cubicBezTo>
                        <a:pt x="905" y="280"/>
                        <a:pt x="941" y="161"/>
                        <a:pt x="882" y="89"/>
                      </a:cubicBezTo>
                      <a:cubicBezTo>
                        <a:pt x="850" y="35"/>
                        <a:pt x="788" y="0"/>
                        <a:pt x="72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5" name="Google Shape;10154;p58">
                  <a:extLst>
                    <a:ext uri="{FF2B5EF4-FFF2-40B4-BE49-F238E27FC236}">
                      <a16:creationId xmlns:a16="http://schemas.microsoft.com/office/drawing/2014/main" id="{044412F9-375E-9A43-AE68-4E67E6CCA6AE}"/>
                    </a:ext>
                  </a:extLst>
                </p:cNvPr>
                <p:cNvSpPr/>
                <p:nvPr/>
              </p:nvSpPr>
              <p:spPr>
                <a:xfrm>
                  <a:off x="4186196" y="4351978"/>
                  <a:ext cx="29500" cy="21371"/>
                </a:xfrm>
                <a:custGeom>
                  <a:avLst/>
                  <a:gdLst/>
                  <a:ahLst/>
                  <a:cxnLst/>
                  <a:rect l="l" t="t" r="r" b="b"/>
                  <a:pathLst>
                    <a:path w="929" h="673" extrusionOk="0">
                      <a:moveTo>
                        <a:pt x="725" y="0"/>
                      </a:moveTo>
                      <a:cubicBezTo>
                        <a:pt x="692" y="0"/>
                        <a:pt x="660" y="9"/>
                        <a:pt x="631" y="30"/>
                      </a:cubicBezTo>
                      <a:lnTo>
                        <a:pt x="119" y="327"/>
                      </a:lnTo>
                      <a:cubicBezTo>
                        <a:pt x="36" y="375"/>
                        <a:pt x="0" y="494"/>
                        <a:pt x="60" y="589"/>
                      </a:cubicBezTo>
                      <a:cubicBezTo>
                        <a:pt x="95" y="649"/>
                        <a:pt x="155" y="673"/>
                        <a:pt x="226" y="673"/>
                      </a:cubicBezTo>
                      <a:cubicBezTo>
                        <a:pt x="262" y="673"/>
                        <a:pt x="286" y="661"/>
                        <a:pt x="322" y="649"/>
                      </a:cubicBezTo>
                      <a:lnTo>
                        <a:pt x="822" y="351"/>
                      </a:lnTo>
                      <a:cubicBezTo>
                        <a:pt x="893" y="292"/>
                        <a:pt x="929" y="173"/>
                        <a:pt x="881" y="89"/>
                      </a:cubicBezTo>
                      <a:cubicBezTo>
                        <a:pt x="850" y="34"/>
                        <a:pt x="787" y="0"/>
                        <a:pt x="72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pic>
          <p:nvPicPr>
            <p:cNvPr id="120" name="Picture 119">
              <a:extLst>
                <a:ext uri="{FF2B5EF4-FFF2-40B4-BE49-F238E27FC236}">
                  <a16:creationId xmlns:a16="http://schemas.microsoft.com/office/drawing/2014/main" id="{08FC8BFC-B3FD-0147-B5C4-C39E031C4913}"/>
                </a:ext>
              </a:extLst>
            </p:cNvPr>
            <p:cNvPicPr>
              <a:picLocks noChangeAspect="1"/>
            </p:cNvPicPr>
            <p:nvPr/>
          </p:nvPicPr>
          <p:blipFill>
            <a:blip r:embed="rId4"/>
            <a:stretch>
              <a:fillRect/>
            </a:stretch>
          </p:blipFill>
          <p:spPr>
            <a:xfrm>
              <a:off x="6084265" y="512053"/>
              <a:ext cx="2713359" cy="2984080"/>
            </a:xfrm>
            <a:prstGeom prst="rect">
              <a:avLst/>
            </a:prstGeom>
          </p:spPr>
        </p:pic>
        <p:sp>
          <p:nvSpPr>
            <p:cNvPr id="121" name="TextBox 120">
              <a:extLst>
                <a:ext uri="{FF2B5EF4-FFF2-40B4-BE49-F238E27FC236}">
                  <a16:creationId xmlns:a16="http://schemas.microsoft.com/office/drawing/2014/main" id="{6C96A237-6127-F442-8ADB-7E67615C19B9}"/>
                </a:ext>
              </a:extLst>
            </p:cNvPr>
            <p:cNvSpPr txBox="1"/>
            <p:nvPr/>
          </p:nvSpPr>
          <p:spPr>
            <a:xfrm>
              <a:off x="5996785" y="1165412"/>
              <a:ext cx="1040670" cy="338554"/>
            </a:xfrm>
            <a:prstGeom prst="rect">
              <a:avLst/>
            </a:prstGeom>
            <a:noFill/>
          </p:spPr>
          <p:txBody>
            <a:bodyPr wrap="none" rtlCol="0">
              <a:spAutoFit/>
            </a:bodyPr>
            <a:lstStyle/>
            <a:p>
              <a:r>
                <a:rPr lang="en-MM" sz="800" b="1" dirty="0">
                  <a:solidFill>
                    <a:schemeClr val="bg1"/>
                  </a:solidFill>
                </a:rPr>
                <a:t>North America</a:t>
              </a:r>
            </a:p>
            <a:p>
              <a:r>
                <a:rPr lang="en-MM" sz="800" b="1" dirty="0">
                  <a:solidFill>
                    <a:schemeClr val="bg1"/>
                  </a:solidFill>
                </a:rPr>
                <a:t>33729168 MSMEs</a:t>
              </a:r>
            </a:p>
          </p:txBody>
        </p:sp>
        <p:sp>
          <p:nvSpPr>
            <p:cNvPr id="122" name="TextBox 121">
              <a:extLst>
                <a:ext uri="{FF2B5EF4-FFF2-40B4-BE49-F238E27FC236}">
                  <a16:creationId xmlns:a16="http://schemas.microsoft.com/office/drawing/2014/main" id="{C35747F4-BAAF-7741-B5F4-FF4574FEFCB6}"/>
                </a:ext>
              </a:extLst>
            </p:cNvPr>
            <p:cNvSpPr txBox="1"/>
            <p:nvPr/>
          </p:nvSpPr>
          <p:spPr>
            <a:xfrm>
              <a:off x="7364762" y="979643"/>
              <a:ext cx="1271502" cy="338554"/>
            </a:xfrm>
            <a:prstGeom prst="rect">
              <a:avLst/>
            </a:prstGeom>
            <a:noFill/>
          </p:spPr>
          <p:txBody>
            <a:bodyPr wrap="none" rtlCol="0">
              <a:spAutoFit/>
            </a:bodyPr>
            <a:lstStyle/>
            <a:p>
              <a:r>
                <a:rPr lang="en-US" sz="800" b="1" dirty="0">
                  <a:solidFill>
                    <a:schemeClr val="bg1"/>
                  </a:solidFill>
                </a:rPr>
                <a:t>Europe &amp; Central Asia</a:t>
              </a:r>
            </a:p>
            <a:p>
              <a:r>
                <a:rPr lang="en-MM" sz="800" b="1" dirty="0">
                  <a:solidFill>
                    <a:schemeClr val="bg1"/>
                  </a:solidFill>
                </a:rPr>
                <a:t>     35027833 MSMEs</a:t>
              </a:r>
            </a:p>
          </p:txBody>
        </p:sp>
        <p:sp>
          <p:nvSpPr>
            <p:cNvPr id="123" name="TextBox 122">
              <a:extLst>
                <a:ext uri="{FF2B5EF4-FFF2-40B4-BE49-F238E27FC236}">
                  <a16:creationId xmlns:a16="http://schemas.microsoft.com/office/drawing/2014/main" id="{B22EEF92-41FE-BC45-B59E-62B0AF726FEC}"/>
                </a:ext>
              </a:extLst>
            </p:cNvPr>
            <p:cNvSpPr txBox="1"/>
            <p:nvPr/>
          </p:nvSpPr>
          <p:spPr>
            <a:xfrm>
              <a:off x="8160829" y="1395616"/>
              <a:ext cx="1040670" cy="338554"/>
            </a:xfrm>
            <a:prstGeom prst="rect">
              <a:avLst/>
            </a:prstGeom>
            <a:noFill/>
          </p:spPr>
          <p:txBody>
            <a:bodyPr wrap="none" rtlCol="0">
              <a:spAutoFit/>
            </a:bodyPr>
            <a:lstStyle/>
            <a:p>
              <a:r>
                <a:rPr lang="en-US" sz="800" b="1" dirty="0">
                  <a:solidFill>
                    <a:schemeClr val="bg1"/>
                  </a:solidFill>
                </a:rPr>
                <a:t>        MENA</a:t>
              </a:r>
            </a:p>
            <a:p>
              <a:r>
                <a:rPr lang="en-MM" sz="800" b="1" dirty="0">
                  <a:solidFill>
                    <a:schemeClr val="bg1"/>
                  </a:solidFill>
                </a:rPr>
                <a:t>10066801 MSMEs</a:t>
              </a:r>
            </a:p>
          </p:txBody>
        </p:sp>
        <p:sp>
          <p:nvSpPr>
            <p:cNvPr id="124" name="TextBox 123">
              <a:extLst>
                <a:ext uri="{FF2B5EF4-FFF2-40B4-BE49-F238E27FC236}">
                  <a16:creationId xmlns:a16="http://schemas.microsoft.com/office/drawing/2014/main" id="{457372E5-FC66-F247-BBA4-FB39DDB7961E}"/>
                </a:ext>
              </a:extLst>
            </p:cNvPr>
            <p:cNvSpPr txBox="1"/>
            <p:nvPr/>
          </p:nvSpPr>
          <p:spPr>
            <a:xfrm>
              <a:off x="6089184" y="2088880"/>
              <a:ext cx="1406154" cy="338554"/>
            </a:xfrm>
            <a:prstGeom prst="rect">
              <a:avLst/>
            </a:prstGeom>
            <a:noFill/>
          </p:spPr>
          <p:txBody>
            <a:bodyPr wrap="none" rtlCol="0">
              <a:spAutoFit/>
            </a:bodyPr>
            <a:lstStyle/>
            <a:p>
              <a:r>
                <a:rPr lang="en-US" sz="800" b="1" dirty="0">
                  <a:solidFill>
                    <a:schemeClr val="bg1"/>
                  </a:solidFill>
                </a:rPr>
                <a:t>East Asia and the Pacific</a:t>
              </a:r>
            </a:p>
            <a:p>
              <a:r>
                <a:rPr lang="en-US" sz="800" b="1" dirty="0">
                  <a:solidFill>
                    <a:schemeClr val="bg1"/>
                  </a:solidFill>
                </a:rPr>
                <a:t>    102289112 MSMEs</a:t>
              </a:r>
              <a:endParaRPr lang="en-MM" sz="800" b="1" dirty="0">
                <a:solidFill>
                  <a:schemeClr val="bg1"/>
                </a:solidFill>
              </a:endParaRPr>
            </a:p>
          </p:txBody>
        </p:sp>
        <p:sp>
          <p:nvSpPr>
            <p:cNvPr id="125" name="TextBox 124">
              <a:extLst>
                <a:ext uri="{FF2B5EF4-FFF2-40B4-BE49-F238E27FC236}">
                  <a16:creationId xmlns:a16="http://schemas.microsoft.com/office/drawing/2014/main" id="{0E2636A4-1EBF-164A-B0D5-933B1F7216ED}"/>
                </a:ext>
              </a:extLst>
            </p:cNvPr>
            <p:cNvSpPr txBox="1"/>
            <p:nvPr/>
          </p:nvSpPr>
          <p:spPr>
            <a:xfrm>
              <a:off x="8092632" y="2145865"/>
              <a:ext cx="1034257" cy="338554"/>
            </a:xfrm>
            <a:prstGeom prst="rect">
              <a:avLst/>
            </a:prstGeom>
            <a:noFill/>
          </p:spPr>
          <p:txBody>
            <a:bodyPr wrap="none" rtlCol="0">
              <a:spAutoFit/>
            </a:bodyPr>
            <a:lstStyle/>
            <a:p>
              <a:r>
                <a:rPr lang="en-US" sz="800" b="1" dirty="0">
                  <a:solidFill>
                    <a:schemeClr val="bg1"/>
                  </a:solidFill>
                </a:rPr>
                <a:t>     South Asia</a:t>
              </a:r>
            </a:p>
            <a:p>
              <a:r>
                <a:rPr lang="en-MM" sz="800" b="1" dirty="0">
                  <a:solidFill>
                    <a:schemeClr val="bg1"/>
                  </a:solidFill>
                </a:rPr>
                <a:t>75924258 MSMEs</a:t>
              </a:r>
            </a:p>
          </p:txBody>
        </p:sp>
        <p:sp>
          <p:nvSpPr>
            <p:cNvPr id="126" name="TextBox 125">
              <a:extLst>
                <a:ext uri="{FF2B5EF4-FFF2-40B4-BE49-F238E27FC236}">
                  <a16:creationId xmlns:a16="http://schemas.microsoft.com/office/drawing/2014/main" id="{2B1B1499-EC3D-B644-9DF3-4D4326FA4557}"/>
                </a:ext>
              </a:extLst>
            </p:cNvPr>
            <p:cNvSpPr txBox="1"/>
            <p:nvPr/>
          </p:nvSpPr>
          <p:spPr>
            <a:xfrm>
              <a:off x="6084265" y="3004636"/>
              <a:ext cx="1034257" cy="338554"/>
            </a:xfrm>
            <a:prstGeom prst="rect">
              <a:avLst/>
            </a:prstGeom>
            <a:noFill/>
          </p:spPr>
          <p:txBody>
            <a:bodyPr wrap="none" rtlCol="0">
              <a:spAutoFit/>
            </a:bodyPr>
            <a:lstStyle/>
            <a:p>
              <a:r>
                <a:rPr lang="en-MM" sz="800" b="1" dirty="0">
                  <a:solidFill>
                    <a:schemeClr val="bg1"/>
                  </a:solidFill>
                </a:rPr>
                <a:t>          LAC</a:t>
              </a:r>
            </a:p>
            <a:p>
              <a:r>
                <a:rPr lang="en-MM" sz="800" b="1" dirty="0">
                  <a:solidFill>
                    <a:schemeClr val="bg1"/>
                  </a:solidFill>
                </a:rPr>
                <a:t>17217911 MSMEs</a:t>
              </a:r>
            </a:p>
          </p:txBody>
        </p:sp>
        <p:sp>
          <p:nvSpPr>
            <p:cNvPr id="127" name="TextBox 126">
              <a:extLst>
                <a:ext uri="{FF2B5EF4-FFF2-40B4-BE49-F238E27FC236}">
                  <a16:creationId xmlns:a16="http://schemas.microsoft.com/office/drawing/2014/main" id="{D9E94F54-E536-8048-95AE-04EDE129C9A5}"/>
                </a:ext>
              </a:extLst>
            </p:cNvPr>
            <p:cNvSpPr txBox="1"/>
            <p:nvPr/>
          </p:nvSpPr>
          <p:spPr>
            <a:xfrm>
              <a:off x="7835207" y="2936699"/>
              <a:ext cx="1140056" cy="338554"/>
            </a:xfrm>
            <a:prstGeom prst="rect">
              <a:avLst/>
            </a:prstGeom>
            <a:noFill/>
          </p:spPr>
          <p:txBody>
            <a:bodyPr wrap="none" rtlCol="0">
              <a:spAutoFit/>
            </a:bodyPr>
            <a:lstStyle/>
            <a:p>
              <a:r>
                <a:rPr lang="en-US" sz="800" b="1" dirty="0">
                  <a:solidFill>
                    <a:schemeClr val="bg1"/>
                  </a:solidFill>
                </a:rPr>
                <a:t>Sub-Saharan Africa</a:t>
              </a:r>
            </a:p>
            <a:p>
              <a:r>
                <a:rPr lang="en-MM" sz="800" b="1" dirty="0">
                  <a:solidFill>
                    <a:schemeClr val="bg1"/>
                  </a:solidFill>
                </a:rPr>
                <a:t>   48185712 MSMEs</a:t>
              </a:r>
            </a:p>
          </p:txBody>
        </p:sp>
      </p:grpSp>
      <p:cxnSp>
        <p:nvCxnSpPr>
          <p:cNvPr id="129" name="Straight Connector 128">
            <a:extLst>
              <a:ext uri="{FF2B5EF4-FFF2-40B4-BE49-F238E27FC236}">
                <a16:creationId xmlns:a16="http://schemas.microsoft.com/office/drawing/2014/main" id="{3FE6F0D6-790A-0A49-AC76-FD6994BA4785}"/>
              </a:ext>
            </a:extLst>
          </p:cNvPr>
          <p:cNvCxnSpPr>
            <a:cxnSpLocks/>
          </p:cNvCxnSpPr>
          <p:nvPr/>
        </p:nvCxnSpPr>
        <p:spPr>
          <a:xfrm>
            <a:off x="6009712" y="595788"/>
            <a:ext cx="0" cy="4479132"/>
          </a:xfrm>
          <a:prstGeom prst="line">
            <a:avLst/>
          </a:prstGeom>
          <a:ln>
            <a:headEnd type="oval"/>
            <a:tailEnd type="oval"/>
          </a:ln>
        </p:spPr>
        <p:style>
          <a:lnRef idx="1">
            <a:schemeClr val="accent2"/>
          </a:lnRef>
          <a:fillRef idx="0">
            <a:schemeClr val="accent2"/>
          </a:fillRef>
          <a:effectRef idx="0">
            <a:schemeClr val="accent2"/>
          </a:effectRef>
          <a:fontRef idx="minor">
            <a:schemeClr val="tx1"/>
          </a:fontRef>
        </p:style>
      </p:cxnSp>
      <p:sp>
        <p:nvSpPr>
          <p:cNvPr id="8" name="Rectangle 7">
            <a:extLst>
              <a:ext uri="{FF2B5EF4-FFF2-40B4-BE49-F238E27FC236}">
                <a16:creationId xmlns:a16="http://schemas.microsoft.com/office/drawing/2014/main" id="{DB7C1C27-D906-5C4E-A9CE-3CFF4FD98F18}"/>
              </a:ext>
            </a:extLst>
          </p:cNvPr>
          <p:cNvSpPr/>
          <p:nvPr/>
        </p:nvSpPr>
        <p:spPr>
          <a:xfrm>
            <a:off x="-13840" y="5039971"/>
            <a:ext cx="86744" cy="156968"/>
          </a:xfrm>
          <a:prstGeom prst="rect">
            <a:avLst/>
          </a:prstGeom>
          <a:solidFill>
            <a:srgbClr val="18333C"/>
          </a:solidFill>
          <a:ln>
            <a:solidFill>
              <a:srgbClr val="1833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M"/>
          </a:p>
        </p:txBody>
      </p:sp>
      <p:sp>
        <p:nvSpPr>
          <p:cNvPr id="119" name="Rectangle 118">
            <a:extLst>
              <a:ext uri="{FF2B5EF4-FFF2-40B4-BE49-F238E27FC236}">
                <a16:creationId xmlns:a16="http://schemas.microsoft.com/office/drawing/2014/main" id="{30088A35-179E-FA4C-8A36-D9D6494612EA}"/>
              </a:ext>
            </a:extLst>
          </p:cNvPr>
          <p:cNvSpPr/>
          <p:nvPr/>
        </p:nvSpPr>
        <p:spPr>
          <a:xfrm>
            <a:off x="3223875" y="5083446"/>
            <a:ext cx="221862" cy="82107"/>
          </a:xfrm>
          <a:prstGeom prst="rect">
            <a:avLst/>
          </a:prstGeom>
          <a:solidFill>
            <a:srgbClr val="18333C"/>
          </a:solidFill>
          <a:ln>
            <a:solidFill>
              <a:srgbClr val="1833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M"/>
          </a:p>
        </p:txBody>
      </p:sp>
      <p:grpSp>
        <p:nvGrpSpPr>
          <p:cNvPr id="130" name="Google Shape;1866;p52">
            <a:extLst>
              <a:ext uri="{FF2B5EF4-FFF2-40B4-BE49-F238E27FC236}">
                <a16:creationId xmlns:a16="http://schemas.microsoft.com/office/drawing/2014/main" id="{A19F7967-D491-284D-B741-50640D231051}"/>
              </a:ext>
            </a:extLst>
          </p:cNvPr>
          <p:cNvGrpSpPr/>
          <p:nvPr/>
        </p:nvGrpSpPr>
        <p:grpSpPr>
          <a:xfrm rot="5400000">
            <a:off x="3663052" y="4619527"/>
            <a:ext cx="349626" cy="270280"/>
            <a:chOff x="4943575" y="2516350"/>
            <a:chExt cx="98675" cy="81700"/>
          </a:xfrm>
          <a:solidFill>
            <a:srgbClr val="49FFFC"/>
          </a:solidFill>
        </p:grpSpPr>
        <p:sp>
          <p:nvSpPr>
            <p:cNvPr id="131" name="Google Shape;1867;p52">
              <a:extLst>
                <a:ext uri="{FF2B5EF4-FFF2-40B4-BE49-F238E27FC236}">
                  <a16:creationId xmlns:a16="http://schemas.microsoft.com/office/drawing/2014/main" id="{91799B08-A3DC-0145-81CA-84FF1246C68E}"/>
                </a:ext>
              </a:extLst>
            </p:cNvPr>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2" name="Google Shape;1868;p52">
              <a:extLst>
                <a:ext uri="{FF2B5EF4-FFF2-40B4-BE49-F238E27FC236}">
                  <a16:creationId xmlns:a16="http://schemas.microsoft.com/office/drawing/2014/main" id="{431494BE-66A5-8441-9344-76D6517BCA5E}"/>
                </a:ext>
              </a:extLst>
            </p:cNvPr>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3" name="Google Shape;1869;p52">
              <a:extLst>
                <a:ext uri="{FF2B5EF4-FFF2-40B4-BE49-F238E27FC236}">
                  <a16:creationId xmlns:a16="http://schemas.microsoft.com/office/drawing/2014/main" id="{F7C6BC05-45B7-A449-A45C-D74B1E9B5211}"/>
                </a:ext>
              </a:extLst>
            </p:cNvPr>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4" name="Google Shape;1870;p52">
              <a:extLst>
                <a:ext uri="{FF2B5EF4-FFF2-40B4-BE49-F238E27FC236}">
                  <a16:creationId xmlns:a16="http://schemas.microsoft.com/office/drawing/2014/main" id="{5D5B0BB2-9D90-7545-A5AF-1CAE5678D6F5}"/>
                </a:ext>
              </a:extLst>
            </p:cNvPr>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5" name="Google Shape;1871;p52">
              <a:extLst>
                <a:ext uri="{FF2B5EF4-FFF2-40B4-BE49-F238E27FC236}">
                  <a16:creationId xmlns:a16="http://schemas.microsoft.com/office/drawing/2014/main" id="{74A6968D-BF22-9440-8D9B-01FF11BEFFB2}"/>
                </a:ext>
              </a:extLst>
            </p:cNvPr>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6" name="Google Shape;1872;p52">
              <a:extLst>
                <a:ext uri="{FF2B5EF4-FFF2-40B4-BE49-F238E27FC236}">
                  <a16:creationId xmlns:a16="http://schemas.microsoft.com/office/drawing/2014/main" id="{9762DEAD-7961-9E47-867E-5F27588305C0}"/>
                </a:ext>
              </a:extLst>
            </p:cNvPr>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7" name="Google Shape;1873;p52">
              <a:extLst>
                <a:ext uri="{FF2B5EF4-FFF2-40B4-BE49-F238E27FC236}">
                  <a16:creationId xmlns:a16="http://schemas.microsoft.com/office/drawing/2014/main" id="{2582D9F9-BAF1-9547-A722-367892040BB8}"/>
                </a:ext>
              </a:extLst>
            </p:cNvPr>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8" name="Google Shape;1874;p52">
              <a:extLst>
                <a:ext uri="{FF2B5EF4-FFF2-40B4-BE49-F238E27FC236}">
                  <a16:creationId xmlns:a16="http://schemas.microsoft.com/office/drawing/2014/main" id="{AD7F2FDB-E73B-D14E-92D0-00D808B6FE3F}"/>
                </a:ext>
              </a:extLst>
            </p:cNvPr>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9" name="Google Shape;1875;p52">
              <a:extLst>
                <a:ext uri="{FF2B5EF4-FFF2-40B4-BE49-F238E27FC236}">
                  <a16:creationId xmlns:a16="http://schemas.microsoft.com/office/drawing/2014/main" id="{3F51D95A-712A-B048-AA77-662CB542F7CC}"/>
                </a:ext>
              </a:extLst>
            </p:cNvPr>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0" name="Google Shape;1876;p52">
              <a:extLst>
                <a:ext uri="{FF2B5EF4-FFF2-40B4-BE49-F238E27FC236}">
                  <a16:creationId xmlns:a16="http://schemas.microsoft.com/office/drawing/2014/main" id="{66A80E15-C788-B145-BD5C-653EA65B99C2}"/>
                </a:ext>
              </a:extLst>
            </p:cNvPr>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1" name="Google Shape;1877;p52">
              <a:extLst>
                <a:ext uri="{FF2B5EF4-FFF2-40B4-BE49-F238E27FC236}">
                  <a16:creationId xmlns:a16="http://schemas.microsoft.com/office/drawing/2014/main" id="{69549ABD-E357-414F-940B-CA7DA239B323}"/>
                </a:ext>
              </a:extLst>
            </p:cNvPr>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2" name="Google Shape;1878;p52">
              <a:extLst>
                <a:ext uri="{FF2B5EF4-FFF2-40B4-BE49-F238E27FC236}">
                  <a16:creationId xmlns:a16="http://schemas.microsoft.com/office/drawing/2014/main" id="{74B262C6-1E4A-AD4D-A34A-7447A1277E82}"/>
                </a:ext>
              </a:extLst>
            </p:cNvPr>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3" name="Google Shape;1879;p52">
              <a:extLst>
                <a:ext uri="{FF2B5EF4-FFF2-40B4-BE49-F238E27FC236}">
                  <a16:creationId xmlns:a16="http://schemas.microsoft.com/office/drawing/2014/main" id="{43A70FC9-E2FD-7C4B-86E5-2A2D842B70EB}"/>
                </a:ext>
              </a:extLst>
            </p:cNvPr>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4" name="Google Shape;1880;p52">
              <a:extLst>
                <a:ext uri="{FF2B5EF4-FFF2-40B4-BE49-F238E27FC236}">
                  <a16:creationId xmlns:a16="http://schemas.microsoft.com/office/drawing/2014/main" id="{906EE0C4-D280-5241-98C1-5743DFB9F9AC}"/>
                </a:ext>
              </a:extLst>
            </p:cNvPr>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5" name="Google Shape;1881;p52">
              <a:extLst>
                <a:ext uri="{FF2B5EF4-FFF2-40B4-BE49-F238E27FC236}">
                  <a16:creationId xmlns:a16="http://schemas.microsoft.com/office/drawing/2014/main" id="{A32E0881-8FC0-D447-8B92-D4F8052FE1D9}"/>
                </a:ext>
              </a:extLst>
            </p:cNvPr>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6" name="Google Shape;1882;p52">
              <a:extLst>
                <a:ext uri="{FF2B5EF4-FFF2-40B4-BE49-F238E27FC236}">
                  <a16:creationId xmlns:a16="http://schemas.microsoft.com/office/drawing/2014/main" id="{855229A5-3C74-7045-9310-4D583C93D013}"/>
                </a:ext>
              </a:extLst>
            </p:cNvPr>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7" name="Google Shape;1883;p52">
              <a:extLst>
                <a:ext uri="{FF2B5EF4-FFF2-40B4-BE49-F238E27FC236}">
                  <a16:creationId xmlns:a16="http://schemas.microsoft.com/office/drawing/2014/main" id="{9F2E145F-EB99-E24A-9BD0-44F069102880}"/>
                </a:ext>
              </a:extLst>
            </p:cNvPr>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8" name="Google Shape;1884;p52">
              <a:extLst>
                <a:ext uri="{FF2B5EF4-FFF2-40B4-BE49-F238E27FC236}">
                  <a16:creationId xmlns:a16="http://schemas.microsoft.com/office/drawing/2014/main" id="{2C4AE86F-D2B9-5F40-98BE-744B1F2A326F}"/>
                </a:ext>
              </a:extLst>
            </p:cNvPr>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9" name="Google Shape;1885;p52">
              <a:extLst>
                <a:ext uri="{FF2B5EF4-FFF2-40B4-BE49-F238E27FC236}">
                  <a16:creationId xmlns:a16="http://schemas.microsoft.com/office/drawing/2014/main" id="{6CC9C34E-4099-4F4C-8923-A3979E0C5E4C}"/>
                </a:ext>
              </a:extLst>
            </p:cNvPr>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0" name="Google Shape;1886;p52">
              <a:extLst>
                <a:ext uri="{FF2B5EF4-FFF2-40B4-BE49-F238E27FC236}">
                  <a16:creationId xmlns:a16="http://schemas.microsoft.com/office/drawing/2014/main" id="{499C5705-A275-6D42-88BE-678916A6DB18}"/>
                </a:ext>
              </a:extLst>
            </p:cNvPr>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1" name="Google Shape;1887;p52">
              <a:extLst>
                <a:ext uri="{FF2B5EF4-FFF2-40B4-BE49-F238E27FC236}">
                  <a16:creationId xmlns:a16="http://schemas.microsoft.com/office/drawing/2014/main" id="{5FB18828-D790-B548-8FBD-9FB291039659}"/>
                </a:ext>
              </a:extLst>
            </p:cNvPr>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2" name="Google Shape;1888;p52">
              <a:extLst>
                <a:ext uri="{FF2B5EF4-FFF2-40B4-BE49-F238E27FC236}">
                  <a16:creationId xmlns:a16="http://schemas.microsoft.com/office/drawing/2014/main" id="{661C34D0-18C1-C948-9DEB-08D9EE5708F2}"/>
                </a:ext>
              </a:extLst>
            </p:cNvPr>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3" name="Google Shape;1889;p52">
              <a:extLst>
                <a:ext uri="{FF2B5EF4-FFF2-40B4-BE49-F238E27FC236}">
                  <a16:creationId xmlns:a16="http://schemas.microsoft.com/office/drawing/2014/main" id="{CA61020C-C0D1-9043-9E4E-46E6FD4CBB57}"/>
                </a:ext>
              </a:extLst>
            </p:cNvPr>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4" name="Google Shape;1890;p52">
              <a:extLst>
                <a:ext uri="{FF2B5EF4-FFF2-40B4-BE49-F238E27FC236}">
                  <a16:creationId xmlns:a16="http://schemas.microsoft.com/office/drawing/2014/main" id="{C0106AF4-84CC-0247-BEB1-5D8897EC64A5}"/>
                </a:ext>
              </a:extLst>
            </p:cNvPr>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5" name="Google Shape;1891;p52">
              <a:extLst>
                <a:ext uri="{FF2B5EF4-FFF2-40B4-BE49-F238E27FC236}">
                  <a16:creationId xmlns:a16="http://schemas.microsoft.com/office/drawing/2014/main" id="{D1183AA8-E6B9-6A45-905A-D46CA12937CB}"/>
                </a:ext>
              </a:extLst>
            </p:cNvPr>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6" name="Google Shape;1892;p52">
              <a:extLst>
                <a:ext uri="{FF2B5EF4-FFF2-40B4-BE49-F238E27FC236}">
                  <a16:creationId xmlns:a16="http://schemas.microsoft.com/office/drawing/2014/main" id="{A160FAE1-CF8F-7746-A7FD-691DD8F602AC}"/>
                </a:ext>
              </a:extLst>
            </p:cNvPr>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7" name="Google Shape;1893;p52">
              <a:extLst>
                <a:ext uri="{FF2B5EF4-FFF2-40B4-BE49-F238E27FC236}">
                  <a16:creationId xmlns:a16="http://schemas.microsoft.com/office/drawing/2014/main" id="{AD8C5DB4-A60F-F140-8367-1891C37AFF54}"/>
                </a:ext>
              </a:extLst>
            </p:cNvPr>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8" name="Google Shape;1894;p52">
              <a:extLst>
                <a:ext uri="{FF2B5EF4-FFF2-40B4-BE49-F238E27FC236}">
                  <a16:creationId xmlns:a16="http://schemas.microsoft.com/office/drawing/2014/main" id="{2E322D8A-BE3F-594D-AD42-5C533A5247AF}"/>
                </a:ext>
              </a:extLst>
            </p:cNvPr>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9" name="Google Shape;1895;p52">
              <a:extLst>
                <a:ext uri="{FF2B5EF4-FFF2-40B4-BE49-F238E27FC236}">
                  <a16:creationId xmlns:a16="http://schemas.microsoft.com/office/drawing/2014/main" id="{5AE3013F-2286-4240-88E0-39B76DCEF9A0}"/>
                </a:ext>
              </a:extLst>
            </p:cNvPr>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0" name="Google Shape;1896;p52">
              <a:extLst>
                <a:ext uri="{FF2B5EF4-FFF2-40B4-BE49-F238E27FC236}">
                  <a16:creationId xmlns:a16="http://schemas.microsoft.com/office/drawing/2014/main" id="{19C6E2D2-D265-DC41-A5C1-7CBD685F037E}"/>
                </a:ext>
              </a:extLst>
            </p:cNvPr>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1" name="Google Shape;1897;p52">
              <a:extLst>
                <a:ext uri="{FF2B5EF4-FFF2-40B4-BE49-F238E27FC236}">
                  <a16:creationId xmlns:a16="http://schemas.microsoft.com/office/drawing/2014/main" id="{D73A4170-D0A3-3A4C-8070-1D8C7513B149}"/>
                </a:ext>
              </a:extLst>
            </p:cNvPr>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 name="Google Shape;1898;p52">
              <a:extLst>
                <a:ext uri="{FF2B5EF4-FFF2-40B4-BE49-F238E27FC236}">
                  <a16:creationId xmlns:a16="http://schemas.microsoft.com/office/drawing/2014/main" id="{E9714AF2-CA58-2D42-ADA3-96AC18C07446}"/>
                </a:ext>
              </a:extLst>
            </p:cNvPr>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3" name="Google Shape;1899;p52">
              <a:extLst>
                <a:ext uri="{FF2B5EF4-FFF2-40B4-BE49-F238E27FC236}">
                  <a16:creationId xmlns:a16="http://schemas.microsoft.com/office/drawing/2014/main" id="{13FE68B5-B20C-844B-AD70-D3737AD2BA9A}"/>
                </a:ext>
              </a:extLst>
            </p:cNvPr>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4" name="Google Shape;1900;p52">
              <a:extLst>
                <a:ext uri="{FF2B5EF4-FFF2-40B4-BE49-F238E27FC236}">
                  <a16:creationId xmlns:a16="http://schemas.microsoft.com/office/drawing/2014/main" id="{9B0AEB0F-3F34-1A41-B62D-EB124DE20BE3}"/>
                </a:ext>
              </a:extLst>
            </p:cNvPr>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5" name="Google Shape;1901;p52">
              <a:extLst>
                <a:ext uri="{FF2B5EF4-FFF2-40B4-BE49-F238E27FC236}">
                  <a16:creationId xmlns:a16="http://schemas.microsoft.com/office/drawing/2014/main" id="{0F1749EB-22CD-6346-95FD-6F8F436AAD87}"/>
                </a:ext>
              </a:extLst>
            </p:cNvPr>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6" name="Google Shape;1902;p52">
              <a:extLst>
                <a:ext uri="{FF2B5EF4-FFF2-40B4-BE49-F238E27FC236}">
                  <a16:creationId xmlns:a16="http://schemas.microsoft.com/office/drawing/2014/main" id="{9BAF9E1C-1F77-4642-8AFE-83522CD5FD22}"/>
                </a:ext>
              </a:extLst>
            </p:cNvPr>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7" name="Google Shape;1903;p52">
              <a:extLst>
                <a:ext uri="{FF2B5EF4-FFF2-40B4-BE49-F238E27FC236}">
                  <a16:creationId xmlns:a16="http://schemas.microsoft.com/office/drawing/2014/main" id="{36B3266A-FEC5-6A4D-847F-09D4F1818479}"/>
                </a:ext>
              </a:extLst>
            </p:cNvPr>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8" name="Google Shape;1904;p52">
              <a:extLst>
                <a:ext uri="{FF2B5EF4-FFF2-40B4-BE49-F238E27FC236}">
                  <a16:creationId xmlns:a16="http://schemas.microsoft.com/office/drawing/2014/main" id="{F904E503-E14A-BE47-8108-141C48F18844}"/>
                </a:ext>
              </a:extLst>
            </p:cNvPr>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9" name="Google Shape;1905;p52">
              <a:extLst>
                <a:ext uri="{FF2B5EF4-FFF2-40B4-BE49-F238E27FC236}">
                  <a16:creationId xmlns:a16="http://schemas.microsoft.com/office/drawing/2014/main" id="{AF9DDEF4-8881-2C48-97B7-999078110191}"/>
                </a:ext>
              </a:extLst>
            </p:cNvPr>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0" name="Google Shape;1906;p52">
              <a:extLst>
                <a:ext uri="{FF2B5EF4-FFF2-40B4-BE49-F238E27FC236}">
                  <a16:creationId xmlns:a16="http://schemas.microsoft.com/office/drawing/2014/main" id="{671F50B4-3DD0-CE4A-BEFD-575746A3A135}"/>
                </a:ext>
              </a:extLst>
            </p:cNvPr>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1" name="Google Shape;1907;p52">
              <a:extLst>
                <a:ext uri="{FF2B5EF4-FFF2-40B4-BE49-F238E27FC236}">
                  <a16:creationId xmlns:a16="http://schemas.microsoft.com/office/drawing/2014/main" id="{AC072F46-1BE9-CA49-9A3B-D30599A21286}"/>
                </a:ext>
              </a:extLst>
            </p:cNvPr>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2" name="Google Shape;1908;p52">
              <a:extLst>
                <a:ext uri="{FF2B5EF4-FFF2-40B4-BE49-F238E27FC236}">
                  <a16:creationId xmlns:a16="http://schemas.microsoft.com/office/drawing/2014/main" id="{22EA1A10-FDCB-2141-9D85-75CE59176283}"/>
                </a:ext>
              </a:extLst>
            </p:cNvPr>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3" name="Google Shape;1909;p52">
              <a:extLst>
                <a:ext uri="{FF2B5EF4-FFF2-40B4-BE49-F238E27FC236}">
                  <a16:creationId xmlns:a16="http://schemas.microsoft.com/office/drawing/2014/main" id="{00E9D2BB-3971-7C4A-842D-285C82CB95DE}"/>
                </a:ext>
              </a:extLst>
            </p:cNvPr>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4" name="Google Shape;1910;p52">
              <a:extLst>
                <a:ext uri="{FF2B5EF4-FFF2-40B4-BE49-F238E27FC236}">
                  <a16:creationId xmlns:a16="http://schemas.microsoft.com/office/drawing/2014/main" id="{9978E364-43A3-4E49-A6B5-5CC3E1CFC6CB}"/>
                </a:ext>
              </a:extLst>
            </p:cNvPr>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5" name="Google Shape;1911;p52">
              <a:extLst>
                <a:ext uri="{FF2B5EF4-FFF2-40B4-BE49-F238E27FC236}">
                  <a16:creationId xmlns:a16="http://schemas.microsoft.com/office/drawing/2014/main" id="{10EE2BEB-E169-4A4E-A047-D483D8A0DC55}"/>
                </a:ext>
              </a:extLst>
            </p:cNvPr>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6" name="Google Shape;1912;p52">
              <a:extLst>
                <a:ext uri="{FF2B5EF4-FFF2-40B4-BE49-F238E27FC236}">
                  <a16:creationId xmlns:a16="http://schemas.microsoft.com/office/drawing/2014/main" id="{A04BEBBA-3357-6B4F-B0E4-5F819A8DFE2C}"/>
                </a:ext>
              </a:extLst>
            </p:cNvPr>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7" name="Google Shape;1913;p52">
              <a:extLst>
                <a:ext uri="{FF2B5EF4-FFF2-40B4-BE49-F238E27FC236}">
                  <a16:creationId xmlns:a16="http://schemas.microsoft.com/office/drawing/2014/main" id="{341F52C0-6086-044A-BE6F-57C3F75A087E}"/>
                </a:ext>
              </a:extLst>
            </p:cNvPr>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8" name="Google Shape;1914;p52">
              <a:extLst>
                <a:ext uri="{FF2B5EF4-FFF2-40B4-BE49-F238E27FC236}">
                  <a16:creationId xmlns:a16="http://schemas.microsoft.com/office/drawing/2014/main" id="{C6824C19-7C19-654A-B0A5-0C9EACA87F35}"/>
                </a:ext>
              </a:extLst>
            </p:cNvPr>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9" name="Google Shape;1915;p52">
              <a:extLst>
                <a:ext uri="{FF2B5EF4-FFF2-40B4-BE49-F238E27FC236}">
                  <a16:creationId xmlns:a16="http://schemas.microsoft.com/office/drawing/2014/main" id="{6641186E-122C-9144-A64F-2A7CF4203489}"/>
                </a:ext>
              </a:extLst>
            </p:cNvPr>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0" name="Google Shape;1916;p52">
              <a:extLst>
                <a:ext uri="{FF2B5EF4-FFF2-40B4-BE49-F238E27FC236}">
                  <a16:creationId xmlns:a16="http://schemas.microsoft.com/office/drawing/2014/main" id="{A51925E7-A518-064E-9839-18B9ECD21A6C}"/>
                </a:ext>
              </a:extLst>
            </p:cNvPr>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1" name="Google Shape;1917;p52">
              <a:extLst>
                <a:ext uri="{FF2B5EF4-FFF2-40B4-BE49-F238E27FC236}">
                  <a16:creationId xmlns:a16="http://schemas.microsoft.com/office/drawing/2014/main" id="{CE8E9172-B82D-5345-896F-05E797A3C724}"/>
                </a:ext>
              </a:extLst>
            </p:cNvPr>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2" name="Google Shape;1918;p52">
              <a:extLst>
                <a:ext uri="{FF2B5EF4-FFF2-40B4-BE49-F238E27FC236}">
                  <a16:creationId xmlns:a16="http://schemas.microsoft.com/office/drawing/2014/main" id="{46CC54E7-964B-0D42-B431-14D1AF025A6C}"/>
                </a:ext>
              </a:extLst>
            </p:cNvPr>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3" name="Google Shape;1919;p52">
              <a:extLst>
                <a:ext uri="{FF2B5EF4-FFF2-40B4-BE49-F238E27FC236}">
                  <a16:creationId xmlns:a16="http://schemas.microsoft.com/office/drawing/2014/main" id="{69F52818-0A16-724F-A833-F0CE43130454}"/>
                </a:ext>
              </a:extLst>
            </p:cNvPr>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4" name="Google Shape;1920;p52">
              <a:extLst>
                <a:ext uri="{FF2B5EF4-FFF2-40B4-BE49-F238E27FC236}">
                  <a16:creationId xmlns:a16="http://schemas.microsoft.com/office/drawing/2014/main" id="{5B025461-3D8E-E743-AAE2-669F74BD6551}"/>
                </a:ext>
              </a:extLst>
            </p:cNvPr>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5" name="Google Shape;1921;p52">
              <a:extLst>
                <a:ext uri="{FF2B5EF4-FFF2-40B4-BE49-F238E27FC236}">
                  <a16:creationId xmlns:a16="http://schemas.microsoft.com/office/drawing/2014/main" id="{74D4DD06-90EA-8443-B26C-F2A226508C98}"/>
                </a:ext>
              </a:extLst>
            </p:cNvPr>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6" name="Google Shape;1922;p52">
              <a:extLst>
                <a:ext uri="{FF2B5EF4-FFF2-40B4-BE49-F238E27FC236}">
                  <a16:creationId xmlns:a16="http://schemas.microsoft.com/office/drawing/2014/main" id="{7A9B1105-6504-8A4D-9728-FABEA819B6AB}"/>
                </a:ext>
              </a:extLst>
            </p:cNvPr>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7" name="Google Shape;1923;p52">
              <a:extLst>
                <a:ext uri="{FF2B5EF4-FFF2-40B4-BE49-F238E27FC236}">
                  <a16:creationId xmlns:a16="http://schemas.microsoft.com/office/drawing/2014/main" id="{23D63D17-5D00-9E47-9D07-A872EA2164F8}"/>
                </a:ext>
              </a:extLst>
            </p:cNvPr>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8" name="Google Shape;1924;p52">
              <a:extLst>
                <a:ext uri="{FF2B5EF4-FFF2-40B4-BE49-F238E27FC236}">
                  <a16:creationId xmlns:a16="http://schemas.microsoft.com/office/drawing/2014/main" id="{C9A66E1A-EFC1-674E-A8EF-0AEB363FCF2E}"/>
                </a:ext>
              </a:extLst>
            </p:cNvPr>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9" name="Google Shape;1925;p52">
              <a:extLst>
                <a:ext uri="{FF2B5EF4-FFF2-40B4-BE49-F238E27FC236}">
                  <a16:creationId xmlns:a16="http://schemas.microsoft.com/office/drawing/2014/main" id="{C875C035-B9B7-AE48-823E-1FD7CC101273}"/>
                </a:ext>
              </a:extLst>
            </p:cNvPr>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0" name="Google Shape;1926;p52">
              <a:extLst>
                <a:ext uri="{FF2B5EF4-FFF2-40B4-BE49-F238E27FC236}">
                  <a16:creationId xmlns:a16="http://schemas.microsoft.com/office/drawing/2014/main" id="{5D2D07D6-FC86-214C-B7E4-8E585B9BE8DA}"/>
                </a:ext>
              </a:extLst>
            </p:cNvPr>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1" name="Google Shape;1927;p52">
              <a:extLst>
                <a:ext uri="{FF2B5EF4-FFF2-40B4-BE49-F238E27FC236}">
                  <a16:creationId xmlns:a16="http://schemas.microsoft.com/office/drawing/2014/main" id="{A32428E9-177F-B943-B5C3-0B1CB6E651E0}"/>
                </a:ext>
              </a:extLst>
            </p:cNvPr>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2" name="Google Shape;1928;p52">
              <a:extLst>
                <a:ext uri="{FF2B5EF4-FFF2-40B4-BE49-F238E27FC236}">
                  <a16:creationId xmlns:a16="http://schemas.microsoft.com/office/drawing/2014/main" id="{69CAFF0D-A84E-F44A-B0F2-2ED33AD61D0D}"/>
                </a:ext>
              </a:extLst>
            </p:cNvPr>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3" name="Google Shape;1929;p52">
              <a:extLst>
                <a:ext uri="{FF2B5EF4-FFF2-40B4-BE49-F238E27FC236}">
                  <a16:creationId xmlns:a16="http://schemas.microsoft.com/office/drawing/2014/main" id="{BF8B281D-743E-B749-9F60-2C1DADFD8C6D}"/>
                </a:ext>
              </a:extLst>
            </p:cNvPr>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4" name="Google Shape;1930;p52">
              <a:extLst>
                <a:ext uri="{FF2B5EF4-FFF2-40B4-BE49-F238E27FC236}">
                  <a16:creationId xmlns:a16="http://schemas.microsoft.com/office/drawing/2014/main" id="{240D0749-0F62-094B-B105-132F48D381E0}"/>
                </a:ext>
              </a:extLst>
            </p:cNvPr>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5" name="Google Shape;1931;p52">
              <a:extLst>
                <a:ext uri="{FF2B5EF4-FFF2-40B4-BE49-F238E27FC236}">
                  <a16:creationId xmlns:a16="http://schemas.microsoft.com/office/drawing/2014/main" id="{FA2EFDD8-FAE1-B246-A2DF-1AB48CC271C1}"/>
                </a:ext>
              </a:extLst>
            </p:cNvPr>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6" name="Google Shape;1932;p52">
              <a:extLst>
                <a:ext uri="{FF2B5EF4-FFF2-40B4-BE49-F238E27FC236}">
                  <a16:creationId xmlns:a16="http://schemas.microsoft.com/office/drawing/2014/main" id="{91C78E43-8EE8-1741-9824-519F8B3A233E}"/>
                </a:ext>
              </a:extLst>
            </p:cNvPr>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7" name="Google Shape;1933;p52">
              <a:extLst>
                <a:ext uri="{FF2B5EF4-FFF2-40B4-BE49-F238E27FC236}">
                  <a16:creationId xmlns:a16="http://schemas.microsoft.com/office/drawing/2014/main" id="{B756A7BA-F465-6E4E-A050-E4480D5EAD7F}"/>
                </a:ext>
              </a:extLst>
            </p:cNvPr>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8" name="Google Shape;1934;p52">
              <a:extLst>
                <a:ext uri="{FF2B5EF4-FFF2-40B4-BE49-F238E27FC236}">
                  <a16:creationId xmlns:a16="http://schemas.microsoft.com/office/drawing/2014/main" id="{17ADEB97-1C4B-634D-AB5B-E6AD26A32E56}"/>
                </a:ext>
              </a:extLst>
            </p:cNvPr>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9" name="Google Shape;1935;p52">
              <a:extLst>
                <a:ext uri="{FF2B5EF4-FFF2-40B4-BE49-F238E27FC236}">
                  <a16:creationId xmlns:a16="http://schemas.microsoft.com/office/drawing/2014/main" id="{B37764F8-8F15-7544-B803-066C05E8666A}"/>
                </a:ext>
              </a:extLst>
            </p:cNvPr>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0" name="Google Shape;1936;p52">
              <a:extLst>
                <a:ext uri="{FF2B5EF4-FFF2-40B4-BE49-F238E27FC236}">
                  <a16:creationId xmlns:a16="http://schemas.microsoft.com/office/drawing/2014/main" id="{08BC93F7-2751-6F4A-8565-A58D98682A23}"/>
                </a:ext>
              </a:extLst>
            </p:cNvPr>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1" name="Google Shape;1937;p52">
              <a:extLst>
                <a:ext uri="{FF2B5EF4-FFF2-40B4-BE49-F238E27FC236}">
                  <a16:creationId xmlns:a16="http://schemas.microsoft.com/office/drawing/2014/main" id="{F47691BA-F487-D249-84AD-0F6CD4C210E9}"/>
                </a:ext>
              </a:extLst>
            </p:cNvPr>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2" name="Google Shape;1938;p52">
              <a:extLst>
                <a:ext uri="{FF2B5EF4-FFF2-40B4-BE49-F238E27FC236}">
                  <a16:creationId xmlns:a16="http://schemas.microsoft.com/office/drawing/2014/main" id="{25CEC1B2-90E4-1244-8C48-B003C67CDF70}"/>
                </a:ext>
              </a:extLst>
            </p:cNvPr>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3" name="Google Shape;1939;p52">
              <a:extLst>
                <a:ext uri="{FF2B5EF4-FFF2-40B4-BE49-F238E27FC236}">
                  <a16:creationId xmlns:a16="http://schemas.microsoft.com/office/drawing/2014/main" id="{C0E4436E-3D63-FF45-88F0-84384F80ED04}"/>
                </a:ext>
              </a:extLst>
            </p:cNvPr>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4" name="Google Shape;1940;p52">
              <a:extLst>
                <a:ext uri="{FF2B5EF4-FFF2-40B4-BE49-F238E27FC236}">
                  <a16:creationId xmlns:a16="http://schemas.microsoft.com/office/drawing/2014/main" id="{7A1BBE2A-7159-C94B-AADA-FE8B51B0C201}"/>
                </a:ext>
              </a:extLst>
            </p:cNvPr>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5" name="Google Shape;1941;p52">
              <a:extLst>
                <a:ext uri="{FF2B5EF4-FFF2-40B4-BE49-F238E27FC236}">
                  <a16:creationId xmlns:a16="http://schemas.microsoft.com/office/drawing/2014/main" id="{C1977C71-8C39-334A-8087-D052A91C0DFC}"/>
                </a:ext>
              </a:extLst>
            </p:cNvPr>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6" name="Google Shape;1942;p52">
              <a:extLst>
                <a:ext uri="{FF2B5EF4-FFF2-40B4-BE49-F238E27FC236}">
                  <a16:creationId xmlns:a16="http://schemas.microsoft.com/office/drawing/2014/main" id="{F8F7EB64-06E3-1B4D-9F88-84BEE346476A}"/>
                </a:ext>
              </a:extLst>
            </p:cNvPr>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7" name="Google Shape;1943;p52">
              <a:extLst>
                <a:ext uri="{FF2B5EF4-FFF2-40B4-BE49-F238E27FC236}">
                  <a16:creationId xmlns:a16="http://schemas.microsoft.com/office/drawing/2014/main" id="{2A17A747-C9A7-4242-8BFF-F2AECDC807EC}"/>
                </a:ext>
              </a:extLst>
            </p:cNvPr>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8" name="Google Shape;1944;p52">
              <a:extLst>
                <a:ext uri="{FF2B5EF4-FFF2-40B4-BE49-F238E27FC236}">
                  <a16:creationId xmlns:a16="http://schemas.microsoft.com/office/drawing/2014/main" id="{F256CE26-9A64-7D4F-ADBC-42910E303799}"/>
                </a:ext>
              </a:extLst>
            </p:cNvPr>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09" name="Google Shape;1866;p52">
            <a:extLst>
              <a:ext uri="{FF2B5EF4-FFF2-40B4-BE49-F238E27FC236}">
                <a16:creationId xmlns:a16="http://schemas.microsoft.com/office/drawing/2014/main" id="{C6C80CE5-A112-8843-9606-F781140F2700}"/>
              </a:ext>
            </a:extLst>
          </p:cNvPr>
          <p:cNvGrpSpPr/>
          <p:nvPr/>
        </p:nvGrpSpPr>
        <p:grpSpPr>
          <a:xfrm rot="5400000">
            <a:off x="6527324" y="3879496"/>
            <a:ext cx="349626" cy="270280"/>
            <a:chOff x="4943575" y="2516350"/>
            <a:chExt cx="98675" cy="81700"/>
          </a:xfrm>
          <a:solidFill>
            <a:srgbClr val="49FFFC"/>
          </a:solidFill>
        </p:grpSpPr>
        <p:sp>
          <p:nvSpPr>
            <p:cNvPr id="210" name="Google Shape;1867;p52">
              <a:extLst>
                <a:ext uri="{FF2B5EF4-FFF2-40B4-BE49-F238E27FC236}">
                  <a16:creationId xmlns:a16="http://schemas.microsoft.com/office/drawing/2014/main" id="{FFCB1B51-ED19-8448-9411-AD0944010D1E}"/>
                </a:ext>
              </a:extLst>
            </p:cNvPr>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1" name="Google Shape;1868;p52">
              <a:extLst>
                <a:ext uri="{FF2B5EF4-FFF2-40B4-BE49-F238E27FC236}">
                  <a16:creationId xmlns:a16="http://schemas.microsoft.com/office/drawing/2014/main" id="{C212726E-AA4F-0A4F-8FE3-3507112B2C58}"/>
                </a:ext>
              </a:extLst>
            </p:cNvPr>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2" name="Google Shape;1869;p52">
              <a:extLst>
                <a:ext uri="{FF2B5EF4-FFF2-40B4-BE49-F238E27FC236}">
                  <a16:creationId xmlns:a16="http://schemas.microsoft.com/office/drawing/2014/main" id="{2D55CD8C-B538-4C4A-A08E-A580F6F196DB}"/>
                </a:ext>
              </a:extLst>
            </p:cNvPr>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3" name="Google Shape;1870;p52">
              <a:extLst>
                <a:ext uri="{FF2B5EF4-FFF2-40B4-BE49-F238E27FC236}">
                  <a16:creationId xmlns:a16="http://schemas.microsoft.com/office/drawing/2014/main" id="{200D0EC3-4EED-FC4A-AF91-AAF442DE6001}"/>
                </a:ext>
              </a:extLst>
            </p:cNvPr>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4" name="Google Shape;1871;p52">
              <a:extLst>
                <a:ext uri="{FF2B5EF4-FFF2-40B4-BE49-F238E27FC236}">
                  <a16:creationId xmlns:a16="http://schemas.microsoft.com/office/drawing/2014/main" id="{4EB34C0A-9001-EA4B-933F-D6F887EA62C4}"/>
                </a:ext>
              </a:extLst>
            </p:cNvPr>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5" name="Google Shape;1872;p52">
              <a:extLst>
                <a:ext uri="{FF2B5EF4-FFF2-40B4-BE49-F238E27FC236}">
                  <a16:creationId xmlns:a16="http://schemas.microsoft.com/office/drawing/2014/main" id="{DEF3F584-619F-EF4A-85B0-3DA6FB623942}"/>
                </a:ext>
              </a:extLst>
            </p:cNvPr>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6" name="Google Shape;1873;p52">
              <a:extLst>
                <a:ext uri="{FF2B5EF4-FFF2-40B4-BE49-F238E27FC236}">
                  <a16:creationId xmlns:a16="http://schemas.microsoft.com/office/drawing/2014/main" id="{883A6988-8A8B-7241-B4E8-E5644131C710}"/>
                </a:ext>
              </a:extLst>
            </p:cNvPr>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7" name="Google Shape;1874;p52">
              <a:extLst>
                <a:ext uri="{FF2B5EF4-FFF2-40B4-BE49-F238E27FC236}">
                  <a16:creationId xmlns:a16="http://schemas.microsoft.com/office/drawing/2014/main" id="{0CAB0220-3F00-5D44-8CE5-A87F63717B5C}"/>
                </a:ext>
              </a:extLst>
            </p:cNvPr>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8" name="Google Shape;1875;p52">
              <a:extLst>
                <a:ext uri="{FF2B5EF4-FFF2-40B4-BE49-F238E27FC236}">
                  <a16:creationId xmlns:a16="http://schemas.microsoft.com/office/drawing/2014/main" id="{772938C3-F1F6-0D43-9DC2-0CA1AC483466}"/>
                </a:ext>
              </a:extLst>
            </p:cNvPr>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9" name="Google Shape;1876;p52">
              <a:extLst>
                <a:ext uri="{FF2B5EF4-FFF2-40B4-BE49-F238E27FC236}">
                  <a16:creationId xmlns:a16="http://schemas.microsoft.com/office/drawing/2014/main" id="{525F03A4-542E-A144-9133-E7CF43EA6AB2}"/>
                </a:ext>
              </a:extLst>
            </p:cNvPr>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0" name="Google Shape;1877;p52">
              <a:extLst>
                <a:ext uri="{FF2B5EF4-FFF2-40B4-BE49-F238E27FC236}">
                  <a16:creationId xmlns:a16="http://schemas.microsoft.com/office/drawing/2014/main" id="{E93326DD-BF4E-9F47-9B4C-FB7DD76AFEA9}"/>
                </a:ext>
              </a:extLst>
            </p:cNvPr>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1" name="Google Shape;1878;p52">
              <a:extLst>
                <a:ext uri="{FF2B5EF4-FFF2-40B4-BE49-F238E27FC236}">
                  <a16:creationId xmlns:a16="http://schemas.microsoft.com/office/drawing/2014/main" id="{FEDD3EA1-68A4-4B4F-BB94-43F0BF00C81E}"/>
                </a:ext>
              </a:extLst>
            </p:cNvPr>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2" name="Google Shape;1879;p52">
              <a:extLst>
                <a:ext uri="{FF2B5EF4-FFF2-40B4-BE49-F238E27FC236}">
                  <a16:creationId xmlns:a16="http://schemas.microsoft.com/office/drawing/2014/main" id="{F731B158-C7C8-FF44-BACD-8E244081A847}"/>
                </a:ext>
              </a:extLst>
            </p:cNvPr>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3" name="Google Shape;1880;p52">
              <a:extLst>
                <a:ext uri="{FF2B5EF4-FFF2-40B4-BE49-F238E27FC236}">
                  <a16:creationId xmlns:a16="http://schemas.microsoft.com/office/drawing/2014/main" id="{B248A129-24C0-8444-B280-8BC49753596E}"/>
                </a:ext>
              </a:extLst>
            </p:cNvPr>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4" name="Google Shape;1881;p52">
              <a:extLst>
                <a:ext uri="{FF2B5EF4-FFF2-40B4-BE49-F238E27FC236}">
                  <a16:creationId xmlns:a16="http://schemas.microsoft.com/office/drawing/2014/main" id="{E71051D1-CBDD-064A-B41F-B135EA4B5CEA}"/>
                </a:ext>
              </a:extLst>
            </p:cNvPr>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5" name="Google Shape;1882;p52">
              <a:extLst>
                <a:ext uri="{FF2B5EF4-FFF2-40B4-BE49-F238E27FC236}">
                  <a16:creationId xmlns:a16="http://schemas.microsoft.com/office/drawing/2014/main" id="{191B5C22-44BF-B74B-A59F-A16B09D9A414}"/>
                </a:ext>
              </a:extLst>
            </p:cNvPr>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6" name="Google Shape;1883;p52">
              <a:extLst>
                <a:ext uri="{FF2B5EF4-FFF2-40B4-BE49-F238E27FC236}">
                  <a16:creationId xmlns:a16="http://schemas.microsoft.com/office/drawing/2014/main" id="{556EC52E-BA0E-FA47-983C-A722B4E1D9FA}"/>
                </a:ext>
              </a:extLst>
            </p:cNvPr>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7" name="Google Shape;1884;p52">
              <a:extLst>
                <a:ext uri="{FF2B5EF4-FFF2-40B4-BE49-F238E27FC236}">
                  <a16:creationId xmlns:a16="http://schemas.microsoft.com/office/drawing/2014/main" id="{10EC33E0-D614-7A40-80B0-42C691C806E5}"/>
                </a:ext>
              </a:extLst>
            </p:cNvPr>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8" name="Google Shape;1885;p52">
              <a:extLst>
                <a:ext uri="{FF2B5EF4-FFF2-40B4-BE49-F238E27FC236}">
                  <a16:creationId xmlns:a16="http://schemas.microsoft.com/office/drawing/2014/main" id="{B3EA0BEC-5C38-AB49-8C37-CF5E124ABFF0}"/>
                </a:ext>
              </a:extLst>
            </p:cNvPr>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9" name="Google Shape;1886;p52">
              <a:extLst>
                <a:ext uri="{FF2B5EF4-FFF2-40B4-BE49-F238E27FC236}">
                  <a16:creationId xmlns:a16="http://schemas.microsoft.com/office/drawing/2014/main" id="{F402EDCD-5624-B44B-AA03-4F090CBF0E4B}"/>
                </a:ext>
              </a:extLst>
            </p:cNvPr>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0" name="Google Shape;1887;p52">
              <a:extLst>
                <a:ext uri="{FF2B5EF4-FFF2-40B4-BE49-F238E27FC236}">
                  <a16:creationId xmlns:a16="http://schemas.microsoft.com/office/drawing/2014/main" id="{4C3B1234-A07D-5D43-A1C0-EF3B0A6F0F14}"/>
                </a:ext>
              </a:extLst>
            </p:cNvPr>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1" name="Google Shape;1888;p52">
              <a:extLst>
                <a:ext uri="{FF2B5EF4-FFF2-40B4-BE49-F238E27FC236}">
                  <a16:creationId xmlns:a16="http://schemas.microsoft.com/office/drawing/2014/main" id="{37825CFC-9B3E-2542-9CE5-28D4D68C6900}"/>
                </a:ext>
              </a:extLst>
            </p:cNvPr>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2" name="Google Shape;1889;p52">
              <a:extLst>
                <a:ext uri="{FF2B5EF4-FFF2-40B4-BE49-F238E27FC236}">
                  <a16:creationId xmlns:a16="http://schemas.microsoft.com/office/drawing/2014/main" id="{5C1F2BFE-8FD3-6F40-B89A-15AB465C651D}"/>
                </a:ext>
              </a:extLst>
            </p:cNvPr>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3" name="Google Shape;1890;p52">
              <a:extLst>
                <a:ext uri="{FF2B5EF4-FFF2-40B4-BE49-F238E27FC236}">
                  <a16:creationId xmlns:a16="http://schemas.microsoft.com/office/drawing/2014/main" id="{8C610DED-7657-124D-9DE5-3D45FAA9F920}"/>
                </a:ext>
              </a:extLst>
            </p:cNvPr>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4" name="Google Shape;1891;p52">
              <a:extLst>
                <a:ext uri="{FF2B5EF4-FFF2-40B4-BE49-F238E27FC236}">
                  <a16:creationId xmlns:a16="http://schemas.microsoft.com/office/drawing/2014/main" id="{29F06D64-904F-9E48-86FF-566AF4BAF7CE}"/>
                </a:ext>
              </a:extLst>
            </p:cNvPr>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5" name="Google Shape;1892;p52">
              <a:extLst>
                <a:ext uri="{FF2B5EF4-FFF2-40B4-BE49-F238E27FC236}">
                  <a16:creationId xmlns:a16="http://schemas.microsoft.com/office/drawing/2014/main" id="{65E41A3C-4C2C-B241-B870-0A79E8962F9F}"/>
                </a:ext>
              </a:extLst>
            </p:cNvPr>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6" name="Google Shape;1893;p52">
              <a:extLst>
                <a:ext uri="{FF2B5EF4-FFF2-40B4-BE49-F238E27FC236}">
                  <a16:creationId xmlns:a16="http://schemas.microsoft.com/office/drawing/2014/main" id="{47EC0B0C-1D97-C14B-8158-77B49EB9BCD1}"/>
                </a:ext>
              </a:extLst>
            </p:cNvPr>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7" name="Google Shape;1894;p52">
              <a:extLst>
                <a:ext uri="{FF2B5EF4-FFF2-40B4-BE49-F238E27FC236}">
                  <a16:creationId xmlns:a16="http://schemas.microsoft.com/office/drawing/2014/main" id="{231D262A-9B44-E44D-A28F-93668DA9CB6E}"/>
                </a:ext>
              </a:extLst>
            </p:cNvPr>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8" name="Google Shape;1895;p52">
              <a:extLst>
                <a:ext uri="{FF2B5EF4-FFF2-40B4-BE49-F238E27FC236}">
                  <a16:creationId xmlns:a16="http://schemas.microsoft.com/office/drawing/2014/main" id="{AF91A22A-96AC-0149-A80C-E3935E593AC0}"/>
                </a:ext>
              </a:extLst>
            </p:cNvPr>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9" name="Google Shape;1896;p52">
              <a:extLst>
                <a:ext uri="{FF2B5EF4-FFF2-40B4-BE49-F238E27FC236}">
                  <a16:creationId xmlns:a16="http://schemas.microsoft.com/office/drawing/2014/main" id="{C8EF9556-9203-B440-8535-3377D78F9D29}"/>
                </a:ext>
              </a:extLst>
            </p:cNvPr>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0" name="Google Shape;1897;p52">
              <a:extLst>
                <a:ext uri="{FF2B5EF4-FFF2-40B4-BE49-F238E27FC236}">
                  <a16:creationId xmlns:a16="http://schemas.microsoft.com/office/drawing/2014/main" id="{F3F5009E-AF80-4240-942F-653C9B4D9F4D}"/>
                </a:ext>
              </a:extLst>
            </p:cNvPr>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1" name="Google Shape;1898;p52">
              <a:extLst>
                <a:ext uri="{FF2B5EF4-FFF2-40B4-BE49-F238E27FC236}">
                  <a16:creationId xmlns:a16="http://schemas.microsoft.com/office/drawing/2014/main" id="{BB0418CD-6280-5D41-A68B-B17954DCF5EF}"/>
                </a:ext>
              </a:extLst>
            </p:cNvPr>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2" name="Google Shape;1899;p52">
              <a:extLst>
                <a:ext uri="{FF2B5EF4-FFF2-40B4-BE49-F238E27FC236}">
                  <a16:creationId xmlns:a16="http://schemas.microsoft.com/office/drawing/2014/main" id="{345B89C1-275B-C74D-AD3C-A3481D07DA4E}"/>
                </a:ext>
              </a:extLst>
            </p:cNvPr>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3" name="Google Shape;1900;p52">
              <a:extLst>
                <a:ext uri="{FF2B5EF4-FFF2-40B4-BE49-F238E27FC236}">
                  <a16:creationId xmlns:a16="http://schemas.microsoft.com/office/drawing/2014/main" id="{AAF1BA7B-8292-6541-9CF0-B6AE37EC37A4}"/>
                </a:ext>
              </a:extLst>
            </p:cNvPr>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4" name="Google Shape;1901;p52">
              <a:extLst>
                <a:ext uri="{FF2B5EF4-FFF2-40B4-BE49-F238E27FC236}">
                  <a16:creationId xmlns:a16="http://schemas.microsoft.com/office/drawing/2014/main" id="{E7877FAA-5051-5C4B-BF5C-4C98BE038C0C}"/>
                </a:ext>
              </a:extLst>
            </p:cNvPr>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5" name="Google Shape;1902;p52">
              <a:extLst>
                <a:ext uri="{FF2B5EF4-FFF2-40B4-BE49-F238E27FC236}">
                  <a16:creationId xmlns:a16="http://schemas.microsoft.com/office/drawing/2014/main" id="{824C8D42-AE63-DC48-BF91-C5E92DE394EA}"/>
                </a:ext>
              </a:extLst>
            </p:cNvPr>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6" name="Google Shape;1903;p52">
              <a:extLst>
                <a:ext uri="{FF2B5EF4-FFF2-40B4-BE49-F238E27FC236}">
                  <a16:creationId xmlns:a16="http://schemas.microsoft.com/office/drawing/2014/main" id="{077BFAFE-18AD-AE4F-A63D-964E94AE284A}"/>
                </a:ext>
              </a:extLst>
            </p:cNvPr>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7" name="Google Shape;1904;p52">
              <a:extLst>
                <a:ext uri="{FF2B5EF4-FFF2-40B4-BE49-F238E27FC236}">
                  <a16:creationId xmlns:a16="http://schemas.microsoft.com/office/drawing/2014/main" id="{D065D81F-D0BB-A341-A3E7-6D2E90896BA1}"/>
                </a:ext>
              </a:extLst>
            </p:cNvPr>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8" name="Google Shape;1905;p52">
              <a:extLst>
                <a:ext uri="{FF2B5EF4-FFF2-40B4-BE49-F238E27FC236}">
                  <a16:creationId xmlns:a16="http://schemas.microsoft.com/office/drawing/2014/main" id="{AA865339-F9DA-ED44-98CF-375BC2953DCD}"/>
                </a:ext>
              </a:extLst>
            </p:cNvPr>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9" name="Google Shape;1906;p52">
              <a:extLst>
                <a:ext uri="{FF2B5EF4-FFF2-40B4-BE49-F238E27FC236}">
                  <a16:creationId xmlns:a16="http://schemas.microsoft.com/office/drawing/2014/main" id="{B89B66E3-BE5E-9643-B355-D98AE20AF5D3}"/>
                </a:ext>
              </a:extLst>
            </p:cNvPr>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0" name="Google Shape;1907;p52">
              <a:extLst>
                <a:ext uri="{FF2B5EF4-FFF2-40B4-BE49-F238E27FC236}">
                  <a16:creationId xmlns:a16="http://schemas.microsoft.com/office/drawing/2014/main" id="{66BD769E-91A7-604F-A13C-B4E88765937B}"/>
                </a:ext>
              </a:extLst>
            </p:cNvPr>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1" name="Google Shape;1908;p52">
              <a:extLst>
                <a:ext uri="{FF2B5EF4-FFF2-40B4-BE49-F238E27FC236}">
                  <a16:creationId xmlns:a16="http://schemas.microsoft.com/office/drawing/2014/main" id="{700474ED-7C1C-F14C-861C-D425ECD05E11}"/>
                </a:ext>
              </a:extLst>
            </p:cNvPr>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2" name="Google Shape;1909;p52">
              <a:extLst>
                <a:ext uri="{FF2B5EF4-FFF2-40B4-BE49-F238E27FC236}">
                  <a16:creationId xmlns:a16="http://schemas.microsoft.com/office/drawing/2014/main" id="{974592BF-FBF6-5B44-815C-AFE89FA216AA}"/>
                </a:ext>
              </a:extLst>
            </p:cNvPr>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3" name="Google Shape;1910;p52">
              <a:extLst>
                <a:ext uri="{FF2B5EF4-FFF2-40B4-BE49-F238E27FC236}">
                  <a16:creationId xmlns:a16="http://schemas.microsoft.com/office/drawing/2014/main" id="{DEE08A5B-7874-7E48-8CEF-3CDF0F355678}"/>
                </a:ext>
              </a:extLst>
            </p:cNvPr>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4" name="Google Shape;1911;p52">
              <a:extLst>
                <a:ext uri="{FF2B5EF4-FFF2-40B4-BE49-F238E27FC236}">
                  <a16:creationId xmlns:a16="http://schemas.microsoft.com/office/drawing/2014/main" id="{9281B2D5-F239-BA41-8A5A-77B7F16CDD35}"/>
                </a:ext>
              </a:extLst>
            </p:cNvPr>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5" name="Google Shape;1912;p52">
              <a:extLst>
                <a:ext uri="{FF2B5EF4-FFF2-40B4-BE49-F238E27FC236}">
                  <a16:creationId xmlns:a16="http://schemas.microsoft.com/office/drawing/2014/main" id="{B9B348CF-89B4-9A4F-86A2-328EC59ED866}"/>
                </a:ext>
              </a:extLst>
            </p:cNvPr>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6" name="Google Shape;1913;p52">
              <a:extLst>
                <a:ext uri="{FF2B5EF4-FFF2-40B4-BE49-F238E27FC236}">
                  <a16:creationId xmlns:a16="http://schemas.microsoft.com/office/drawing/2014/main" id="{F62827E4-8926-CA40-903D-458C82DEBDCF}"/>
                </a:ext>
              </a:extLst>
            </p:cNvPr>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7" name="Google Shape;1914;p52">
              <a:extLst>
                <a:ext uri="{FF2B5EF4-FFF2-40B4-BE49-F238E27FC236}">
                  <a16:creationId xmlns:a16="http://schemas.microsoft.com/office/drawing/2014/main" id="{67D1D20F-2FBF-654F-A647-61C570377314}"/>
                </a:ext>
              </a:extLst>
            </p:cNvPr>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8" name="Google Shape;1915;p52">
              <a:extLst>
                <a:ext uri="{FF2B5EF4-FFF2-40B4-BE49-F238E27FC236}">
                  <a16:creationId xmlns:a16="http://schemas.microsoft.com/office/drawing/2014/main" id="{B2FF9742-433E-EB49-9533-2CECA07E9F51}"/>
                </a:ext>
              </a:extLst>
            </p:cNvPr>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9" name="Google Shape;1916;p52">
              <a:extLst>
                <a:ext uri="{FF2B5EF4-FFF2-40B4-BE49-F238E27FC236}">
                  <a16:creationId xmlns:a16="http://schemas.microsoft.com/office/drawing/2014/main" id="{70F48B1A-BB83-1B48-96AF-5D03ABE27C94}"/>
                </a:ext>
              </a:extLst>
            </p:cNvPr>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0" name="Google Shape;1917;p52">
              <a:extLst>
                <a:ext uri="{FF2B5EF4-FFF2-40B4-BE49-F238E27FC236}">
                  <a16:creationId xmlns:a16="http://schemas.microsoft.com/office/drawing/2014/main" id="{1D5F9A81-4D68-4944-BFF8-322D3CD8FCFA}"/>
                </a:ext>
              </a:extLst>
            </p:cNvPr>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1" name="Google Shape;1918;p52">
              <a:extLst>
                <a:ext uri="{FF2B5EF4-FFF2-40B4-BE49-F238E27FC236}">
                  <a16:creationId xmlns:a16="http://schemas.microsoft.com/office/drawing/2014/main" id="{56C12C19-D859-9749-8BE2-D6670F46B505}"/>
                </a:ext>
              </a:extLst>
            </p:cNvPr>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2" name="Google Shape;1919;p52">
              <a:extLst>
                <a:ext uri="{FF2B5EF4-FFF2-40B4-BE49-F238E27FC236}">
                  <a16:creationId xmlns:a16="http://schemas.microsoft.com/office/drawing/2014/main" id="{5E5F3584-655F-8F4D-8E5A-25F0C521C1F6}"/>
                </a:ext>
              </a:extLst>
            </p:cNvPr>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3" name="Google Shape;1920;p52">
              <a:extLst>
                <a:ext uri="{FF2B5EF4-FFF2-40B4-BE49-F238E27FC236}">
                  <a16:creationId xmlns:a16="http://schemas.microsoft.com/office/drawing/2014/main" id="{9E2E5BD5-3695-EC4D-A856-C3D05DA52886}"/>
                </a:ext>
              </a:extLst>
            </p:cNvPr>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4" name="Google Shape;1921;p52">
              <a:extLst>
                <a:ext uri="{FF2B5EF4-FFF2-40B4-BE49-F238E27FC236}">
                  <a16:creationId xmlns:a16="http://schemas.microsoft.com/office/drawing/2014/main" id="{E68512F1-F25E-6040-B450-87D4D05956C2}"/>
                </a:ext>
              </a:extLst>
            </p:cNvPr>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5" name="Google Shape;1922;p52">
              <a:extLst>
                <a:ext uri="{FF2B5EF4-FFF2-40B4-BE49-F238E27FC236}">
                  <a16:creationId xmlns:a16="http://schemas.microsoft.com/office/drawing/2014/main" id="{6D25A46E-53B8-ED41-9D58-D98055F65629}"/>
                </a:ext>
              </a:extLst>
            </p:cNvPr>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6" name="Google Shape;1923;p52">
              <a:extLst>
                <a:ext uri="{FF2B5EF4-FFF2-40B4-BE49-F238E27FC236}">
                  <a16:creationId xmlns:a16="http://schemas.microsoft.com/office/drawing/2014/main" id="{C903D813-8328-1D46-B7F1-26DBAB9E09AF}"/>
                </a:ext>
              </a:extLst>
            </p:cNvPr>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7" name="Google Shape;1924;p52">
              <a:extLst>
                <a:ext uri="{FF2B5EF4-FFF2-40B4-BE49-F238E27FC236}">
                  <a16:creationId xmlns:a16="http://schemas.microsoft.com/office/drawing/2014/main" id="{F190B2D8-5D9A-B049-B6FD-D09EC86E3551}"/>
                </a:ext>
              </a:extLst>
            </p:cNvPr>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8" name="Google Shape;1925;p52">
              <a:extLst>
                <a:ext uri="{FF2B5EF4-FFF2-40B4-BE49-F238E27FC236}">
                  <a16:creationId xmlns:a16="http://schemas.microsoft.com/office/drawing/2014/main" id="{D740E99A-36FF-4D48-A073-4E84F312AC1F}"/>
                </a:ext>
              </a:extLst>
            </p:cNvPr>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9" name="Google Shape;1926;p52">
              <a:extLst>
                <a:ext uri="{FF2B5EF4-FFF2-40B4-BE49-F238E27FC236}">
                  <a16:creationId xmlns:a16="http://schemas.microsoft.com/office/drawing/2014/main" id="{9F0C72C6-DF7A-4344-855E-5CBD8DCB0C31}"/>
                </a:ext>
              </a:extLst>
            </p:cNvPr>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0" name="Google Shape;1927;p52">
              <a:extLst>
                <a:ext uri="{FF2B5EF4-FFF2-40B4-BE49-F238E27FC236}">
                  <a16:creationId xmlns:a16="http://schemas.microsoft.com/office/drawing/2014/main" id="{2D7864ED-509E-7A46-BA28-E196FDEA3B42}"/>
                </a:ext>
              </a:extLst>
            </p:cNvPr>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1" name="Google Shape;1928;p52">
              <a:extLst>
                <a:ext uri="{FF2B5EF4-FFF2-40B4-BE49-F238E27FC236}">
                  <a16:creationId xmlns:a16="http://schemas.microsoft.com/office/drawing/2014/main" id="{D7DD80D6-FE50-9B4E-B7BE-7B98DEFC9D15}"/>
                </a:ext>
              </a:extLst>
            </p:cNvPr>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2" name="Google Shape;1929;p52">
              <a:extLst>
                <a:ext uri="{FF2B5EF4-FFF2-40B4-BE49-F238E27FC236}">
                  <a16:creationId xmlns:a16="http://schemas.microsoft.com/office/drawing/2014/main" id="{CBC83816-BEFB-2144-8916-538A661469D2}"/>
                </a:ext>
              </a:extLst>
            </p:cNvPr>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3" name="Google Shape;1930;p52">
              <a:extLst>
                <a:ext uri="{FF2B5EF4-FFF2-40B4-BE49-F238E27FC236}">
                  <a16:creationId xmlns:a16="http://schemas.microsoft.com/office/drawing/2014/main" id="{B14F3D7A-6DCC-6347-AD39-E378ECDF53A9}"/>
                </a:ext>
              </a:extLst>
            </p:cNvPr>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4" name="Google Shape;1931;p52">
              <a:extLst>
                <a:ext uri="{FF2B5EF4-FFF2-40B4-BE49-F238E27FC236}">
                  <a16:creationId xmlns:a16="http://schemas.microsoft.com/office/drawing/2014/main" id="{81834F6F-F213-0449-95DB-4CA24F2DE338}"/>
                </a:ext>
              </a:extLst>
            </p:cNvPr>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5" name="Google Shape;1932;p52">
              <a:extLst>
                <a:ext uri="{FF2B5EF4-FFF2-40B4-BE49-F238E27FC236}">
                  <a16:creationId xmlns:a16="http://schemas.microsoft.com/office/drawing/2014/main" id="{718D65E4-C162-7F45-B367-E743327D3D6A}"/>
                </a:ext>
              </a:extLst>
            </p:cNvPr>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6" name="Google Shape;1933;p52">
              <a:extLst>
                <a:ext uri="{FF2B5EF4-FFF2-40B4-BE49-F238E27FC236}">
                  <a16:creationId xmlns:a16="http://schemas.microsoft.com/office/drawing/2014/main" id="{E20946C5-E583-5441-9A2B-917634924B3F}"/>
                </a:ext>
              </a:extLst>
            </p:cNvPr>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7" name="Google Shape;1934;p52">
              <a:extLst>
                <a:ext uri="{FF2B5EF4-FFF2-40B4-BE49-F238E27FC236}">
                  <a16:creationId xmlns:a16="http://schemas.microsoft.com/office/drawing/2014/main" id="{F756D651-53A7-B34B-B3CB-3D7207E73C46}"/>
                </a:ext>
              </a:extLst>
            </p:cNvPr>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8" name="Google Shape;1935;p52">
              <a:extLst>
                <a:ext uri="{FF2B5EF4-FFF2-40B4-BE49-F238E27FC236}">
                  <a16:creationId xmlns:a16="http://schemas.microsoft.com/office/drawing/2014/main" id="{72F76F5A-1655-6F40-AC76-50F030BDC7AA}"/>
                </a:ext>
              </a:extLst>
            </p:cNvPr>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9" name="Google Shape;1936;p52">
              <a:extLst>
                <a:ext uri="{FF2B5EF4-FFF2-40B4-BE49-F238E27FC236}">
                  <a16:creationId xmlns:a16="http://schemas.microsoft.com/office/drawing/2014/main" id="{03950147-5E34-CA4E-B683-7E621329FF58}"/>
                </a:ext>
              </a:extLst>
            </p:cNvPr>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0" name="Google Shape;1937;p52">
              <a:extLst>
                <a:ext uri="{FF2B5EF4-FFF2-40B4-BE49-F238E27FC236}">
                  <a16:creationId xmlns:a16="http://schemas.microsoft.com/office/drawing/2014/main" id="{E8D00D91-9CB7-8040-9747-26FCE78380A7}"/>
                </a:ext>
              </a:extLst>
            </p:cNvPr>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1" name="Google Shape;1938;p52">
              <a:extLst>
                <a:ext uri="{FF2B5EF4-FFF2-40B4-BE49-F238E27FC236}">
                  <a16:creationId xmlns:a16="http://schemas.microsoft.com/office/drawing/2014/main" id="{2C28D8EA-47B7-804A-8FDE-6B6CFBF7E36F}"/>
                </a:ext>
              </a:extLst>
            </p:cNvPr>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2" name="Google Shape;1939;p52">
              <a:extLst>
                <a:ext uri="{FF2B5EF4-FFF2-40B4-BE49-F238E27FC236}">
                  <a16:creationId xmlns:a16="http://schemas.microsoft.com/office/drawing/2014/main" id="{8D2AE4D2-5255-DA40-845F-B67AFE470D55}"/>
                </a:ext>
              </a:extLst>
            </p:cNvPr>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3" name="Google Shape;1940;p52">
              <a:extLst>
                <a:ext uri="{FF2B5EF4-FFF2-40B4-BE49-F238E27FC236}">
                  <a16:creationId xmlns:a16="http://schemas.microsoft.com/office/drawing/2014/main" id="{3E060BC3-C40D-224A-85D9-C797A753E620}"/>
                </a:ext>
              </a:extLst>
            </p:cNvPr>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4" name="Google Shape;1941;p52">
              <a:extLst>
                <a:ext uri="{FF2B5EF4-FFF2-40B4-BE49-F238E27FC236}">
                  <a16:creationId xmlns:a16="http://schemas.microsoft.com/office/drawing/2014/main" id="{61E555D6-30FB-C44B-B73D-03F77CB6970E}"/>
                </a:ext>
              </a:extLst>
            </p:cNvPr>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5" name="Google Shape;1942;p52">
              <a:extLst>
                <a:ext uri="{FF2B5EF4-FFF2-40B4-BE49-F238E27FC236}">
                  <a16:creationId xmlns:a16="http://schemas.microsoft.com/office/drawing/2014/main" id="{8E2BEB41-2A22-7E44-B423-7ACBCD49B1D1}"/>
                </a:ext>
              </a:extLst>
            </p:cNvPr>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6" name="Google Shape;1943;p52">
              <a:extLst>
                <a:ext uri="{FF2B5EF4-FFF2-40B4-BE49-F238E27FC236}">
                  <a16:creationId xmlns:a16="http://schemas.microsoft.com/office/drawing/2014/main" id="{F11B32AB-BBE0-4B48-B0F1-C58064F9F0E0}"/>
                </a:ext>
              </a:extLst>
            </p:cNvPr>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7" name="Google Shape;1944;p52">
              <a:extLst>
                <a:ext uri="{FF2B5EF4-FFF2-40B4-BE49-F238E27FC236}">
                  <a16:creationId xmlns:a16="http://schemas.microsoft.com/office/drawing/2014/main" id="{BCFFCF77-909C-AC4F-B1D1-F5241FDFF6A2}"/>
                </a:ext>
              </a:extLst>
            </p:cNvPr>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88" name="TextBox 287">
            <a:extLst>
              <a:ext uri="{FF2B5EF4-FFF2-40B4-BE49-F238E27FC236}">
                <a16:creationId xmlns:a16="http://schemas.microsoft.com/office/drawing/2014/main" id="{5E003188-6A64-F54C-9A0A-C53A771B5FED}"/>
              </a:ext>
            </a:extLst>
          </p:cNvPr>
          <p:cNvSpPr txBox="1"/>
          <p:nvPr/>
        </p:nvSpPr>
        <p:spPr>
          <a:xfrm>
            <a:off x="1347612" y="4955192"/>
            <a:ext cx="2632880" cy="246221"/>
          </a:xfrm>
          <a:prstGeom prst="rect">
            <a:avLst/>
          </a:prstGeom>
          <a:noFill/>
        </p:spPr>
        <p:txBody>
          <a:bodyPr wrap="square" rtlCol="0">
            <a:spAutoFit/>
          </a:bodyPr>
          <a:lstStyle/>
          <a:p>
            <a:r>
              <a:rPr lang="en-US" sz="1000" dirty="0">
                <a:solidFill>
                  <a:schemeClr val="bg2"/>
                </a:solidFill>
              </a:rPr>
              <a:t>Source: SME Economic Forum</a:t>
            </a:r>
            <a:endParaRPr lang="en-MM" sz="1000" dirty="0">
              <a:solidFill>
                <a:schemeClr val="bg2"/>
              </a:solidFill>
            </a:endParaRPr>
          </a:p>
        </p:txBody>
      </p:sp>
    </p:spTree>
    <p:extLst>
      <p:ext uri="{BB962C8B-B14F-4D97-AF65-F5344CB8AC3E}">
        <p14:creationId xmlns:p14="http://schemas.microsoft.com/office/powerpoint/2010/main" val="14894758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17"/>
        <p:cNvGrpSpPr/>
        <p:nvPr/>
      </p:nvGrpSpPr>
      <p:grpSpPr>
        <a:xfrm>
          <a:off x="0" y="0"/>
          <a:ext cx="0" cy="0"/>
          <a:chOff x="0" y="0"/>
          <a:chExt cx="0" cy="0"/>
        </a:xfrm>
      </p:grpSpPr>
      <p:sp>
        <p:nvSpPr>
          <p:cNvPr id="5" name="Rectangle 4">
            <a:extLst>
              <a:ext uri="{FF2B5EF4-FFF2-40B4-BE49-F238E27FC236}">
                <a16:creationId xmlns:a16="http://schemas.microsoft.com/office/drawing/2014/main" id="{06E1C32A-9F03-234F-A2A0-6752C7F94306}"/>
              </a:ext>
            </a:extLst>
          </p:cNvPr>
          <p:cNvSpPr/>
          <p:nvPr/>
        </p:nvSpPr>
        <p:spPr>
          <a:xfrm>
            <a:off x="2362200" y="3234267"/>
            <a:ext cx="423333" cy="59266"/>
          </a:xfrm>
          <a:prstGeom prst="rect">
            <a:avLst/>
          </a:prstGeom>
          <a:solidFill>
            <a:srgbClr val="0C343D"/>
          </a:solidFill>
          <a:ln>
            <a:solidFill>
              <a:srgbClr val="0C343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M"/>
          </a:p>
        </p:txBody>
      </p:sp>
      <p:sp>
        <p:nvSpPr>
          <p:cNvPr id="6" name="Rectangle 5">
            <a:extLst>
              <a:ext uri="{FF2B5EF4-FFF2-40B4-BE49-F238E27FC236}">
                <a16:creationId xmlns:a16="http://schemas.microsoft.com/office/drawing/2014/main" id="{09BDE95B-B43C-A24F-AA5F-ED886A9A3163}"/>
              </a:ext>
            </a:extLst>
          </p:cNvPr>
          <p:cNvSpPr/>
          <p:nvPr/>
        </p:nvSpPr>
        <p:spPr>
          <a:xfrm>
            <a:off x="2362199" y="2853266"/>
            <a:ext cx="423333" cy="59266"/>
          </a:xfrm>
          <a:prstGeom prst="rect">
            <a:avLst/>
          </a:prstGeom>
          <a:solidFill>
            <a:srgbClr val="0C343D"/>
          </a:solidFill>
          <a:ln>
            <a:solidFill>
              <a:srgbClr val="0C343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M"/>
          </a:p>
        </p:txBody>
      </p:sp>
      <p:pic>
        <p:nvPicPr>
          <p:cNvPr id="7" name="Picture 6">
            <a:extLst>
              <a:ext uri="{FF2B5EF4-FFF2-40B4-BE49-F238E27FC236}">
                <a16:creationId xmlns:a16="http://schemas.microsoft.com/office/drawing/2014/main" id="{CA2B3C71-C386-3D4F-A0F5-AAF4C0B8D1F9}"/>
              </a:ext>
            </a:extLst>
          </p:cNvPr>
          <p:cNvPicPr>
            <a:picLocks noChangeAspect="1"/>
          </p:cNvPicPr>
          <p:nvPr/>
        </p:nvPicPr>
        <p:blipFill>
          <a:blip r:embed="rId3"/>
          <a:stretch>
            <a:fillRect/>
          </a:stretch>
        </p:blipFill>
        <p:spPr>
          <a:xfrm>
            <a:off x="173447" y="723709"/>
            <a:ext cx="4468731" cy="3887933"/>
          </a:xfrm>
          <a:prstGeom prst="rect">
            <a:avLst/>
          </a:prstGeom>
        </p:spPr>
      </p:pic>
      <p:sp>
        <p:nvSpPr>
          <p:cNvPr id="22" name="Google Shape;466;p26">
            <a:extLst>
              <a:ext uri="{FF2B5EF4-FFF2-40B4-BE49-F238E27FC236}">
                <a16:creationId xmlns:a16="http://schemas.microsoft.com/office/drawing/2014/main" id="{E5F93221-E761-F24A-B4A0-5C01B4798B68}"/>
              </a:ext>
            </a:extLst>
          </p:cNvPr>
          <p:cNvSpPr txBox="1">
            <a:spLocks noGrp="1"/>
          </p:cNvSpPr>
          <p:nvPr>
            <p:ph type="ctrTitle"/>
          </p:nvPr>
        </p:nvSpPr>
        <p:spPr>
          <a:xfrm>
            <a:off x="110823" y="37185"/>
            <a:ext cx="8346333" cy="577800"/>
          </a:xfrm>
          <a:prstGeom prst="rect">
            <a:avLst/>
          </a:prstGeom>
        </p:spPr>
        <p:txBody>
          <a:bodyPr spcFirstLastPara="1" wrap="square" lIns="91425" tIns="91425" rIns="91425" bIns="91425" anchor="b" anchorCtr="0">
            <a:noAutofit/>
          </a:bodyPr>
          <a:lstStyle/>
          <a:p>
            <a:pPr lvl="0"/>
            <a:r>
              <a:rPr lang="en" sz="3000" dirty="0">
                <a:latin typeface="Share Tech" panose="020B0604020202020204" charset="0"/>
              </a:rPr>
              <a:t>Issue 4: T</a:t>
            </a:r>
            <a:r>
              <a:rPr lang="en-US" sz="3000" dirty="0">
                <a:latin typeface="Share Tech" panose="020B0604020202020204" charset="0"/>
              </a:rPr>
              <a:t>h</a:t>
            </a:r>
            <a:r>
              <a:rPr lang="en" sz="3000" dirty="0">
                <a:latin typeface="Share Tech" panose="020B0604020202020204" charset="0"/>
              </a:rPr>
              <a:t>e Impact of crisis on “World of Work”</a:t>
            </a:r>
            <a:endParaRPr sz="3000" dirty="0">
              <a:latin typeface="Share Tech" panose="020B0604020202020204" charset="0"/>
            </a:endParaRPr>
          </a:p>
        </p:txBody>
      </p:sp>
      <p:cxnSp>
        <p:nvCxnSpPr>
          <p:cNvPr id="23" name="Straight Connector 22">
            <a:extLst>
              <a:ext uri="{FF2B5EF4-FFF2-40B4-BE49-F238E27FC236}">
                <a16:creationId xmlns:a16="http://schemas.microsoft.com/office/drawing/2014/main" id="{9979E5C5-A2E4-6D45-8808-A318D65816C8}"/>
              </a:ext>
            </a:extLst>
          </p:cNvPr>
          <p:cNvCxnSpPr>
            <a:cxnSpLocks/>
          </p:cNvCxnSpPr>
          <p:nvPr/>
        </p:nvCxnSpPr>
        <p:spPr>
          <a:xfrm>
            <a:off x="216712" y="525315"/>
            <a:ext cx="7036007" cy="0"/>
          </a:xfrm>
          <a:prstGeom prst="line">
            <a:avLst/>
          </a:prstGeom>
        </p:spPr>
        <p:style>
          <a:lnRef idx="2">
            <a:schemeClr val="accent6"/>
          </a:lnRef>
          <a:fillRef idx="0">
            <a:schemeClr val="accent6"/>
          </a:fillRef>
          <a:effectRef idx="1">
            <a:schemeClr val="accent6"/>
          </a:effectRef>
          <a:fontRef idx="minor">
            <a:schemeClr val="tx1"/>
          </a:fontRef>
        </p:style>
      </p:cxnSp>
      <p:sp>
        <p:nvSpPr>
          <p:cNvPr id="147" name="Rounded Rectangle 15">
            <a:extLst>
              <a:ext uri="{FF2B5EF4-FFF2-40B4-BE49-F238E27FC236}">
                <a16:creationId xmlns:a16="http://schemas.microsoft.com/office/drawing/2014/main" id="{33C8E6B0-8B75-5647-943B-F756A9B3E9DC}"/>
              </a:ext>
            </a:extLst>
          </p:cNvPr>
          <p:cNvSpPr/>
          <p:nvPr/>
        </p:nvSpPr>
        <p:spPr>
          <a:xfrm>
            <a:off x="4990603" y="877136"/>
            <a:ext cx="3822028" cy="873315"/>
          </a:xfrm>
          <a:prstGeom prst="roundRect">
            <a:avLst/>
          </a:prstGeom>
          <a:solidFill>
            <a:schemeClr val="bg1">
              <a:lumMod val="95000"/>
              <a:alpha val="3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dirty="0">
                <a:solidFill>
                  <a:schemeClr val="accent5">
                    <a:lumMod val="75000"/>
                  </a:schemeClr>
                </a:solidFill>
                <a:latin typeface="Maven Pro" panose="020B0604020202020204" charset="0"/>
                <a:cs typeface="Arial" pitchFamily="34" charset="0"/>
              </a:rPr>
              <a:t>4 in 10 people employed globally are     working in hardest-hit sectors.</a:t>
            </a:r>
          </a:p>
        </p:txBody>
      </p:sp>
      <p:cxnSp>
        <p:nvCxnSpPr>
          <p:cNvPr id="228" name="Straight Connector 227">
            <a:extLst>
              <a:ext uri="{FF2B5EF4-FFF2-40B4-BE49-F238E27FC236}">
                <a16:creationId xmlns:a16="http://schemas.microsoft.com/office/drawing/2014/main" id="{E45440A0-9B57-DB49-BE47-706F0C07DEBC}"/>
              </a:ext>
            </a:extLst>
          </p:cNvPr>
          <p:cNvCxnSpPr>
            <a:cxnSpLocks/>
          </p:cNvCxnSpPr>
          <p:nvPr/>
        </p:nvCxnSpPr>
        <p:spPr>
          <a:xfrm>
            <a:off x="4572000" y="723709"/>
            <a:ext cx="0" cy="4376845"/>
          </a:xfrm>
          <a:prstGeom prst="line">
            <a:avLst/>
          </a:prstGeom>
          <a:ln>
            <a:headEnd type="oval"/>
            <a:tailEnd type="oval"/>
          </a:ln>
        </p:spPr>
        <p:style>
          <a:lnRef idx="1">
            <a:schemeClr val="accent2"/>
          </a:lnRef>
          <a:fillRef idx="0">
            <a:schemeClr val="accent2"/>
          </a:fillRef>
          <a:effectRef idx="0">
            <a:schemeClr val="accent2"/>
          </a:effectRef>
          <a:fontRef idx="minor">
            <a:schemeClr val="tx1"/>
          </a:fontRef>
        </p:style>
      </p:cxnSp>
      <p:grpSp>
        <p:nvGrpSpPr>
          <p:cNvPr id="89" name="Group 88">
            <a:extLst>
              <a:ext uri="{FF2B5EF4-FFF2-40B4-BE49-F238E27FC236}">
                <a16:creationId xmlns:a16="http://schemas.microsoft.com/office/drawing/2014/main" id="{A5013CAF-DCF6-4243-A8F9-5B42B5AEDD62}"/>
              </a:ext>
            </a:extLst>
          </p:cNvPr>
          <p:cNvGrpSpPr/>
          <p:nvPr/>
        </p:nvGrpSpPr>
        <p:grpSpPr>
          <a:xfrm>
            <a:off x="4774778" y="2136177"/>
            <a:ext cx="2292400" cy="1208240"/>
            <a:chOff x="938666" y="1025364"/>
            <a:chExt cx="2137171" cy="1182926"/>
          </a:xfrm>
        </p:grpSpPr>
        <p:sp>
          <p:nvSpPr>
            <p:cNvPr id="90" name="TextBox 89">
              <a:extLst>
                <a:ext uri="{FF2B5EF4-FFF2-40B4-BE49-F238E27FC236}">
                  <a16:creationId xmlns:a16="http://schemas.microsoft.com/office/drawing/2014/main" id="{8BCC9816-3F61-C348-A4DB-307B0EF12494}"/>
                </a:ext>
              </a:extLst>
            </p:cNvPr>
            <p:cNvSpPr txBox="1"/>
            <p:nvPr/>
          </p:nvSpPr>
          <p:spPr>
            <a:xfrm>
              <a:off x="1066136" y="1206385"/>
              <a:ext cx="968780" cy="369333"/>
            </a:xfrm>
            <a:prstGeom prst="rect">
              <a:avLst/>
            </a:prstGeom>
            <a:noFill/>
          </p:spPr>
          <p:txBody>
            <a:bodyPr wrap="square" rtlCol="0">
              <a:spAutoFit/>
            </a:bodyPr>
            <a:lstStyle/>
            <a:p>
              <a:r>
                <a:rPr lang="en-US" sz="1800" b="1" dirty="0">
                  <a:ln w="22225">
                    <a:solidFill>
                      <a:schemeClr val="accent2"/>
                    </a:solidFill>
                    <a:prstDash val="solid"/>
                  </a:ln>
                  <a:solidFill>
                    <a:schemeClr val="accent2">
                      <a:lumMod val="40000"/>
                      <a:lumOff val="60000"/>
                    </a:schemeClr>
                  </a:solidFill>
                </a:rPr>
                <a:t>436 M</a:t>
              </a:r>
              <a:endParaRPr lang="en-US" sz="1800" dirty="0">
                <a:solidFill>
                  <a:schemeClr val="bg1"/>
                </a:solidFill>
              </a:endParaRPr>
            </a:p>
          </p:txBody>
        </p:sp>
        <p:sp>
          <p:nvSpPr>
            <p:cNvPr id="91" name="TextBox 90">
              <a:extLst>
                <a:ext uri="{FF2B5EF4-FFF2-40B4-BE49-F238E27FC236}">
                  <a16:creationId xmlns:a16="http://schemas.microsoft.com/office/drawing/2014/main" id="{9F6037D7-3812-D84E-B962-DDF11E6DDD8C}"/>
                </a:ext>
              </a:extLst>
            </p:cNvPr>
            <p:cNvSpPr txBox="1"/>
            <p:nvPr/>
          </p:nvSpPr>
          <p:spPr>
            <a:xfrm>
              <a:off x="938666" y="1523747"/>
              <a:ext cx="1111890" cy="527325"/>
            </a:xfrm>
            <a:prstGeom prst="rect">
              <a:avLst/>
            </a:prstGeom>
            <a:noFill/>
          </p:spPr>
          <p:txBody>
            <a:bodyPr wrap="square" rtlCol="0">
              <a:spAutoFit/>
            </a:bodyPr>
            <a:lstStyle/>
            <a:p>
              <a:r>
                <a:rPr lang="en-US" sz="1050" dirty="0">
                  <a:solidFill>
                    <a:schemeClr val="bg1"/>
                  </a:solidFill>
                </a:rPr>
                <a:t>        </a:t>
              </a:r>
              <a:r>
                <a:rPr lang="en-US" sz="1100" dirty="0">
                  <a:solidFill>
                    <a:schemeClr val="bg1"/>
                  </a:solidFill>
                </a:rPr>
                <a:t>with</a:t>
              </a:r>
              <a:r>
                <a:rPr lang="en-US" sz="1050" dirty="0">
                  <a:solidFill>
                    <a:schemeClr val="bg1"/>
                  </a:solidFill>
                </a:rPr>
                <a:t> </a:t>
              </a:r>
            </a:p>
            <a:p>
              <a:r>
                <a:rPr lang="en-US" b="1" dirty="0">
                  <a:solidFill>
                    <a:srgbClr val="49FFFC"/>
                  </a:solidFill>
                </a:rPr>
                <a:t>  </a:t>
              </a:r>
              <a:r>
                <a:rPr lang="en-US" sz="1800" b="1" dirty="0">
                  <a:ln w="22225">
                    <a:solidFill>
                      <a:schemeClr val="accent2"/>
                    </a:solidFill>
                    <a:prstDash val="solid"/>
                  </a:ln>
                  <a:solidFill>
                    <a:schemeClr val="accent2">
                      <a:lumMod val="40000"/>
                      <a:lumOff val="60000"/>
                    </a:schemeClr>
                  </a:solidFill>
                </a:rPr>
                <a:t>178 M</a:t>
              </a:r>
              <a:endParaRPr lang="en-US" sz="1800" dirty="0">
                <a:solidFill>
                  <a:schemeClr val="bg1"/>
                </a:solidFill>
              </a:endParaRPr>
            </a:p>
          </p:txBody>
        </p:sp>
        <p:sp>
          <p:nvSpPr>
            <p:cNvPr id="92" name="TextBox 91">
              <a:extLst>
                <a:ext uri="{FF2B5EF4-FFF2-40B4-BE49-F238E27FC236}">
                  <a16:creationId xmlns:a16="http://schemas.microsoft.com/office/drawing/2014/main" id="{DAB23127-F8D0-274B-810B-00AA62CC292E}"/>
                </a:ext>
              </a:extLst>
            </p:cNvPr>
            <p:cNvSpPr txBox="1"/>
            <p:nvPr/>
          </p:nvSpPr>
          <p:spPr>
            <a:xfrm>
              <a:off x="1771244" y="1161737"/>
              <a:ext cx="1304593" cy="406793"/>
            </a:xfrm>
            <a:prstGeom prst="rect">
              <a:avLst/>
            </a:prstGeom>
            <a:noFill/>
          </p:spPr>
          <p:txBody>
            <a:bodyPr wrap="square" rtlCol="0">
              <a:spAutoFit/>
            </a:bodyPr>
            <a:lstStyle/>
            <a:p>
              <a:r>
                <a:rPr lang="en-US" sz="1050" dirty="0">
                  <a:solidFill>
                    <a:schemeClr val="bg1"/>
                  </a:solidFill>
                  <a:latin typeface="Maven Pro" panose="020B0604020202020204" charset="0"/>
                </a:rPr>
                <a:t>Enterprises in hardest-hit sectors</a:t>
              </a:r>
            </a:p>
          </p:txBody>
        </p:sp>
        <p:sp>
          <p:nvSpPr>
            <p:cNvPr id="93" name="TextBox 92">
              <a:extLst>
                <a:ext uri="{FF2B5EF4-FFF2-40B4-BE49-F238E27FC236}">
                  <a16:creationId xmlns:a16="http://schemas.microsoft.com/office/drawing/2014/main" id="{BEC3CB83-E5F1-734A-AA94-4191F92647DE}"/>
                </a:ext>
              </a:extLst>
            </p:cNvPr>
            <p:cNvSpPr txBox="1"/>
            <p:nvPr/>
          </p:nvSpPr>
          <p:spPr>
            <a:xfrm>
              <a:off x="1749798" y="1643299"/>
              <a:ext cx="1220098" cy="564991"/>
            </a:xfrm>
            <a:prstGeom prst="rect">
              <a:avLst/>
            </a:prstGeom>
            <a:noFill/>
          </p:spPr>
          <p:txBody>
            <a:bodyPr wrap="square" rtlCol="0">
              <a:spAutoFit/>
            </a:bodyPr>
            <a:lstStyle/>
            <a:p>
              <a:r>
                <a:rPr lang="en-US" sz="1050" dirty="0">
                  <a:solidFill>
                    <a:schemeClr val="bg1"/>
                  </a:solidFill>
                  <a:latin typeface="Maven Pro" panose="020B0604020202020204" charset="0"/>
                </a:rPr>
                <a:t>young workers at the beginning stage of the crisis.</a:t>
              </a:r>
            </a:p>
          </p:txBody>
        </p:sp>
        <p:sp>
          <p:nvSpPr>
            <p:cNvPr id="94" name="TextBox 93">
              <a:extLst>
                <a:ext uri="{FF2B5EF4-FFF2-40B4-BE49-F238E27FC236}">
                  <a16:creationId xmlns:a16="http://schemas.microsoft.com/office/drawing/2014/main" id="{B3A3487F-E9A1-1540-8A23-6A42586D9952}"/>
                </a:ext>
              </a:extLst>
            </p:cNvPr>
            <p:cNvSpPr txBox="1"/>
            <p:nvPr/>
          </p:nvSpPr>
          <p:spPr>
            <a:xfrm>
              <a:off x="1167990" y="1025364"/>
              <a:ext cx="650811" cy="318342"/>
            </a:xfrm>
            <a:prstGeom prst="rect">
              <a:avLst/>
            </a:prstGeom>
            <a:noFill/>
          </p:spPr>
          <p:txBody>
            <a:bodyPr wrap="square" rtlCol="0">
              <a:spAutoFit/>
            </a:bodyPr>
            <a:lstStyle/>
            <a:p>
              <a:r>
                <a:rPr lang="en-US" sz="1100" dirty="0">
                  <a:solidFill>
                    <a:schemeClr val="bg1"/>
                  </a:solidFill>
                  <a:latin typeface="Maven Pro" panose="020B0604020202020204" charset="0"/>
                </a:rPr>
                <a:t>Around</a:t>
              </a:r>
            </a:p>
          </p:txBody>
        </p:sp>
      </p:grpSp>
      <p:grpSp>
        <p:nvGrpSpPr>
          <p:cNvPr id="95" name="Group 94">
            <a:extLst>
              <a:ext uri="{FF2B5EF4-FFF2-40B4-BE49-F238E27FC236}">
                <a16:creationId xmlns:a16="http://schemas.microsoft.com/office/drawing/2014/main" id="{749AAEF8-AB8E-F140-9C34-E228EB82C4CE}"/>
              </a:ext>
            </a:extLst>
          </p:cNvPr>
          <p:cNvGrpSpPr/>
          <p:nvPr/>
        </p:nvGrpSpPr>
        <p:grpSpPr>
          <a:xfrm>
            <a:off x="7157731" y="2177376"/>
            <a:ext cx="2539704" cy="1124101"/>
            <a:chOff x="2515230" y="3282792"/>
            <a:chExt cx="2323300" cy="835900"/>
          </a:xfrm>
        </p:grpSpPr>
        <p:sp>
          <p:nvSpPr>
            <p:cNvPr id="96" name="TextBox 95">
              <a:extLst>
                <a:ext uri="{FF2B5EF4-FFF2-40B4-BE49-F238E27FC236}">
                  <a16:creationId xmlns:a16="http://schemas.microsoft.com/office/drawing/2014/main" id="{02E6B3C2-66A2-ED47-A94E-892A0622D30E}"/>
                </a:ext>
              </a:extLst>
            </p:cNvPr>
            <p:cNvSpPr txBox="1"/>
            <p:nvPr/>
          </p:nvSpPr>
          <p:spPr>
            <a:xfrm>
              <a:off x="2515230" y="3929876"/>
              <a:ext cx="1861027" cy="188816"/>
            </a:xfrm>
            <a:prstGeom prst="rect">
              <a:avLst/>
            </a:prstGeom>
            <a:noFill/>
          </p:spPr>
          <p:txBody>
            <a:bodyPr wrap="square" rtlCol="0">
              <a:spAutoFit/>
            </a:bodyPr>
            <a:lstStyle/>
            <a:p>
              <a:pPr algn="ctr"/>
              <a:r>
                <a:rPr lang="en-US" sz="1050" dirty="0">
                  <a:solidFill>
                    <a:schemeClr val="bg1"/>
                  </a:solidFill>
                </a:rPr>
                <a:t>were employed </a:t>
              </a:r>
              <a:r>
                <a:rPr lang="en-US" sz="1050" b="1" dirty="0">
                  <a:solidFill>
                    <a:srgbClr val="49FFFC"/>
                  </a:solidFill>
                </a:rPr>
                <a:t>Worldwide</a:t>
              </a:r>
              <a:r>
                <a:rPr lang="en-US" sz="1050" b="1" dirty="0">
                  <a:solidFill>
                    <a:schemeClr val="bg1"/>
                  </a:solidFill>
                </a:rPr>
                <a:t>.</a:t>
              </a:r>
              <a:endParaRPr lang="en-US" sz="1050" dirty="0">
                <a:solidFill>
                  <a:schemeClr val="bg1"/>
                </a:solidFill>
              </a:endParaRPr>
            </a:p>
          </p:txBody>
        </p:sp>
        <p:grpSp>
          <p:nvGrpSpPr>
            <p:cNvPr id="97" name="Group 96">
              <a:extLst>
                <a:ext uri="{FF2B5EF4-FFF2-40B4-BE49-F238E27FC236}">
                  <a16:creationId xmlns:a16="http://schemas.microsoft.com/office/drawing/2014/main" id="{26BE3BAC-9254-CC49-8F3E-767C046D131C}"/>
                </a:ext>
              </a:extLst>
            </p:cNvPr>
            <p:cNvGrpSpPr/>
            <p:nvPr/>
          </p:nvGrpSpPr>
          <p:grpSpPr>
            <a:xfrm>
              <a:off x="2770587" y="3438008"/>
              <a:ext cx="1477598" cy="369332"/>
              <a:chOff x="7000970" y="3391163"/>
              <a:chExt cx="1477598" cy="369332"/>
            </a:xfrm>
          </p:grpSpPr>
          <p:sp>
            <p:nvSpPr>
              <p:cNvPr id="101" name="TextBox 100">
                <a:extLst>
                  <a:ext uri="{FF2B5EF4-FFF2-40B4-BE49-F238E27FC236}">
                    <a16:creationId xmlns:a16="http://schemas.microsoft.com/office/drawing/2014/main" id="{68E80374-4C7F-3845-8F64-34BE94AE3F67}"/>
                  </a:ext>
                </a:extLst>
              </p:cNvPr>
              <p:cNvSpPr txBox="1"/>
              <p:nvPr/>
            </p:nvSpPr>
            <p:spPr>
              <a:xfrm>
                <a:off x="7000970" y="3391163"/>
                <a:ext cx="933346" cy="369332"/>
              </a:xfrm>
              <a:prstGeom prst="rect">
                <a:avLst/>
              </a:prstGeom>
              <a:noFill/>
            </p:spPr>
            <p:txBody>
              <a:bodyPr wrap="square" rtlCol="0">
                <a:spAutoFit/>
              </a:bodyPr>
              <a:lstStyle/>
              <a:p>
                <a:r>
                  <a:rPr lang="en-US" sz="1800" b="1" dirty="0">
                    <a:ln w="22225">
                      <a:solidFill>
                        <a:schemeClr val="accent2"/>
                      </a:solidFill>
                      <a:prstDash val="solid"/>
                    </a:ln>
                    <a:solidFill>
                      <a:schemeClr val="accent2">
                        <a:lumMod val="40000"/>
                        <a:lumOff val="60000"/>
                      </a:schemeClr>
                    </a:solidFill>
                  </a:rPr>
                  <a:t>57%</a:t>
                </a:r>
                <a:endParaRPr lang="en-US" sz="1800" dirty="0">
                  <a:solidFill>
                    <a:schemeClr val="bg1"/>
                  </a:solidFill>
                </a:endParaRPr>
              </a:p>
            </p:txBody>
          </p:sp>
          <p:sp>
            <p:nvSpPr>
              <p:cNvPr id="102" name="TextBox 101">
                <a:extLst>
                  <a:ext uri="{FF2B5EF4-FFF2-40B4-BE49-F238E27FC236}">
                    <a16:creationId xmlns:a16="http://schemas.microsoft.com/office/drawing/2014/main" id="{7D200C77-D6BE-F645-8302-BA0879C688B0}"/>
                  </a:ext>
                </a:extLst>
              </p:cNvPr>
              <p:cNvSpPr txBox="1"/>
              <p:nvPr/>
            </p:nvSpPr>
            <p:spPr>
              <a:xfrm>
                <a:off x="7593300" y="3395370"/>
                <a:ext cx="885268" cy="297528"/>
              </a:xfrm>
              <a:prstGeom prst="rect">
                <a:avLst/>
              </a:prstGeom>
              <a:noFill/>
            </p:spPr>
            <p:txBody>
              <a:bodyPr wrap="square" rtlCol="0">
                <a:spAutoFit/>
              </a:bodyPr>
              <a:lstStyle/>
              <a:p>
                <a:r>
                  <a:rPr lang="en-US" sz="1000" dirty="0">
                    <a:solidFill>
                      <a:schemeClr val="bg1"/>
                    </a:solidFill>
                  </a:rPr>
                  <a:t>of working aged workers</a:t>
                </a:r>
              </a:p>
            </p:txBody>
          </p:sp>
        </p:grpSp>
        <p:sp>
          <p:nvSpPr>
            <p:cNvPr id="98" name="TextBox 97">
              <a:extLst>
                <a:ext uri="{FF2B5EF4-FFF2-40B4-BE49-F238E27FC236}">
                  <a16:creationId xmlns:a16="http://schemas.microsoft.com/office/drawing/2014/main" id="{DC90F7BA-7989-CA41-9450-F8E5DBFFB2DA}"/>
                </a:ext>
              </a:extLst>
            </p:cNvPr>
            <p:cNvSpPr txBox="1"/>
            <p:nvPr/>
          </p:nvSpPr>
          <p:spPr>
            <a:xfrm>
              <a:off x="3365408" y="3726775"/>
              <a:ext cx="996581" cy="194537"/>
            </a:xfrm>
            <a:prstGeom prst="rect">
              <a:avLst/>
            </a:prstGeom>
            <a:noFill/>
          </p:spPr>
          <p:txBody>
            <a:bodyPr wrap="square" rtlCol="0">
              <a:spAutoFit/>
            </a:bodyPr>
            <a:lstStyle/>
            <a:p>
              <a:r>
                <a:rPr lang="en-US" sz="1050" dirty="0">
                  <a:solidFill>
                    <a:schemeClr val="bg1"/>
                  </a:solidFill>
                </a:rPr>
                <a:t>workers </a:t>
              </a:r>
            </a:p>
          </p:txBody>
        </p:sp>
        <p:sp>
          <p:nvSpPr>
            <p:cNvPr id="99" name="TextBox 98">
              <a:extLst>
                <a:ext uri="{FF2B5EF4-FFF2-40B4-BE49-F238E27FC236}">
                  <a16:creationId xmlns:a16="http://schemas.microsoft.com/office/drawing/2014/main" id="{BA4FB995-D094-434A-97A3-6A558825D949}"/>
                </a:ext>
              </a:extLst>
            </p:cNvPr>
            <p:cNvSpPr txBox="1"/>
            <p:nvPr/>
          </p:nvSpPr>
          <p:spPr>
            <a:xfrm>
              <a:off x="2643476" y="3692434"/>
              <a:ext cx="1029019" cy="251754"/>
            </a:xfrm>
            <a:prstGeom prst="rect">
              <a:avLst/>
            </a:prstGeom>
            <a:noFill/>
          </p:spPr>
          <p:txBody>
            <a:bodyPr wrap="square" rtlCol="0">
              <a:spAutoFit/>
            </a:bodyPr>
            <a:lstStyle/>
            <a:p>
              <a:r>
                <a:rPr lang="en-US" sz="1600" b="1" dirty="0">
                  <a:ln w="10160">
                    <a:solidFill>
                      <a:schemeClr val="accent5"/>
                    </a:solidFill>
                    <a:prstDash val="solid"/>
                  </a:ln>
                  <a:solidFill>
                    <a:srgbClr val="49FFFC"/>
                  </a:solidFill>
                  <a:effectLst>
                    <a:outerShdw blurRad="38100" dist="22860" dir="5400000" algn="tl" rotWithShape="0">
                      <a:srgbClr val="000000">
                        <a:alpha val="30000"/>
                      </a:srgbClr>
                    </a:outerShdw>
                  </a:effectLst>
                </a:rPr>
                <a:t>= 3.3 B</a:t>
              </a:r>
              <a:endParaRPr lang="en-US" sz="1200" b="1" dirty="0">
                <a:ln w="10160">
                  <a:solidFill>
                    <a:schemeClr val="accent5"/>
                  </a:solidFill>
                  <a:prstDash val="solid"/>
                </a:ln>
                <a:solidFill>
                  <a:srgbClr val="49FFFC"/>
                </a:solidFill>
                <a:effectLst>
                  <a:outerShdw blurRad="38100" dist="22860" dir="5400000" algn="tl" rotWithShape="0">
                    <a:srgbClr val="000000">
                      <a:alpha val="30000"/>
                    </a:srgbClr>
                  </a:outerShdw>
                </a:effectLst>
              </a:endParaRPr>
            </a:p>
          </p:txBody>
        </p:sp>
        <p:sp>
          <p:nvSpPr>
            <p:cNvPr id="100" name="TextBox 99">
              <a:extLst>
                <a:ext uri="{FF2B5EF4-FFF2-40B4-BE49-F238E27FC236}">
                  <a16:creationId xmlns:a16="http://schemas.microsoft.com/office/drawing/2014/main" id="{234FF63C-4904-BE4C-ADD7-74E5C81CD83C}"/>
                </a:ext>
              </a:extLst>
            </p:cNvPr>
            <p:cNvSpPr txBox="1"/>
            <p:nvPr/>
          </p:nvSpPr>
          <p:spPr>
            <a:xfrm>
              <a:off x="2675687" y="3282792"/>
              <a:ext cx="2162843" cy="253916"/>
            </a:xfrm>
            <a:prstGeom prst="rect">
              <a:avLst/>
            </a:prstGeom>
            <a:noFill/>
          </p:spPr>
          <p:txBody>
            <a:bodyPr wrap="square" rtlCol="0">
              <a:spAutoFit/>
            </a:bodyPr>
            <a:lstStyle/>
            <a:p>
              <a:r>
                <a:rPr lang="en-US" sz="1000" dirty="0">
                  <a:solidFill>
                    <a:schemeClr val="bg1"/>
                  </a:solidFill>
                </a:rPr>
                <a:t>Before the onset of the crisis</a:t>
              </a:r>
            </a:p>
          </p:txBody>
        </p:sp>
      </p:grpSp>
      <p:grpSp>
        <p:nvGrpSpPr>
          <p:cNvPr id="103" name="Group 102">
            <a:extLst>
              <a:ext uri="{FF2B5EF4-FFF2-40B4-BE49-F238E27FC236}">
                <a16:creationId xmlns:a16="http://schemas.microsoft.com/office/drawing/2014/main" id="{AA8DD001-3093-5244-BA7C-A9FAFC3A3392}"/>
              </a:ext>
            </a:extLst>
          </p:cNvPr>
          <p:cNvGrpSpPr/>
          <p:nvPr/>
        </p:nvGrpSpPr>
        <p:grpSpPr>
          <a:xfrm>
            <a:off x="4831252" y="3637364"/>
            <a:ext cx="2277903" cy="1082967"/>
            <a:chOff x="852480" y="1005539"/>
            <a:chExt cx="2122119" cy="846625"/>
          </a:xfrm>
        </p:grpSpPr>
        <p:sp>
          <p:nvSpPr>
            <p:cNvPr id="104" name="TextBox 103">
              <a:extLst>
                <a:ext uri="{FF2B5EF4-FFF2-40B4-BE49-F238E27FC236}">
                  <a16:creationId xmlns:a16="http://schemas.microsoft.com/office/drawing/2014/main" id="{04D6BCFE-DC56-E94F-A053-0BB50F547FF1}"/>
                </a:ext>
              </a:extLst>
            </p:cNvPr>
            <p:cNvSpPr txBox="1"/>
            <p:nvPr/>
          </p:nvSpPr>
          <p:spPr>
            <a:xfrm>
              <a:off x="1066136" y="1196875"/>
              <a:ext cx="968780" cy="369332"/>
            </a:xfrm>
            <a:prstGeom prst="rect">
              <a:avLst/>
            </a:prstGeom>
            <a:noFill/>
          </p:spPr>
          <p:txBody>
            <a:bodyPr wrap="square" rtlCol="0">
              <a:spAutoFit/>
            </a:bodyPr>
            <a:lstStyle/>
            <a:p>
              <a:r>
                <a:rPr lang="en-US" sz="1800" b="1" dirty="0">
                  <a:ln w="22225">
                    <a:solidFill>
                      <a:schemeClr val="accent2"/>
                    </a:solidFill>
                    <a:prstDash val="solid"/>
                  </a:ln>
                  <a:solidFill>
                    <a:schemeClr val="accent2">
                      <a:lumMod val="40000"/>
                      <a:lumOff val="60000"/>
                    </a:schemeClr>
                  </a:solidFill>
                </a:rPr>
                <a:t>11.8 M</a:t>
              </a:r>
              <a:endParaRPr lang="en-US" sz="1800" dirty="0">
                <a:solidFill>
                  <a:schemeClr val="bg1"/>
                </a:solidFill>
              </a:endParaRPr>
            </a:p>
          </p:txBody>
        </p:sp>
        <p:sp>
          <p:nvSpPr>
            <p:cNvPr id="105" name="TextBox 104">
              <a:extLst>
                <a:ext uri="{FF2B5EF4-FFF2-40B4-BE49-F238E27FC236}">
                  <a16:creationId xmlns:a16="http://schemas.microsoft.com/office/drawing/2014/main" id="{4DDBA80E-FEA9-A04B-AB9B-F456CD2291D3}"/>
                </a:ext>
              </a:extLst>
            </p:cNvPr>
            <p:cNvSpPr txBox="1"/>
            <p:nvPr/>
          </p:nvSpPr>
          <p:spPr>
            <a:xfrm>
              <a:off x="852480" y="1527342"/>
              <a:ext cx="1889488" cy="324822"/>
            </a:xfrm>
            <a:prstGeom prst="rect">
              <a:avLst/>
            </a:prstGeom>
            <a:noFill/>
          </p:spPr>
          <p:txBody>
            <a:bodyPr wrap="square" rtlCol="0">
              <a:spAutoFit/>
            </a:bodyPr>
            <a:lstStyle/>
            <a:p>
              <a:pPr algn="ctr"/>
              <a:r>
                <a:rPr lang="en-US" sz="1050" b="1" dirty="0">
                  <a:solidFill>
                    <a:srgbClr val="49FFFC"/>
                  </a:solidFill>
                  <a:latin typeface="Maven Pro" panose="020B0604020202020204" charset="0"/>
                </a:rPr>
                <a:t>serious risks </a:t>
              </a:r>
              <a:r>
                <a:rPr lang="en-US" sz="1050" dirty="0">
                  <a:solidFill>
                    <a:schemeClr val="bg1"/>
                  </a:solidFill>
                  <a:latin typeface="Maven Pro" panose="020B0604020202020204" charset="0"/>
                </a:rPr>
                <a:t>of exposure to </a:t>
              </a:r>
              <a:r>
                <a:rPr lang="en-US" sz="1050" b="1" dirty="0">
                  <a:solidFill>
                    <a:srgbClr val="49FFFC"/>
                  </a:solidFill>
                  <a:latin typeface="Maven Pro" panose="020B0604020202020204" charset="0"/>
                </a:rPr>
                <a:t>COVID-19</a:t>
              </a:r>
              <a:r>
                <a:rPr lang="en-US" sz="1050" dirty="0">
                  <a:solidFill>
                    <a:schemeClr val="bg1"/>
                  </a:solidFill>
                  <a:latin typeface="Maven Pro" panose="020B0604020202020204" charset="0"/>
                </a:rPr>
                <a:t> in workspace.</a:t>
              </a:r>
            </a:p>
          </p:txBody>
        </p:sp>
        <p:sp>
          <p:nvSpPr>
            <p:cNvPr id="106" name="TextBox 105">
              <a:extLst>
                <a:ext uri="{FF2B5EF4-FFF2-40B4-BE49-F238E27FC236}">
                  <a16:creationId xmlns:a16="http://schemas.microsoft.com/office/drawing/2014/main" id="{E4CE481E-8A32-5C4C-BD26-487B799FBC83}"/>
                </a:ext>
              </a:extLst>
            </p:cNvPr>
            <p:cNvSpPr txBox="1"/>
            <p:nvPr/>
          </p:nvSpPr>
          <p:spPr>
            <a:xfrm>
              <a:off x="1032096" y="1005539"/>
              <a:ext cx="1582795" cy="198503"/>
            </a:xfrm>
            <a:prstGeom prst="rect">
              <a:avLst/>
            </a:prstGeom>
            <a:noFill/>
          </p:spPr>
          <p:txBody>
            <a:bodyPr wrap="square" rtlCol="0">
              <a:spAutoFit/>
            </a:bodyPr>
            <a:lstStyle/>
            <a:p>
              <a:r>
                <a:rPr lang="en-US" sz="1050" dirty="0">
                  <a:solidFill>
                    <a:schemeClr val="bg1"/>
                  </a:solidFill>
                  <a:latin typeface="Maven Pro" panose="020B0604020202020204" charset="0"/>
                </a:rPr>
                <a:t>Young people of about</a:t>
              </a:r>
            </a:p>
          </p:txBody>
        </p:sp>
        <p:sp>
          <p:nvSpPr>
            <p:cNvPr id="107" name="TextBox 106">
              <a:extLst>
                <a:ext uri="{FF2B5EF4-FFF2-40B4-BE49-F238E27FC236}">
                  <a16:creationId xmlns:a16="http://schemas.microsoft.com/office/drawing/2014/main" id="{FB1ADF74-8F27-E348-B755-AE993D709A92}"/>
                </a:ext>
              </a:extLst>
            </p:cNvPr>
            <p:cNvSpPr txBox="1"/>
            <p:nvPr/>
          </p:nvSpPr>
          <p:spPr>
            <a:xfrm>
              <a:off x="1839455" y="1163511"/>
              <a:ext cx="1135144" cy="397004"/>
            </a:xfrm>
            <a:prstGeom prst="rect">
              <a:avLst/>
            </a:prstGeom>
            <a:noFill/>
          </p:spPr>
          <p:txBody>
            <a:bodyPr wrap="square" rtlCol="0">
              <a:spAutoFit/>
            </a:bodyPr>
            <a:lstStyle/>
            <a:p>
              <a:r>
                <a:rPr lang="en-US" sz="900" dirty="0">
                  <a:solidFill>
                    <a:schemeClr val="bg1"/>
                  </a:solidFill>
                  <a:latin typeface="Maven Pro" panose="020B0604020202020204" charset="0"/>
                </a:rPr>
                <a:t>working in </a:t>
              </a:r>
              <a:r>
                <a:rPr lang="en-US" sz="900" b="1" dirty="0">
                  <a:solidFill>
                    <a:srgbClr val="49FFFC"/>
                  </a:solidFill>
                  <a:latin typeface="Maven Pro" panose="020B0604020202020204" charset="0"/>
                </a:rPr>
                <a:t>Human</a:t>
              </a:r>
            </a:p>
            <a:p>
              <a:r>
                <a:rPr lang="en-US" sz="900" b="1" dirty="0">
                  <a:solidFill>
                    <a:srgbClr val="49FFFC"/>
                  </a:solidFill>
                  <a:latin typeface="Maven Pro" panose="020B0604020202020204" charset="0"/>
                </a:rPr>
                <a:t>and Social work activities </a:t>
              </a:r>
              <a:r>
                <a:rPr lang="en-US" sz="900" dirty="0">
                  <a:solidFill>
                    <a:schemeClr val="bg1"/>
                  </a:solidFill>
                  <a:latin typeface="Maven Pro" panose="020B0604020202020204" charset="0"/>
                </a:rPr>
                <a:t>has</a:t>
              </a:r>
            </a:p>
          </p:txBody>
        </p:sp>
      </p:grpSp>
      <p:grpSp>
        <p:nvGrpSpPr>
          <p:cNvPr id="108" name="Group 107">
            <a:extLst>
              <a:ext uri="{FF2B5EF4-FFF2-40B4-BE49-F238E27FC236}">
                <a16:creationId xmlns:a16="http://schemas.microsoft.com/office/drawing/2014/main" id="{41822DD1-F5FA-0446-9915-820D07A30D31}"/>
              </a:ext>
            </a:extLst>
          </p:cNvPr>
          <p:cNvGrpSpPr/>
          <p:nvPr/>
        </p:nvGrpSpPr>
        <p:grpSpPr>
          <a:xfrm>
            <a:off x="7358723" y="3620724"/>
            <a:ext cx="2034943" cy="1235024"/>
            <a:chOff x="1060624" y="1048195"/>
            <a:chExt cx="1811719" cy="1138292"/>
          </a:xfrm>
        </p:grpSpPr>
        <p:sp>
          <p:nvSpPr>
            <p:cNvPr id="109" name="TextBox 108">
              <a:extLst>
                <a:ext uri="{FF2B5EF4-FFF2-40B4-BE49-F238E27FC236}">
                  <a16:creationId xmlns:a16="http://schemas.microsoft.com/office/drawing/2014/main" id="{1E6F42A4-C942-6B45-8CF8-850DC5BF419D}"/>
                </a:ext>
              </a:extLst>
            </p:cNvPr>
            <p:cNvSpPr txBox="1"/>
            <p:nvPr/>
          </p:nvSpPr>
          <p:spPr>
            <a:xfrm>
              <a:off x="1120155" y="1234294"/>
              <a:ext cx="650811" cy="449424"/>
            </a:xfrm>
            <a:prstGeom prst="rect">
              <a:avLst/>
            </a:prstGeom>
            <a:noFill/>
          </p:spPr>
          <p:txBody>
            <a:bodyPr wrap="square" rtlCol="0">
              <a:spAutoFit/>
            </a:bodyPr>
            <a:lstStyle/>
            <a:p>
              <a:r>
                <a:rPr lang="en-US" sz="1800" b="1" dirty="0">
                  <a:ln w="22225">
                    <a:solidFill>
                      <a:schemeClr val="accent2"/>
                    </a:solidFill>
                    <a:prstDash val="solid"/>
                  </a:ln>
                  <a:solidFill>
                    <a:schemeClr val="accent2">
                      <a:lumMod val="40000"/>
                      <a:lumOff val="60000"/>
                    </a:schemeClr>
                  </a:solidFill>
                </a:rPr>
                <a:t>3/4 </a:t>
              </a:r>
              <a:endParaRPr lang="en-US" sz="1800" dirty="0">
                <a:solidFill>
                  <a:schemeClr val="bg1"/>
                </a:solidFill>
              </a:endParaRPr>
            </a:p>
          </p:txBody>
        </p:sp>
        <p:sp>
          <p:nvSpPr>
            <p:cNvPr id="110" name="TextBox 109">
              <a:extLst>
                <a:ext uri="{FF2B5EF4-FFF2-40B4-BE49-F238E27FC236}">
                  <a16:creationId xmlns:a16="http://schemas.microsoft.com/office/drawing/2014/main" id="{CB598D9E-6511-884C-9B5D-8944000E12F6}"/>
                </a:ext>
              </a:extLst>
            </p:cNvPr>
            <p:cNvSpPr txBox="1"/>
            <p:nvPr/>
          </p:nvSpPr>
          <p:spPr>
            <a:xfrm>
              <a:off x="1060624" y="1541137"/>
              <a:ext cx="1811719" cy="645350"/>
            </a:xfrm>
            <a:prstGeom prst="rect">
              <a:avLst/>
            </a:prstGeom>
            <a:noFill/>
          </p:spPr>
          <p:txBody>
            <a:bodyPr wrap="square" rtlCol="0">
              <a:spAutoFit/>
            </a:bodyPr>
            <a:lstStyle/>
            <a:p>
              <a:r>
                <a:rPr lang="en-US" sz="1000" dirty="0">
                  <a:solidFill>
                    <a:schemeClr val="bg1"/>
                  </a:solidFill>
                  <a:latin typeface="Maven Pro" panose="020B0604020202020204" charset="0"/>
                </a:rPr>
                <a:t> </a:t>
              </a:r>
              <a:r>
                <a:rPr lang="en-US" sz="1050" dirty="0">
                  <a:solidFill>
                    <a:schemeClr val="bg1"/>
                  </a:solidFill>
                  <a:latin typeface="Maven Pro" panose="020B0604020202020204" charset="0"/>
                </a:rPr>
                <a:t>working in the</a:t>
              </a:r>
            </a:p>
            <a:p>
              <a:r>
                <a:rPr lang="en-US" sz="1050" dirty="0">
                  <a:solidFill>
                    <a:schemeClr val="bg1"/>
                  </a:solidFill>
                  <a:latin typeface="Maven Pro" panose="020B0604020202020204" charset="0"/>
                </a:rPr>
                <a:t> </a:t>
              </a:r>
              <a:r>
                <a:rPr lang="en-US" sz="1050" b="1" dirty="0">
                  <a:solidFill>
                    <a:srgbClr val="49FFFC"/>
                  </a:solidFill>
                  <a:latin typeface="Maven Pro" panose="020B0604020202020204" charset="0"/>
                </a:rPr>
                <a:t>hardest-hit sectors </a:t>
              </a:r>
              <a:r>
                <a:rPr lang="en-US" sz="1050" dirty="0">
                  <a:solidFill>
                    <a:schemeClr val="bg1"/>
                  </a:solidFill>
                  <a:latin typeface="Maven Pro" panose="020B0604020202020204" charset="0"/>
                </a:rPr>
                <a:t>are </a:t>
              </a:r>
            </a:p>
            <a:p>
              <a:r>
                <a:rPr lang="en-US" sz="1050" b="1" dirty="0">
                  <a:solidFill>
                    <a:srgbClr val="49FFFC"/>
                  </a:solidFill>
                  <a:latin typeface="Maven Pro" panose="020B0604020202020204" charset="0"/>
                </a:rPr>
                <a:t> Informally employed</a:t>
              </a:r>
              <a:r>
                <a:rPr lang="en-US" sz="1050" b="1" dirty="0">
                  <a:solidFill>
                    <a:schemeClr val="bg1"/>
                  </a:solidFill>
                  <a:latin typeface="Maven Pro" panose="020B0604020202020204" charset="0"/>
                </a:rPr>
                <a:t>.</a:t>
              </a:r>
            </a:p>
            <a:p>
              <a:endParaRPr lang="en-US" sz="800" dirty="0">
                <a:solidFill>
                  <a:schemeClr val="bg1"/>
                </a:solidFill>
                <a:latin typeface="Maven Pro" panose="020B0604020202020204" charset="0"/>
              </a:endParaRPr>
            </a:p>
          </p:txBody>
        </p:sp>
        <p:sp>
          <p:nvSpPr>
            <p:cNvPr id="111" name="TextBox 110">
              <a:extLst>
                <a:ext uri="{FF2B5EF4-FFF2-40B4-BE49-F238E27FC236}">
                  <a16:creationId xmlns:a16="http://schemas.microsoft.com/office/drawing/2014/main" id="{1AB4BEEC-3653-424C-8126-B8A2F16632D1}"/>
                </a:ext>
              </a:extLst>
            </p:cNvPr>
            <p:cNvSpPr txBox="1"/>
            <p:nvPr/>
          </p:nvSpPr>
          <p:spPr>
            <a:xfrm>
              <a:off x="1559245" y="1204089"/>
              <a:ext cx="1132978" cy="368772"/>
            </a:xfrm>
            <a:prstGeom prst="rect">
              <a:avLst/>
            </a:prstGeom>
            <a:noFill/>
          </p:spPr>
          <p:txBody>
            <a:bodyPr wrap="square" rtlCol="0">
              <a:spAutoFit/>
            </a:bodyPr>
            <a:lstStyle/>
            <a:p>
              <a:r>
                <a:rPr lang="en-US" sz="1000" dirty="0">
                  <a:solidFill>
                    <a:schemeClr val="bg1"/>
                  </a:solidFill>
                  <a:latin typeface="Maven Pro" panose="020B0604020202020204" charset="0"/>
                </a:rPr>
                <a:t>(three-quarters) of young people</a:t>
              </a:r>
            </a:p>
          </p:txBody>
        </p:sp>
        <p:sp>
          <p:nvSpPr>
            <p:cNvPr id="112" name="TextBox 111">
              <a:extLst>
                <a:ext uri="{FF2B5EF4-FFF2-40B4-BE49-F238E27FC236}">
                  <a16:creationId xmlns:a16="http://schemas.microsoft.com/office/drawing/2014/main" id="{FE742D42-2005-C24D-89C7-7F2C54CCB21F}"/>
                </a:ext>
              </a:extLst>
            </p:cNvPr>
            <p:cNvSpPr txBox="1"/>
            <p:nvPr/>
          </p:nvSpPr>
          <p:spPr>
            <a:xfrm>
              <a:off x="1099617" y="1048195"/>
              <a:ext cx="650811" cy="308979"/>
            </a:xfrm>
            <a:prstGeom prst="rect">
              <a:avLst/>
            </a:prstGeom>
            <a:noFill/>
          </p:spPr>
          <p:txBody>
            <a:bodyPr wrap="square" rtlCol="0">
              <a:spAutoFit/>
            </a:bodyPr>
            <a:lstStyle/>
            <a:p>
              <a:r>
                <a:rPr lang="en-US" sz="1050" dirty="0">
                  <a:solidFill>
                    <a:schemeClr val="bg1"/>
                  </a:solidFill>
                  <a:latin typeface="Maven Pro" panose="020B0604020202020204" charset="0"/>
                </a:rPr>
                <a:t>Almost</a:t>
              </a:r>
            </a:p>
          </p:txBody>
        </p:sp>
      </p:grpSp>
      <p:grpSp>
        <p:nvGrpSpPr>
          <p:cNvPr id="113" name="Google Shape;10142;p58">
            <a:extLst>
              <a:ext uri="{FF2B5EF4-FFF2-40B4-BE49-F238E27FC236}">
                <a16:creationId xmlns:a16="http://schemas.microsoft.com/office/drawing/2014/main" id="{AE93C164-4FFD-7844-A084-E70AB8EFFEFF}"/>
              </a:ext>
            </a:extLst>
          </p:cNvPr>
          <p:cNvGrpSpPr/>
          <p:nvPr/>
        </p:nvGrpSpPr>
        <p:grpSpPr>
          <a:xfrm>
            <a:off x="4597045" y="2181155"/>
            <a:ext cx="344065" cy="368644"/>
            <a:chOff x="4149138" y="4121151"/>
            <a:chExt cx="344065" cy="368644"/>
          </a:xfrm>
          <a:solidFill>
            <a:srgbClr val="00CFCC"/>
          </a:solidFill>
        </p:grpSpPr>
        <p:sp>
          <p:nvSpPr>
            <p:cNvPr id="114" name="Google Shape;10143;p58">
              <a:extLst>
                <a:ext uri="{FF2B5EF4-FFF2-40B4-BE49-F238E27FC236}">
                  <a16:creationId xmlns:a16="http://schemas.microsoft.com/office/drawing/2014/main" id="{8FA7CD38-4A95-A543-A51C-9D797365C476}"/>
                </a:ext>
              </a:extLst>
            </p:cNvPr>
            <p:cNvSpPr/>
            <p:nvPr/>
          </p:nvSpPr>
          <p:spPr>
            <a:xfrm>
              <a:off x="4205853" y="4182724"/>
              <a:ext cx="225746" cy="307071"/>
            </a:xfrm>
            <a:custGeom>
              <a:avLst/>
              <a:gdLst/>
              <a:ahLst/>
              <a:cxnLst/>
              <a:rect l="l" t="t" r="r" b="b"/>
              <a:pathLst>
                <a:path w="7109" h="9670" extrusionOk="0">
                  <a:moveTo>
                    <a:pt x="3643" y="359"/>
                  </a:moveTo>
                  <a:cubicBezTo>
                    <a:pt x="4417" y="359"/>
                    <a:pt x="5132" y="645"/>
                    <a:pt x="5703" y="1157"/>
                  </a:cubicBezTo>
                  <a:cubicBezTo>
                    <a:pt x="6358" y="1752"/>
                    <a:pt x="6751" y="2597"/>
                    <a:pt x="6751" y="3478"/>
                  </a:cubicBezTo>
                  <a:cubicBezTo>
                    <a:pt x="6739" y="4074"/>
                    <a:pt x="6572" y="4669"/>
                    <a:pt x="6251" y="5157"/>
                  </a:cubicBezTo>
                  <a:cubicBezTo>
                    <a:pt x="5929" y="5645"/>
                    <a:pt x="5489" y="6038"/>
                    <a:pt x="4953" y="6288"/>
                  </a:cubicBezTo>
                  <a:cubicBezTo>
                    <a:pt x="4620" y="6431"/>
                    <a:pt x="4417" y="6776"/>
                    <a:pt x="4417" y="7146"/>
                  </a:cubicBezTo>
                  <a:lnTo>
                    <a:pt x="4417" y="7360"/>
                  </a:lnTo>
                  <a:lnTo>
                    <a:pt x="2834" y="7360"/>
                  </a:lnTo>
                  <a:lnTo>
                    <a:pt x="2834" y="7146"/>
                  </a:lnTo>
                  <a:cubicBezTo>
                    <a:pt x="2834" y="6776"/>
                    <a:pt x="2631" y="6455"/>
                    <a:pt x="2298" y="6288"/>
                  </a:cubicBezTo>
                  <a:cubicBezTo>
                    <a:pt x="1084" y="5705"/>
                    <a:pt x="381" y="4407"/>
                    <a:pt x="548" y="3074"/>
                  </a:cubicBezTo>
                  <a:cubicBezTo>
                    <a:pt x="726" y="1669"/>
                    <a:pt x="1869" y="526"/>
                    <a:pt x="3286" y="383"/>
                  </a:cubicBezTo>
                  <a:cubicBezTo>
                    <a:pt x="3405" y="359"/>
                    <a:pt x="3524" y="359"/>
                    <a:pt x="3643" y="359"/>
                  </a:cubicBezTo>
                  <a:close/>
                  <a:moveTo>
                    <a:pt x="4417" y="7729"/>
                  </a:moveTo>
                  <a:lnTo>
                    <a:pt x="4417" y="8324"/>
                  </a:lnTo>
                  <a:cubicBezTo>
                    <a:pt x="4417" y="8443"/>
                    <a:pt x="4322" y="8539"/>
                    <a:pt x="4203" y="8539"/>
                  </a:cubicBezTo>
                  <a:lnTo>
                    <a:pt x="3048" y="8539"/>
                  </a:lnTo>
                  <a:cubicBezTo>
                    <a:pt x="2929" y="8539"/>
                    <a:pt x="2834" y="8443"/>
                    <a:pt x="2834" y="8324"/>
                  </a:cubicBezTo>
                  <a:lnTo>
                    <a:pt x="2834" y="7729"/>
                  </a:lnTo>
                  <a:close/>
                  <a:moveTo>
                    <a:pt x="4024" y="8896"/>
                  </a:moveTo>
                  <a:lnTo>
                    <a:pt x="4024" y="9098"/>
                  </a:lnTo>
                  <a:cubicBezTo>
                    <a:pt x="4024" y="9217"/>
                    <a:pt x="3941" y="9313"/>
                    <a:pt x="3822" y="9313"/>
                  </a:cubicBezTo>
                  <a:lnTo>
                    <a:pt x="3429" y="9313"/>
                  </a:lnTo>
                  <a:cubicBezTo>
                    <a:pt x="3310" y="9313"/>
                    <a:pt x="3227" y="9217"/>
                    <a:pt x="3227" y="9098"/>
                  </a:cubicBezTo>
                  <a:lnTo>
                    <a:pt x="3227" y="8896"/>
                  </a:lnTo>
                  <a:close/>
                  <a:moveTo>
                    <a:pt x="3658" y="1"/>
                  </a:moveTo>
                  <a:cubicBezTo>
                    <a:pt x="3519" y="1"/>
                    <a:pt x="3379" y="9"/>
                    <a:pt x="3239" y="26"/>
                  </a:cubicBezTo>
                  <a:cubicBezTo>
                    <a:pt x="1667" y="204"/>
                    <a:pt x="381" y="1466"/>
                    <a:pt x="191" y="3026"/>
                  </a:cubicBezTo>
                  <a:cubicBezTo>
                    <a:pt x="0" y="4526"/>
                    <a:pt x="786" y="5979"/>
                    <a:pt x="2155" y="6610"/>
                  </a:cubicBezTo>
                  <a:cubicBezTo>
                    <a:pt x="2358" y="6705"/>
                    <a:pt x="2477" y="6931"/>
                    <a:pt x="2477" y="7146"/>
                  </a:cubicBezTo>
                  <a:lnTo>
                    <a:pt x="2477" y="8324"/>
                  </a:lnTo>
                  <a:cubicBezTo>
                    <a:pt x="2477" y="8574"/>
                    <a:pt x="2643" y="8789"/>
                    <a:pt x="2870" y="8860"/>
                  </a:cubicBezTo>
                  <a:lnTo>
                    <a:pt x="2870" y="9098"/>
                  </a:lnTo>
                  <a:cubicBezTo>
                    <a:pt x="2870" y="9408"/>
                    <a:pt x="3120" y="9670"/>
                    <a:pt x="3429" y="9670"/>
                  </a:cubicBezTo>
                  <a:lnTo>
                    <a:pt x="3822" y="9670"/>
                  </a:lnTo>
                  <a:cubicBezTo>
                    <a:pt x="4132" y="9670"/>
                    <a:pt x="4382" y="9408"/>
                    <a:pt x="4382" y="9098"/>
                  </a:cubicBezTo>
                  <a:lnTo>
                    <a:pt x="4382" y="8860"/>
                  </a:lnTo>
                  <a:cubicBezTo>
                    <a:pt x="4608" y="8789"/>
                    <a:pt x="4775" y="8574"/>
                    <a:pt x="4775" y="8324"/>
                  </a:cubicBezTo>
                  <a:lnTo>
                    <a:pt x="4775" y="7146"/>
                  </a:lnTo>
                  <a:cubicBezTo>
                    <a:pt x="4775" y="6931"/>
                    <a:pt x="4906" y="6717"/>
                    <a:pt x="5096" y="6610"/>
                  </a:cubicBezTo>
                  <a:cubicBezTo>
                    <a:pt x="5691" y="6336"/>
                    <a:pt x="6191" y="5895"/>
                    <a:pt x="6549" y="5348"/>
                  </a:cubicBezTo>
                  <a:cubicBezTo>
                    <a:pt x="6906" y="4788"/>
                    <a:pt x="7096" y="4133"/>
                    <a:pt x="7096" y="3455"/>
                  </a:cubicBezTo>
                  <a:cubicBezTo>
                    <a:pt x="7108" y="2490"/>
                    <a:pt x="6680" y="1538"/>
                    <a:pt x="5953" y="883"/>
                  </a:cubicBezTo>
                  <a:cubicBezTo>
                    <a:pt x="5309" y="310"/>
                    <a:pt x="4506" y="1"/>
                    <a:pt x="365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5" name="Google Shape;10144;p58">
              <a:extLst>
                <a:ext uri="{FF2B5EF4-FFF2-40B4-BE49-F238E27FC236}">
                  <a16:creationId xmlns:a16="http://schemas.microsoft.com/office/drawing/2014/main" id="{21F9F59A-EE8A-4245-B865-38B376BE2979}"/>
                </a:ext>
              </a:extLst>
            </p:cNvPr>
            <p:cNvSpPr/>
            <p:nvPr/>
          </p:nvSpPr>
          <p:spPr>
            <a:xfrm>
              <a:off x="4444777" y="4287484"/>
              <a:ext cx="48426" cy="11400"/>
            </a:xfrm>
            <a:custGeom>
              <a:avLst/>
              <a:gdLst/>
              <a:ahLst/>
              <a:cxnLst/>
              <a:rect l="l" t="t" r="r" b="b"/>
              <a:pathLst>
                <a:path w="1525" h="359" extrusionOk="0">
                  <a:moveTo>
                    <a:pt x="180" y="1"/>
                  </a:moveTo>
                  <a:cubicBezTo>
                    <a:pt x="72" y="1"/>
                    <a:pt x="1" y="72"/>
                    <a:pt x="1" y="179"/>
                  </a:cubicBezTo>
                  <a:cubicBezTo>
                    <a:pt x="1" y="275"/>
                    <a:pt x="72" y="358"/>
                    <a:pt x="180" y="358"/>
                  </a:cubicBezTo>
                  <a:lnTo>
                    <a:pt x="1346" y="358"/>
                  </a:lnTo>
                  <a:cubicBezTo>
                    <a:pt x="1442" y="358"/>
                    <a:pt x="1525" y="275"/>
                    <a:pt x="1525" y="179"/>
                  </a:cubicBezTo>
                  <a:cubicBezTo>
                    <a:pt x="1525" y="72"/>
                    <a:pt x="1430" y="1"/>
                    <a:pt x="134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6" name="Google Shape;10145;p58">
              <a:extLst>
                <a:ext uri="{FF2B5EF4-FFF2-40B4-BE49-F238E27FC236}">
                  <a16:creationId xmlns:a16="http://schemas.microsoft.com/office/drawing/2014/main" id="{621D470C-F787-1045-98E4-EF9379EEDCE5}"/>
                </a:ext>
              </a:extLst>
            </p:cNvPr>
            <p:cNvSpPr/>
            <p:nvPr/>
          </p:nvSpPr>
          <p:spPr>
            <a:xfrm>
              <a:off x="4149138" y="4287484"/>
              <a:ext cx="48426" cy="11400"/>
            </a:xfrm>
            <a:custGeom>
              <a:avLst/>
              <a:gdLst/>
              <a:ahLst/>
              <a:cxnLst/>
              <a:rect l="l" t="t" r="r" b="b"/>
              <a:pathLst>
                <a:path w="1525" h="359" extrusionOk="0">
                  <a:moveTo>
                    <a:pt x="179" y="1"/>
                  </a:moveTo>
                  <a:cubicBezTo>
                    <a:pt x="72" y="1"/>
                    <a:pt x="0" y="72"/>
                    <a:pt x="0" y="179"/>
                  </a:cubicBezTo>
                  <a:cubicBezTo>
                    <a:pt x="0" y="275"/>
                    <a:pt x="72" y="358"/>
                    <a:pt x="179" y="358"/>
                  </a:cubicBezTo>
                  <a:lnTo>
                    <a:pt x="1334" y="358"/>
                  </a:lnTo>
                  <a:cubicBezTo>
                    <a:pt x="1441" y="358"/>
                    <a:pt x="1512" y="275"/>
                    <a:pt x="1512" y="179"/>
                  </a:cubicBezTo>
                  <a:cubicBezTo>
                    <a:pt x="1524" y="72"/>
                    <a:pt x="1441" y="1"/>
                    <a:pt x="133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7" name="Google Shape;10146;p58">
              <a:extLst>
                <a:ext uri="{FF2B5EF4-FFF2-40B4-BE49-F238E27FC236}">
                  <a16:creationId xmlns:a16="http://schemas.microsoft.com/office/drawing/2014/main" id="{CBD9E87E-21F1-9F47-87DE-D9E95655AFF0}"/>
                </a:ext>
              </a:extLst>
            </p:cNvPr>
            <p:cNvSpPr/>
            <p:nvPr/>
          </p:nvSpPr>
          <p:spPr>
            <a:xfrm>
              <a:off x="4315471" y="4121151"/>
              <a:ext cx="11400" cy="48045"/>
            </a:xfrm>
            <a:custGeom>
              <a:avLst/>
              <a:gdLst/>
              <a:ahLst/>
              <a:cxnLst/>
              <a:rect l="l" t="t" r="r" b="b"/>
              <a:pathLst>
                <a:path w="359" h="1513" extrusionOk="0">
                  <a:moveTo>
                    <a:pt x="180" y="0"/>
                  </a:moveTo>
                  <a:cubicBezTo>
                    <a:pt x="72" y="0"/>
                    <a:pt x="1" y="72"/>
                    <a:pt x="1" y="179"/>
                  </a:cubicBezTo>
                  <a:lnTo>
                    <a:pt x="1" y="1334"/>
                  </a:lnTo>
                  <a:cubicBezTo>
                    <a:pt x="1" y="1441"/>
                    <a:pt x="72" y="1512"/>
                    <a:pt x="180" y="1512"/>
                  </a:cubicBezTo>
                  <a:cubicBezTo>
                    <a:pt x="275" y="1512"/>
                    <a:pt x="358" y="1441"/>
                    <a:pt x="358" y="1334"/>
                  </a:cubicBezTo>
                  <a:lnTo>
                    <a:pt x="358" y="179"/>
                  </a:lnTo>
                  <a:cubicBezTo>
                    <a:pt x="358" y="72"/>
                    <a:pt x="275" y="0"/>
                    <a:pt x="18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8" name="Google Shape;10147;p58">
              <a:extLst>
                <a:ext uri="{FF2B5EF4-FFF2-40B4-BE49-F238E27FC236}">
                  <a16:creationId xmlns:a16="http://schemas.microsoft.com/office/drawing/2014/main" id="{34CC45ED-8574-0544-A83B-D13143AA28D6}"/>
                </a:ext>
              </a:extLst>
            </p:cNvPr>
            <p:cNvSpPr/>
            <p:nvPr/>
          </p:nvSpPr>
          <p:spPr>
            <a:xfrm>
              <a:off x="4378632" y="4159575"/>
              <a:ext cx="22705" cy="27754"/>
            </a:xfrm>
            <a:custGeom>
              <a:avLst/>
              <a:gdLst/>
              <a:ahLst/>
              <a:cxnLst/>
              <a:rect l="l" t="t" r="r" b="b"/>
              <a:pathLst>
                <a:path w="715" h="874" extrusionOk="0">
                  <a:moveTo>
                    <a:pt x="513" y="0"/>
                  </a:moveTo>
                  <a:cubicBezTo>
                    <a:pt x="451" y="0"/>
                    <a:pt x="387" y="27"/>
                    <a:pt x="346" y="76"/>
                  </a:cubicBezTo>
                  <a:lnTo>
                    <a:pt x="48" y="588"/>
                  </a:lnTo>
                  <a:cubicBezTo>
                    <a:pt x="0" y="671"/>
                    <a:pt x="24" y="778"/>
                    <a:pt x="107" y="838"/>
                  </a:cubicBezTo>
                  <a:cubicBezTo>
                    <a:pt x="131" y="850"/>
                    <a:pt x="167" y="874"/>
                    <a:pt x="191" y="874"/>
                  </a:cubicBezTo>
                  <a:cubicBezTo>
                    <a:pt x="250" y="874"/>
                    <a:pt x="310" y="838"/>
                    <a:pt x="358" y="778"/>
                  </a:cubicBezTo>
                  <a:lnTo>
                    <a:pt x="655" y="278"/>
                  </a:lnTo>
                  <a:cubicBezTo>
                    <a:pt x="715" y="171"/>
                    <a:pt x="691" y="64"/>
                    <a:pt x="596" y="16"/>
                  </a:cubicBezTo>
                  <a:cubicBezTo>
                    <a:pt x="570" y="5"/>
                    <a:pt x="542" y="0"/>
                    <a:pt x="51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9" name="Google Shape;10148;p58">
              <a:extLst>
                <a:ext uri="{FF2B5EF4-FFF2-40B4-BE49-F238E27FC236}">
                  <a16:creationId xmlns:a16="http://schemas.microsoft.com/office/drawing/2014/main" id="{CE441136-5DCF-F14D-A0A4-AF09A71C8316}"/>
                </a:ext>
              </a:extLst>
            </p:cNvPr>
            <p:cNvSpPr/>
            <p:nvPr/>
          </p:nvSpPr>
          <p:spPr>
            <a:xfrm>
              <a:off x="4240243" y="4399103"/>
              <a:ext cx="22705" cy="27563"/>
            </a:xfrm>
            <a:custGeom>
              <a:avLst/>
              <a:gdLst/>
              <a:ahLst/>
              <a:cxnLst/>
              <a:rect l="l" t="t" r="r" b="b"/>
              <a:pathLst>
                <a:path w="715" h="868" extrusionOk="0">
                  <a:moveTo>
                    <a:pt x="507" y="0"/>
                  </a:moveTo>
                  <a:cubicBezTo>
                    <a:pt x="444" y="0"/>
                    <a:pt x="387" y="33"/>
                    <a:pt x="346" y="82"/>
                  </a:cubicBezTo>
                  <a:lnTo>
                    <a:pt x="48" y="594"/>
                  </a:lnTo>
                  <a:cubicBezTo>
                    <a:pt x="1" y="677"/>
                    <a:pt x="24" y="784"/>
                    <a:pt x="108" y="844"/>
                  </a:cubicBezTo>
                  <a:cubicBezTo>
                    <a:pt x="132" y="855"/>
                    <a:pt x="155" y="867"/>
                    <a:pt x="191" y="867"/>
                  </a:cubicBezTo>
                  <a:cubicBezTo>
                    <a:pt x="251" y="867"/>
                    <a:pt x="310" y="844"/>
                    <a:pt x="358" y="784"/>
                  </a:cubicBezTo>
                  <a:lnTo>
                    <a:pt x="655" y="272"/>
                  </a:lnTo>
                  <a:cubicBezTo>
                    <a:pt x="715" y="189"/>
                    <a:pt x="679" y="82"/>
                    <a:pt x="596" y="22"/>
                  </a:cubicBezTo>
                  <a:cubicBezTo>
                    <a:pt x="566" y="7"/>
                    <a:pt x="536" y="0"/>
                    <a:pt x="50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0" name="Google Shape;10149;p58">
              <a:extLst>
                <a:ext uri="{FF2B5EF4-FFF2-40B4-BE49-F238E27FC236}">
                  <a16:creationId xmlns:a16="http://schemas.microsoft.com/office/drawing/2014/main" id="{6047F2BE-2B0B-2F46-BDB8-F117B60F0221}"/>
                </a:ext>
              </a:extLst>
            </p:cNvPr>
            <p:cNvSpPr/>
            <p:nvPr/>
          </p:nvSpPr>
          <p:spPr>
            <a:xfrm>
              <a:off x="4240243" y="4159130"/>
              <a:ext cx="22705" cy="28198"/>
            </a:xfrm>
            <a:custGeom>
              <a:avLst/>
              <a:gdLst/>
              <a:ahLst/>
              <a:cxnLst/>
              <a:rect l="l" t="t" r="r" b="b"/>
              <a:pathLst>
                <a:path w="715" h="888" extrusionOk="0">
                  <a:moveTo>
                    <a:pt x="213" y="1"/>
                  </a:moveTo>
                  <a:cubicBezTo>
                    <a:pt x="181" y="1"/>
                    <a:pt x="148" y="10"/>
                    <a:pt x="120" y="30"/>
                  </a:cubicBezTo>
                  <a:cubicBezTo>
                    <a:pt x="24" y="78"/>
                    <a:pt x="1" y="197"/>
                    <a:pt x="60" y="292"/>
                  </a:cubicBezTo>
                  <a:lnTo>
                    <a:pt x="358" y="792"/>
                  </a:lnTo>
                  <a:cubicBezTo>
                    <a:pt x="382" y="852"/>
                    <a:pt x="441" y="888"/>
                    <a:pt x="525" y="888"/>
                  </a:cubicBezTo>
                  <a:cubicBezTo>
                    <a:pt x="548" y="888"/>
                    <a:pt x="584" y="864"/>
                    <a:pt x="608" y="852"/>
                  </a:cubicBezTo>
                  <a:cubicBezTo>
                    <a:pt x="679" y="792"/>
                    <a:pt x="715" y="685"/>
                    <a:pt x="667" y="602"/>
                  </a:cubicBezTo>
                  <a:lnTo>
                    <a:pt x="370" y="90"/>
                  </a:lnTo>
                  <a:cubicBezTo>
                    <a:pt x="338" y="35"/>
                    <a:pt x="276" y="1"/>
                    <a:pt x="21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1" name="Google Shape;10150;p58">
              <a:extLst>
                <a:ext uri="{FF2B5EF4-FFF2-40B4-BE49-F238E27FC236}">
                  <a16:creationId xmlns:a16="http://schemas.microsoft.com/office/drawing/2014/main" id="{E2231F8C-6826-0848-A39F-762C202045EE}"/>
                </a:ext>
              </a:extLst>
            </p:cNvPr>
            <p:cNvSpPr/>
            <p:nvPr/>
          </p:nvSpPr>
          <p:spPr>
            <a:xfrm>
              <a:off x="4378632" y="4399230"/>
              <a:ext cx="22705" cy="28198"/>
            </a:xfrm>
            <a:custGeom>
              <a:avLst/>
              <a:gdLst/>
              <a:ahLst/>
              <a:cxnLst/>
              <a:rect l="l" t="t" r="r" b="b"/>
              <a:pathLst>
                <a:path w="715" h="888" extrusionOk="0">
                  <a:moveTo>
                    <a:pt x="221" y="0"/>
                  </a:moveTo>
                  <a:cubicBezTo>
                    <a:pt x="187" y="0"/>
                    <a:pt x="152" y="10"/>
                    <a:pt x="119" y="30"/>
                  </a:cubicBezTo>
                  <a:cubicBezTo>
                    <a:pt x="24" y="78"/>
                    <a:pt x="0" y="197"/>
                    <a:pt x="60" y="292"/>
                  </a:cubicBezTo>
                  <a:lnTo>
                    <a:pt x="358" y="792"/>
                  </a:lnTo>
                  <a:cubicBezTo>
                    <a:pt x="393" y="851"/>
                    <a:pt x="453" y="887"/>
                    <a:pt x="524" y="887"/>
                  </a:cubicBezTo>
                  <a:cubicBezTo>
                    <a:pt x="548" y="887"/>
                    <a:pt x="584" y="863"/>
                    <a:pt x="608" y="851"/>
                  </a:cubicBezTo>
                  <a:cubicBezTo>
                    <a:pt x="691" y="792"/>
                    <a:pt x="715" y="673"/>
                    <a:pt x="667" y="601"/>
                  </a:cubicBezTo>
                  <a:lnTo>
                    <a:pt x="369" y="89"/>
                  </a:lnTo>
                  <a:cubicBezTo>
                    <a:pt x="346" y="35"/>
                    <a:pt x="286" y="0"/>
                    <a:pt x="22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2" name="Google Shape;10151;p58">
              <a:extLst>
                <a:ext uri="{FF2B5EF4-FFF2-40B4-BE49-F238E27FC236}">
                  <a16:creationId xmlns:a16="http://schemas.microsoft.com/office/drawing/2014/main" id="{1717C177-29FC-AD40-B298-B378DB76515A}"/>
                </a:ext>
              </a:extLst>
            </p:cNvPr>
            <p:cNvSpPr/>
            <p:nvPr/>
          </p:nvSpPr>
          <p:spPr>
            <a:xfrm>
              <a:off x="4426264" y="4351851"/>
              <a:ext cx="29532" cy="21117"/>
            </a:xfrm>
            <a:custGeom>
              <a:avLst/>
              <a:gdLst/>
              <a:ahLst/>
              <a:cxnLst/>
              <a:rect l="l" t="t" r="r" b="b"/>
              <a:pathLst>
                <a:path w="930" h="665" extrusionOk="0">
                  <a:moveTo>
                    <a:pt x="215" y="0"/>
                  </a:moveTo>
                  <a:cubicBezTo>
                    <a:pt x="152" y="0"/>
                    <a:pt x="89" y="32"/>
                    <a:pt x="48" y="81"/>
                  </a:cubicBezTo>
                  <a:cubicBezTo>
                    <a:pt x="1" y="177"/>
                    <a:pt x="36" y="272"/>
                    <a:pt x="108" y="331"/>
                  </a:cubicBezTo>
                  <a:lnTo>
                    <a:pt x="608" y="629"/>
                  </a:lnTo>
                  <a:cubicBezTo>
                    <a:pt x="643" y="653"/>
                    <a:pt x="667" y="665"/>
                    <a:pt x="703" y="665"/>
                  </a:cubicBezTo>
                  <a:cubicBezTo>
                    <a:pt x="763" y="665"/>
                    <a:pt x="822" y="629"/>
                    <a:pt x="870" y="569"/>
                  </a:cubicBezTo>
                  <a:cubicBezTo>
                    <a:pt x="929" y="486"/>
                    <a:pt x="893" y="367"/>
                    <a:pt x="810" y="319"/>
                  </a:cubicBezTo>
                  <a:lnTo>
                    <a:pt x="298" y="22"/>
                  </a:lnTo>
                  <a:cubicBezTo>
                    <a:pt x="272" y="7"/>
                    <a:pt x="244" y="0"/>
                    <a:pt x="21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3" name="Google Shape;10152;p58">
              <a:extLst>
                <a:ext uri="{FF2B5EF4-FFF2-40B4-BE49-F238E27FC236}">
                  <a16:creationId xmlns:a16="http://schemas.microsoft.com/office/drawing/2014/main" id="{C27FC5A7-DFB5-664F-8D70-CCBCC392F425}"/>
                </a:ext>
              </a:extLst>
            </p:cNvPr>
            <p:cNvSpPr/>
            <p:nvPr/>
          </p:nvSpPr>
          <p:spPr>
            <a:xfrm>
              <a:off x="4186196" y="4213463"/>
              <a:ext cx="29500" cy="21117"/>
            </a:xfrm>
            <a:custGeom>
              <a:avLst/>
              <a:gdLst/>
              <a:ahLst/>
              <a:cxnLst/>
              <a:rect l="l" t="t" r="r" b="b"/>
              <a:pathLst>
                <a:path w="929" h="665" extrusionOk="0">
                  <a:moveTo>
                    <a:pt x="214" y="0"/>
                  </a:moveTo>
                  <a:cubicBezTo>
                    <a:pt x="152" y="0"/>
                    <a:pt x="89" y="33"/>
                    <a:pt x="48" y="82"/>
                  </a:cubicBezTo>
                  <a:cubicBezTo>
                    <a:pt x="0" y="165"/>
                    <a:pt x="36" y="272"/>
                    <a:pt x="107" y="332"/>
                  </a:cubicBezTo>
                  <a:lnTo>
                    <a:pt x="619" y="629"/>
                  </a:lnTo>
                  <a:cubicBezTo>
                    <a:pt x="643" y="641"/>
                    <a:pt x="667" y="665"/>
                    <a:pt x="703" y="665"/>
                  </a:cubicBezTo>
                  <a:cubicBezTo>
                    <a:pt x="762" y="665"/>
                    <a:pt x="822" y="629"/>
                    <a:pt x="869" y="570"/>
                  </a:cubicBezTo>
                  <a:cubicBezTo>
                    <a:pt x="929" y="463"/>
                    <a:pt x="893" y="367"/>
                    <a:pt x="810" y="320"/>
                  </a:cubicBezTo>
                  <a:lnTo>
                    <a:pt x="298" y="22"/>
                  </a:lnTo>
                  <a:cubicBezTo>
                    <a:pt x="272" y="7"/>
                    <a:pt x="243" y="0"/>
                    <a:pt x="21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4" name="Google Shape;10153;p58">
              <a:extLst>
                <a:ext uri="{FF2B5EF4-FFF2-40B4-BE49-F238E27FC236}">
                  <a16:creationId xmlns:a16="http://schemas.microsoft.com/office/drawing/2014/main" id="{BFFF17D1-D625-5A4B-B6EE-9AA439EE420D}"/>
                </a:ext>
              </a:extLst>
            </p:cNvPr>
            <p:cNvSpPr/>
            <p:nvPr/>
          </p:nvSpPr>
          <p:spPr>
            <a:xfrm>
              <a:off x="4425883" y="4213590"/>
              <a:ext cx="29913" cy="21371"/>
            </a:xfrm>
            <a:custGeom>
              <a:avLst/>
              <a:gdLst/>
              <a:ahLst/>
              <a:cxnLst/>
              <a:rect l="l" t="t" r="r" b="b"/>
              <a:pathLst>
                <a:path w="942" h="673" extrusionOk="0">
                  <a:moveTo>
                    <a:pt x="725" y="0"/>
                  </a:moveTo>
                  <a:cubicBezTo>
                    <a:pt x="693" y="0"/>
                    <a:pt x="660" y="10"/>
                    <a:pt x="632" y="30"/>
                  </a:cubicBezTo>
                  <a:lnTo>
                    <a:pt x="120" y="328"/>
                  </a:lnTo>
                  <a:cubicBezTo>
                    <a:pt x="36" y="375"/>
                    <a:pt x="1" y="494"/>
                    <a:pt x="60" y="578"/>
                  </a:cubicBezTo>
                  <a:cubicBezTo>
                    <a:pt x="96" y="637"/>
                    <a:pt x="155" y="673"/>
                    <a:pt x="227" y="673"/>
                  </a:cubicBezTo>
                  <a:cubicBezTo>
                    <a:pt x="251" y="673"/>
                    <a:pt x="286" y="661"/>
                    <a:pt x="310" y="637"/>
                  </a:cubicBezTo>
                  <a:lnTo>
                    <a:pt x="822" y="340"/>
                  </a:lnTo>
                  <a:cubicBezTo>
                    <a:pt x="905" y="280"/>
                    <a:pt x="941" y="161"/>
                    <a:pt x="882" y="89"/>
                  </a:cubicBezTo>
                  <a:cubicBezTo>
                    <a:pt x="850" y="35"/>
                    <a:pt x="788" y="0"/>
                    <a:pt x="72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5" name="Google Shape;10154;p58">
              <a:extLst>
                <a:ext uri="{FF2B5EF4-FFF2-40B4-BE49-F238E27FC236}">
                  <a16:creationId xmlns:a16="http://schemas.microsoft.com/office/drawing/2014/main" id="{BDC5BEF9-088F-C34B-9FF9-898F2714AAF5}"/>
                </a:ext>
              </a:extLst>
            </p:cNvPr>
            <p:cNvSpPr/>
            <p:nvPr/>
          </p:nvSpPr>
          <p:spPr>
            <a:xfrm>
              <a:off x="4186196" y="4351978"/>
              <a:ext cx="29500" cy="21371"/>
            </a:xfrm>
            <a:custGeom>
              <a:avLst/>
              <a:gdLst/>
              <a:ahLst/>
              <a:cxnLst/>
              <a:rect l="l" t="t" r="r" b="b"/>
              <a:pathLst>
                <a:path w="929" h="673" extrusionOk="0">
                  <a:moveTo>
                    <a:pt x="725" y="0"/>
                  </a:moveTo>
                  <a:cubicBezTo>
                    <a:pt x="692" y="0"/>
                    <a:pt x="660" y="9"/>
                    <a:pt x="631" y="30"/>
                  </a:cubicBezTo>
                  <a:lnTo>
                    <a:pt x="119" y="327"/>
                  </a:lnTo>
                  <a:cubicBezTo>
                    <a:pt x="36" y="375"/>
                    <a:pt x="0" y="494"/>
                    <a:pt x="60" y="589"/>
                  </a:cubicBezTo>
                  <a:cubicBezTo>
                    <a:pt x="95" y="649"/>
                    <a:pt x="155" y="673"/>
                    <a:pt x="226" y="673"/>
                  </a:cubicBezTo>
                  <a:cubicBezTo>
                    <a:pt x="262" y="673"/>
                    <a:pt x="286" y="661"/>
                    <a:pt x="322" y="649"/>
                  </a:cubicBezTo>
                  <a:lnTo>
                    <a:pt x="822" y="351"/>
                  </a:lnTo>
                  <a:cubicBezTo>
                    <a:pt x="893" y="292"/>
                    <a:pt x="929" y="173"/>
                    <a:pt x="881" y="89"/>
                  </a:cubicBezTo>
                  <a:cubicBezTo>
                    <a:pt x="850" y="34"/>
                    <a:pt x="787" y="0"/>
                    <a:pt x="72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26" name="Google Shape;10142;p58">
            <a:extLst>
              <a:ext uri="{FF2B5EF4-FFF2-40B4-BE49-F238E27FC236}">
                <a16:creationId xmlns:a16="http://schemas.microsoft.com/office/drawing/2014/main" id="{CA5E06E9-794D-7548-8949-3FBD9132369F}"/>
              </a:ext>
            </a:extLst>
          </p:cNvPr>
          <p:cNvGrpSpPr/>
          <p:nvPr/>
        </p:nvGrpSpPr>
        <p:grpSpPr>
          <a:xfrm>
            <a:off x="6946061" y="2181155"/>
            <a:ext cx="344065" cy="368644"/>
            <a:chOff x="4149138" y="4121151"/>
            <a:chExt cx="344065" cy="368644"/>
          </a:xfrm>
          <a:solidFill>
            <a:srgbClr val="00CFCC"/>
          </a:solidFill>
        </p:grpSpPr>
        <p:sp>
          <p:nvSpPr>
            <p:cNvPr id="145" name="Google Shape;10143;p58">
              <a:extLst>
                <a:ext uri="{FF2B5EF4-FFF2-40B4-BE49-F238E27FC236}">
                  <a16:creationId xmlns:a16="http://schemas.microsoft.com/office/drawing/2014/main" id="{58106A32-60DE-794D-849F-F247194FAE29}"/>
                </a:ext>
              </a:extLst>
            </p:cNvPr>
            <p:cNvSpPr/>
            <p:nvPr/>
          </p:nvSpPr>
          <p:spPr>
            <a:xfrm>
              <a:off x="4205853" y="4182724"/>
              <a:ext cx="225746" cy="307071"/>
            </a:xfrm>
            <a:custGeom>
              <a:avLst/>
              <a:gdLst/>
              <a:ahLst/>
              <a:cxnLst/>
              <a:rect l="l" t="t" r="r" b="b"/>
              <a:pathLst>
                <a:path w="7109" h="9670" extrusionOk="0">
                  <a:moveTo>
                    <a:pt x="3643" y="359"/>
                  </a:moveTo>
                  <a:cubicBezTo>
                    <a:pt x="4417" y="359"/>
                    <a:pt x="5132" y="645"/>
                    <a:pt x="5703" y="1157"/>
                  </a:cubicBezTo>
                  <a:cubicBezTo>
                    <a:pt x="6358" y="1752"/>
                    <a:pt x="6751" y="2597"/>
                    <a:pt x="6751" y="3478"/>
                  </a:cubicBezTo>
                  <a:cubicBezTo>
                    <a:pt x="6739" y="4074"/>
                    <a:pt x="6572" y="4669"/>
                    <a:pt x="6251" y="5157"/>
                  </a:cubicBezTo>
                  <a:cubicBezTo>
                    <a:pt x="5929" y="5645"/>
                    <a:pt x="5489" y="6038"/>
                    <a:pt x="4953" y="6288"/>
                  </a:cubicBezTo>
                  <a:cubicBezTo>
                    <a:pt x="4620" y="6431"/>
                    <a:pt x="4417" y="6776"/>
                    <a:pt x="4417" y="7146"/>
                  </a:cubicBezTo>
                  <a:lnTo>
                    <a:pt x="4417" y="7360"/>
                  </a:lnTo>
                  <a:lnTo>
                    <a:pt x="2834" y="7360"/>
                  </a:lnTo>
                  <a:lnTo>
                    <a:pt x="2834" y="7146"/>
                  </a:lnTo>
                  <a:cubicBezTo>
                    <a:pt x="2834" y="6776"/>
                    <a:pt x="2631" y="6455"/>
                    <a:pt x="2298" y="6288"/>
                  </a:cubicBezTo>
                  <a:cubicBezTo>
                    <a:pt x="1084" y="5705"/>
                    <a:pt x="381" y="4407"/>
                    <a:pt x="548" y="3074"/>
                  </a:cubicBezTo>
                  <a:cubicBezTo>
                    <a:pt x="726" y="1669"/>
                    <a:pt x="1869" y="526"/>
                    <a:pt x="3286" y="383"/>
                  </a:cubicBezTo>
                  <a:cubicBezTo>
                    <a:pt x="3405" y="359"/>
                    <a:pt x="3524" y="359"/>
                    <a:pt x="3643" y="359"/>
                  </a:cubicBezTo>
                  <a:close/>
                  <a:moveTo>
                    <a:pt x="4417" y="7729"/>
                  </a:moveTo>
                  <a:lnTo>
                    <a:pt x="4417" y="8324"/>
                  </a:lnTo>
                  <a:cubicBezTo>
                    <a:pt x="4417" y="8443"/>
                    <a:pt x="4322" y="8539"/>
                    <a:pt x="4203" y="8539"/>
                  </a:cubicBezTo>
                  <a:lnTo>
                    <a:pt x="3048" y="8539"/>
                  </a:lnTo>
                  <a:cubicBezTo>
                    <a:pt x="2929" y="8539"/>
                    <a:pt x="2834" y="8443"/>
                    <a:pt x="2834" y="8324"/>
                  </a:cubicBezTo>
                  <a:lnTo>
                    <a:pt x="2834" y="7729"/>
                  </a:lnTo>
                  <a:close/>
                  <a:moveTo>
                    <a:pt x="4024" y="8896"/>
                  </a:moveTo>
                  <a:lnTo>
                    <a:pt x="4024" y="9098"/>
                  </a:lnTo>
                  <a:cubicBezTo>
                    <a:pt x="4024" y="9217"/>
                    <a:pt x="3941" y="9313"/>
                    <a:pt x="3822" y="9313"/>
                  </a:cubicBezTo>
                  <a:lnTo>
                    <a:pt x="3429" y="9313"/>
                  </a:lnTo>
                  <a:cubicBezTo>
                    <a:pt x="3310" y="9313"/>
                    <a:pt x="3227" y="9217"/>
                    <a:pt x="3227" y="9098"/>
                  </a:cubicBezTo>
                  <a:lnTo>
                    <a:pt x="3227" y="8896"/>
                  </a:lnTo>
                  <a:close/>
                  <a:moveTo>
                    <a:pt x="3658" y="1"/>
                  </a:moveTo>
                  <a:cubicBezTo>
                    <a:pt x="3519" y="1"/>
                    <a:pt x="3379" y="9"/>
                    <a:pt x="3239" y="26"/>
                  </a:cubicBezTo>
                  <a:cubicBezTo>
                    <a:pt x="1667" y="204"/>
                    <a:pt x="381" y="1466"/>
                    <a:pt x="191" y="3026"/>
                  </a:cubicBezTo>
                  <a:cubicBezTo>
                    <a:pt x="0" y="4526"/>
                    <a:pt x="786" y="5979"/>
                    <a:pt x="2155" y="6610"/>
                  </a:cubicBezTo>
                  <a:cubicBezTo>
                    <a:pt x="2358" y="6705"/>
                    <a:pt x="2477" y="6931"/>
                    <a:pt x="2477" y="7146"/>
                  </a:cubicBezTo>
                  <a:lnTo>
                    <a:pt x="2477" y="8324"/>
                  </a:lnTo>
                  <a:cubicBezTo>
                    <a:pt x="2477" y="8574"/>
                    <a:pt x="2643" y="8789"/>
                    <a:pt x="2870" y="8860"/>
                  </a:cubicBezTo>
                  <a:lnTo>
                    <a:pt x="2870" y="9098"/>
                  </a:lnTo>
                  <a:cubicBezTo>
                    <a:pt x="2870" y="9408"/>
                    <a:pt x="3120" y="9670"/>
                    <a:pt x="3429" y="9670"/>
                  </a:cubicBezTo>
                  <a:lnTo>
                    <a:pt x="3822" y="9670"/>
                  </a:lnTo>
                  <a:cubicBezTo>
                    <a:pt x="4132" y="9670"/>
                    <a:pt x="4382" y="9408"/>
                    <a:pt x="4382" y="9098"/>
                  </a:cubicBezTo>
                  <a:lnTo>
                    <a:pt x="4382" y="8860"/>
                  </a:lnTo>
                  <a:cubicBezTo>
                    <a:pt x="4608" y="8789"/>
                    <a:pt x="4775" y="8574"/>
                    <a:pt x="4775" y="8324"/>
                  </a:cubicBezTo>
                  <a:lnTo>
                    <a:pt x="4775" y="7146"/>
                  </a:lnTo>
                  <a:cubicBezTo>
                    <a:pt x="4775" y="6931"/>
                    <a:pt x="4906" y="6717"/>
                    <a:pt x="5096" y="6610"/>
                  </a:cubicBezTo>
                  <a:cubicBezTo>
                    <a:pt x="5691" y="6336"/>
                    <a:pt x="6191" y="5895"/>
                    <a:pt x="6549" y="5348"/>
                  </a:cubicBezTo>
                  <a:cubicBezTo>
                    <a:pt x="6906" y="4788"/>
                    <a:pt x="7096" y="4133"/>
                    <a:pt x="7096" y="3455"/>
                  </a:cubicBezTo>
                  <a:cubicBezTo>
                    <a:pt x="7108" y="2490"/>
                    <a:pt x="6680" y="1538"/>
                    <a:pt x="5953" y="883"/>
                  </a:cubicBezTo>
                  <a:cubicBezTo>
                    <a:pt x="5309" y="310"/>
                    <a:pt x="4506" y="1"/>
                    <a:pt x="365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6" name="Google Shape;10144;p58">
              <a:extLst>
                <a:ext uri="{FF2B5EF4-FFF2-40B4-BE49-F238E27FC236}">
                  <a16:creationId xmlns:a16="http://schemas.microsoft.com/office/drawing/2014/main" id="{2030C863-5999-4F4D-B367-8416A93BBF97}"/>
                </a:ext>
              </a:extLst>
            </p:cNvPr>
            <p:cNvSpPr/>
            <p:nvPr/>
          </p:nvSpPr>
          <p:spPr>
            <a:xfrm>
              <a:off x="4444777" y="4287484"/>
              <a:ext cx="48426" cy="11400"/>
            </a:xfrm>
            <a:custGeom>
              <a:avLst/>
              <a:gdLst/>
              <a:ahLst/>
              <a:cxnLst/>
              <a:rect l="l" t="t" r="r" b="b"/>
              <a:pathLst>
                <a:path w="1525" h="359" extrusionOk="0">
                  <a:moveTo>
                    <a:pt x="180" y="1"/>
                  </a:moveTo>
                  <a:cubicBezTo>
                    <a:pt x="72" y="1"/>
                    <a:pt x="1" y="72"/>
                    <a:pt x="1" y="179"/>
                  </a:cubicBezTo>
                  <a:cubicBezTo>
                    <a:pt x="1" y="275"/>
                    <a:pt x="72" y="358"/>
                    <a:pt x="180" y="358"/>
                  </a:cubicBezTo>
                  <a:lnTo>
                    <a:pt x="1346" y="358"/>
                  </a:lnTo>
                  <a:cubicBezTo>
                    <a:pt x="1442" y="358"/>
                    <a:pt x="1525" y="275"/>
                    <a:pt x="1525" y="179"/>
                  </a:cubicBezTo>
                  <a:cubicBezTo>
                    <a:pt x="1525" y="72"/>
                    <a:pt x="1430" y="1"/>
                    <a:pt x="134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8" name="Google Shape;10145;p58">
              <a:extLst>
                <a:ext uri="{FF2B5EF4-FFF2-40B4-BE49-F238E27FC236}">
                  <a16:creationId xmlns:a16="http://schemas.microsoft.com/office/drawing/2014/main" id="{5D045434-5F45-C34F-B532-951F75468CE6}"/>
                </a:ext>
              </a:extLst>
            </p:cNvPr>
            <p:cNvSpPr/>
            <p:nvPr/>
          </p:nvSpPr>
          <p:spPr>
            <a:xfrm>
              <a:off x="4149138" y="4287484"/>
              <a:ext cx="48426" cy="11400"/>
            </a:xfrm>
            <a:custGeom>
              <a:avLst/>
              <a:gdLst/>
              <a:ahLst/>
              <a:cxnLst/>
              <a:rect l="l" t="t" r="r" b="b"/>
              <a:pathLst>
                <a:path w="1525" h="359" extrusionOk="0">
                  <a:moveTo>
                    <a:pt x="179" y="1"/>
                  </a:moveTo>
                  <a:cubicBezTo>
                    <a:pt x="72" y="1"/>
                    <a:pt x="0" y="72"/>
                    <a:pt x="0" y="179"/>
                  </a:cubicBezTo>
                  <a:cubicBezTo>
                    <a:pt x="0" y="275"/>
                    <a:pt x="72" y="358"/>
                    <a:pt x="179" y="358"/>
                  </a:cubicBezTo>
                  <a:lnTo>
                    <a:pt x="1334" y="358"/>
                  </a:lnTo>
                  <a:cubicBezTo>
                    <a:pt x="1441" y="358"/>
                    <a:pt x="1512" y="275"/>
                    <a:pt x="1512" y="179"/>
                  </a:cubicBezTo>
                  <a:cubicBezTo>
                    <a:pt x="1524" y="72"/>
                    <a:pt x="1441" y="1"/>
                    <a:pt x="133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9" name="Google Shape;10146;p58">
              <a:extLst>
                <a:ext uri="{FF2B5EF4-FFF2-40B4-BE49-F238E27FC236}">
                  <a16:creationId xmlns:a16="http://schemas.microsoft.com/office/drawing/2014/main" id="{DA74A28A-673B-C340-8EA7-97FF910F6A18}"/>
                </a:ext>
              </a:extLst>
            </p:cNvPr>
            <p:cNvSpPr/>
            <p:nvPr/>
          </p:nvSpPr>
          <p:spPr>
            <a:xfrm>
              <a:off x="4315471" y="4121151"/>
              <a:ext cx="11400" cy="48045"/>
            </a:xfrm>
            <a:custGeom>
              <a:avLst/>
              <a:gdLst/>
              <a:ahLst/>
              <a:cxnLst/>
              <a:rect l="l" t="t" r="r" b="b"/>
              <a:pathLst>
                <a:path w="359" h="1513" extrusionOk="0">
                  <a:moveTo>
                    <a:pt x="180" y="0"/>
                  </a:moveTo>
                  <a:cubicBezTo>
                    <a:pt x="72" y="0"/>
                    <a:pt x="1" y="72"/>
                    <a:pt x="1" y="179"/>
                  </a:cubicBezTo>
                  <a:lnTo>
                    <a:pt x="1" y="1334"/>
                  </a:lnTo>
                  <a:cubicBezTo>
                    <a:pt x="1" y="1441"/>
                    <a:pt x="72" y="1512"/>
                    <a:pt x="180" y="1512"/>
                  </a:cubicBezTo>
                  <a:cubicBezTo>
                    <a:pt x="275" y="1512"/>
                    <a:pt x="358" y="1441"/>
                    <a:pt x="358" y="1334"/>
                  </a:cubicBezTo>
                  <a:lnTo>
                    <a:pt x="358" y="179"/>
                  </a:lnTo>
                  <a:cubicBezTo>
                    <a:pt x="358" y="72"/>
                    <a:pt x="275" y="0"/>
                    <a:pt x="18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0" name="Google Shape;10147;p58">
              <a:extLst>
                <a:ext uri="{FF2B5EF4-FFF2-40B4-BE49-F238E27FC236}">
                  <a16:creationId xmlns:a16="http://schemas.microsoft.com/office/drawing/2014/main" id="{7A1810F4-38A3-4E41-B744-126070BCF708}"/>
                </a:ext>
              </a:extLst>
            </p:cNvPr>
            <p:cNvSpPr/>
            <p:nvPr/>
          </p:nvSpPr>
          <p:spPr>
            <a:xfrm>
              <a:off x="4378632" y="4159575"/>
              <a:ext cx="22705" cy="27754"/>
            </a:xfrm>
            <a:custGeom>
              <a:avLst/>
              <a:gdLst/>
              <a:ahLst/>
              <a:cxnLst/>
              <a:rect l="l" t="t" r="r" b="b"/>
              <a:pathLst>
                <a:path w="715" h="874" extrusionOk="0">
                  <a:moveTo>
                    <a:pt x="513" y="0"/>
                  </a:moveTo>
                  <a:cubicBezTo>
                    <a:pt x="451" y="0"/>
                    <a:pt x="387" y="27"/>
                    <a:pt x="346" y="76"/>
                  </a:cubicBezTo>
                  <a:lnTo>
                    <a:pt x="48" y="588"/>
                  </a:lnTo>
                  <a:cubicBezTo>
                    <a:pt x="0" y="671"/>
                    <a:pt x="24" y="778"/>
                    <a:pt x="107" y="838"/>
                  </a:cubicBezTo>
                  <a:cubicBezTo>
                    <a:pt x="131" y="850"/>
                    <a:pt x="167" y="874"/>
                    <a:pt x="191" y="874"/>
                  </a:cubicBezTo>
                  <a:cubicBezTo>
                    <a:pt x="250" y="874"/>
                    <a:pt x="310" y="838"/>
                    <a:pt x="358" y="778"/>
                  </a:cubicBezTo>
                  <a:lnTo>
                    <a:pt x="655" y="278"/>
                  </a:lnTo>
                  <a:cubicBezTo>
                    <a:pt x="715" y="171"/>
                    <a:pt x="691" y="64"/>
                    <a:pt x="596" y="16"/>
                  </a:cubicBezTo>
                  <a:cubicBezTo>
                    <a:pt x="570" y="5"/>
                    <a:pt x="542" y="0"/>
                    <a:pt x="51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1" name="Google Shape;10148;p58">
              <a:extLst>
                <a:ext uri="{FF2B5EF4-FFF2-40B4-BE49-F238E27FC236}">
                  <a16:creationId xmlns:a16="http://schemas.microsoft.com/office/drawing/2014/main" id="{C272A341-5C79-0F44-92B0-0310E559569D}"/>
                </a:ext>
              </a:extLst>
            </p:cNvPr>
            <p:cNvSpPr/>
            <p:nvPr/>
          </p:nvSpPr>
          <p:spPr>
            <a:xfrm>
              <a:off x="4240243" y="4399103"/>
              <a:ext cx="22705" cy="27563"/>
            </a:xfrm>
            <a:custGeom>
              <a:avLst/>
              <a:gdLst/>
              <a:ahLst/>
              <a:cxnLst/>
              <a:rect l="l" t="t" r="r" b="b"/>
              <a:pathLst>
                <a:path w="715" h="868" extrusionOk="0">
                  <a:moveTo>
                    <a:pt x="507" y="0"/>
                  </a:moveTo>
                  <a:cubicBezTo>
                    <a:pt x="444" y="0"/>
                    <a:pt x="387" y="33"/>
                    <a:pt x="346" y="82"/>
                  </a:cubicBezTo>
                  <a:lnTo>
                    <a:pt x="48" y="594"/>
                  </a:lnTo>
                  <a:cubicBezTo>
                    <a:pt x="1" y="677"/>
                    <a:pt x="24" y="784"/>
                    <a:pt x="108" y="844"/>
                  </a:cubicBezTo>
                  <a:cubicBezTo>
                    <a:pt x="132" y="855"/>
                    <a:pt x="155" y="867"/>
                    <a:pt x="191" y="867"/>
                  </a:cubicBezTo>
                  <a:cubicBezTo>
                    <a:pt x="251" y="867"/>
                    <a:pt x="310" y="844"/>
                    <a:pt x="358" y="784"/>
                  </a:cubicBezTo>
                  <a:lnTo>
                    <a:pt x="655" y="272"/>
                  </a:lnTo>
                  <a:cubicBezTo>
                    <a:pt x="715" y="189"/>
                    <a:pt x="679" y="82"/>
                    <a:pt x="596" y="22"/>
                  </a:cubicBezTo>
                  <a:cubicBezTo>
                    <a:pt x="566" y="7"/>
                    <a:pt x="536" y="0"/>
                    <a:pt x="50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2" name="Google Shape;10149;p58">
              <a:extLst>
                <a:ext uri="{FF2B5EF4-FFF2-40B4-BE49-F238E27FC236}">
                  <a16:creationId xmlns:a16="http://schemas.microsoft.com/office/drawing/2014/main" id="{E632899A-757A-B04F-8AAC-B952EC21C5AE}"/>
                </a:ext>
              </a:extLst>
            </p:cNvPr>
            <p:cNvSpPr/>
            <p:nvPr/>
          </p:nvSpPr>
          <p:spPr>
            <a:xfrm>
              <a:off x="4240243" y="4159130"/>
              <a:ext cx="22705" cy="28198"/>
            </a:xfrm>
            <a:custGeom>
              <a:avLst/>
              <a:gdLst/>
              <a:ahLst/>
              <a:cxnLst/>
              <a:rect l="l" t="t" r="r" b="b"/>
              <a:pathLst>
                <a:path w="715" h="888" extrusionOk="0">
                  <a:moveTo>
                    <a:pt x="213" y="1"/>
                  </a:moveTo>
                  <a:cubicBezTo>
                    <a:pt x="181" y="1"/>
                    <a:pt x="148" y="10"/>
                    <a:pt x="120" y="30"/>
                  </a:cubicBezTo>
                  <a:cubicBezTo>
                    <a:pt x="24" y="78"/>
                    <a:pt x="1" y="197"/>
                    <a:pt x="60" y="292"/>
                  </a:cubicBezTo>
                  <a:lnTo>
                    <a:pt x="358" y="792"/>
                  </a:lnTo>
                  <a:cubicBezTo>
                    <a:pt x="382" y="852"/>
                    <a:pt x="441" y="888"/>
                    <a:pt x="525" y="888"/>
                  </a:cubicBezTo>
                  <a:cubicBezTo>
                    <a:pt x="548" y="888"/>
                    <a:pt x="584" y="864"/>
                    <a:pt x="608" y="852"/>
                  </a:cubicBezTo>
                  <a:cubicBezTo>
                    <a:pt x="679" y="792"/>
                    <a:pt x="715" y="685"/>
                    <a:pt x="667" y="602"/>
                  </a:cubicBezTo>
                  <a:lnTo>
                    <a:pt x="370" y="90"/>
                  </a:lnTo>
                  <a:cubicBezTo>
                    <a:pt x="338" y="35"/>
                    <a:pt x="276" y="1"/>
                    <a:pt x="21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3" name="Google Shape;10150;p58">
              <a:extLst>
                <a:ext uri="{FF2B5EF4-FFF2-40B4-BE49-F238E27FC236}">
                  <a16:creationId xmlns:a16="http://schemas.microsoft.com/office/drawing/2014/main" id="{0B4378F3-DE77-4547-B1B5-02DE9F205A5A}"/>
                </a:ext>
              </a:extLst>
            </p:cNvPr>
            <p:cNvSpPr/>
            <p:nvPr/>
          </p:nvSpPr>
          <p:spPr>
            <a:xfrm>
              <a:off x="4378632" y="4399230"/>
              <a:ext cx="22705" cy="28198"/>
            </a:xfrm>
            <a:custGeom>
              <a:avLst/>
              <a:gdLst/>
              <a:ahLst/>
              <a:cxnLst/>
              <a:rect l="l" t="t" r="r" b="b"/>
              <a:pathLst>
                <a:path w="715" h="888" extrusionOk="0">
                  <a:moveTo>
                    <a:pt x="221" y="0"/>
                  </a:moveTo>
                  <a:cubicBezTo>
                    <a:pt x="187" y="0"/>
                    <a:pt x="152" y="10"/>
                    <a:pt x="119" y="30"/>
                  </a:cubicBezTo>
                  <a:cubicBezTo>
                    <a:pt x="24" y="78"/>
                    <a:pt x="0" y="197"/>
                    <a:pt x="60" y="292"/>
                  </a:cubicBezTo>
                  <a:lnTo>
                    <a:pt x="358" y="792"/>
                  </a:lnTo>
                  <a:cubicBezTo>
                    <a:pt x="393" y="851"/>
                    <a:pt x="453" y="887"/>
                    <a:pt x="524" y="887"/>
                  </a:cubicBezTo>
                  <a:cubicBezTo>
                    <a:pt x="548" y="887"/>
                    <a:pt x="584" y="863"/>
                    <a:pt x="608" y="851"/>
                  </a:cubicBezTo>
                  <a:cubicBezTo>
                    <a:pt x="691" y="792"/>
                    <a:pt x="715" y="673"/>
                    <a:pt x="667" y="601"/>
                  </a:cubicBezTo>
                  <a:lnTo>
                    <a:pt x="369" y="89"/>
                  </a:lnTo>
                  <a:cubicBezTo>
                    <a:pt x="346" y="35"/>
                    <a:pt x="286" y="0"/>
                    <a:pt x="22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4" name="Google Shape;10151;p58">
              <a:extLst>
                <a:ext uri="{FF2B5EF4-FFF2-40B4-BE49-F238E27FC236}">
                  <a16:creationId xmlns:a16="http://schemas.microsoft.com/office/drawing/2014/main" id="{0A1DC8A2-9000-8B44-A90C-9970C75F59F9}"/>
                </a:ext>
              </a:extLst>
            </p:cNvPr>
            <p:cNvSpPr/>
            <p:nvPr/>
          </p:nvSpPr>
          <p:spPr>
            <a:xfrm>
              <a:off x="4426264" y="4351851"/>
              <a:ext cx="29532" cy="21117"/>
            </a:xfrm>
            <a:custGeom>
              <a:avLst/>
              <a:gdLst/>
              <a:ahLst/>
              <a:cxnLst/>
              <a:rect l="l" t="t" r="r" b="b"/>
              <a:pathLst>
                <a:path w="930" h="665" extrusionOk="0">
                  <a:moveTo>
                    <a:pt x="215" y="0"/>
                  </a:moveTo>
                  <a:cubicBezTo>
                    <a:pt x="152" y="0"/>
                    <a:pt x="89" y="32"/>
                    <a:pt x="48" y="81"/>
                  </a:cubicBezTo>
                  <a:cubicBezTo>
                    <a:pt x="1" y="177"/>
                    <a:pt x="36" y="272"/>
                    <a:pt x="108" y="331"/>
                  </a:cubicBezTo>
                  <a:lnTo>
                    <a:pt x="608" y="629"/>
                  </a:lnTo>
                  <a:cubicBezTo>
                    <a:pt x="643" y="653"/>
                    <a:pt x="667" y="665"/>
                    <a:pt x="703" y="665"/>
                  </a:cubicBezTo>
                  <a:cubicBezTo>
                    <a:pt x="763" y="665"/>
                    <a:pt x="822" y="629"/>
                    <a:pt x="870" y="569"/>
                  </a:cubicBezTo>
                  <a:cubicBezTo>
                    <a:pt x="929" y="486"/>
                    <a:pt x="893" y="367"/>
                    <a:pt x="810" y="319"/>
                  </a:cubicBezTo>
                  <a:lnTo>
                    <a:pt x="298" y="22"/>
                  </a:lnTo>
                  <a:cubicBezTo>
                    <a:pt x="272" y="7"/>
                    <a:pt x="244" y="0"/>
                    <a:pt x="21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5" name="Google Shape;10152;p58">
              <a:extLst>
                <a:ext uri="{FF2B5EF4-FFF2-40B4-BE49-F238E27FC236}">
                  <a16:creationId xmlns:a16="http://schemas.microsoft.com/office/drawing/2014/main" id="{7476C34C-2591-A64B-B535-D50E6E1C9D35}"/>
                </a:ext>
              </a:extLst>
            </p:cNvPr>
            <p:cNvSpPr/>
            <p:nvPr/>
          </p:nvSpPr>
          <p:spPr>
            <a:xfrm>
              <a:off x="4186196" y="4213463"/>
              <a:ext cx="29500" cy="21117"/>
            </a:xfrm>
            <a:custGeom>
              <a:avLst/>
              <a:gdLst/>
              <a:ahLst/>
              <a:cxnLst/>
              <a:rect l="l" t="t" r="r" b="b"/>
              <a:pathLst>
                <a:path w="929" h="665" extrusionOk="0">
                  <a:moveTo>
                    <a:pt x="214" y="0"/>
                  </a:moveTo>
                  <a:cubicBezTo>
                    <a:pt x="152" y="0"/>
                    <a:pt x="89" y="33"/>
                    <a:pt x="48" y="82"/>
                  </a:cubicBezTo>
                  <a:cubicBezTo>
                    <a:pt x="0" y="165"/>
                    <a:pt x="36" y="272"/>
                    <a:pt x="107" y="332"/>
                  </a:cubicBezTo>
                  <a:lnTo>
                    <a:pt x="619" y="629"/>
                  </a:lnTo>
                  <a:cubicBezTo>
                    <a:pt x="643" y="641"/>
                    <a:pt x="667" y="665"/>
                    <a:pt x="703" y="665"/>
                  </a:cubicBezTo>
                  <a:cubicBezTo>
                    <a:pt x="762" y="665"/>
                    <a:pt x="822" y="629"/>
                    <a:pt x="869" y="570"/>
                  </a:cubicBezTo>
                  <a:cubicBezTo>
                    <a:pt x="929" y="463"/>
                    <a:pt x="893" y="367"/>
                    <a:pt x="810" y="320"/>
                  </a:cubicBezTo>
                  <a:lnTo>
                    <a:pt x="298" y="22"/>
                  </a:lnTo>
                  <a:cubicBezTo>
                    <a:pt x="272" y="7"/>
                    <a:pt x="243" y="0"/>
                    <a:pt x="21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6" name="Google Shape;10153;p58">
              <a:extLst>
                <a:ext uri="{FF2B5EF4-FFF2-40B4-BE49-F238E27FC236}">
                  <a16:creationId xmlns:a16="http://schemas.microsoft.com/office/drawing/2014/main" id="{4F48510C-9F07-3145-AB62-70065DEBFE38}"/>
                </a:ext>
              </a:extLst>
            </p:cNvPr>
            <p:cNvSpPr/>
            <p:nvPr/>
          </p:nvSpPr>
          <p:spPr>
            <a:xfrm>
              <a:off x="4425883" y="4213590"/>
              <a:ext cx="29913" cy="21371"/>
            </a:xfrm>
            <a:custGeom>
              <a:avLst/>
              <a:gdLst/>
              <a:ahLst/>
              <a:cxnLst/>
              <a:rect l="l" t="t" r="r" b="b"/>
              <a:pathLst>
                <a:path w="942" h="673" extrusionOk="0">
                  <a:moveTo>
                    <a:pt x="725" y="0"/>
                  </a:moveTo>
                  <a:cubicBezTo>
                    <a:pt x="693" y="0"/>
                    <a:pt x="660" y="10"/>
                    <a:pt x="632" y="30"/>
                  </a:cubicBezTo>
                  <a:lnTo>
                    <a:pt x="120" y="328"/>
                  </a:lnTo>
                  <a:cubicBezTo>
                    <a:pt x="36" y="375"/>
                    <a:pt x="1" y="494"/>
                    <a:pt x="60" y="578"/>
                  </a:cubicBezTo>
                  <a:cubicBezTo>
                    <a:pt x="96" y="637"/>
                    <a:pt x="155" y="673"/>
                    <a:pt x="227" y="673"/>
                  </a:cubicBezTo>
                  <a:cubicBezTo>
                    <a:pt x="251" y="673"/>
                    <a:pt x="286" y="661"/>
                    <a:pt x="310" y="637"/>
                  </a:cubicBezTo>
                  <a:lnTo>
                    <a:pt x="822" y="340"/>
                  </a:lnTo>
                  <a:cubicBezTo>
                    <a:pt x="905" y="280"/>
                    <a:pt x="941" y="161"/>
                    <a:pt x="882" y="89"/>
                  </a:cubicBezTo>
                  <a:cubicBezTo>
                    <a:pt x="850" y="35"/>
                    <a:pt x="788" y="0"/>
                    <a:pt x="72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7" name="Google Shape;10154;p58">
              <a:extLst>
                <a:ext uri="{FF2B5EF4-FFF2-40B4-BE49-F238E27FC236}">
                  <a16:creationId xmlns:a16="http://schemas.microsoft.com/office/drawing/2014/main" id="{88977E80-F512-EB4D-B492-87BD40E3E4DA}"/>
                </a:ext>
              </a:extLst>
            </p:cNvPr>
            <p:cNvSpPr/>
            <p:nvPr/>
          </p:nvSpPr>
          <p:spPr>
            <a:xfrm>
              <a:off x="4186196" y="4351978"/>
              <a:ext cx="29500" cy="21371"/>
            </a:xfrm>
            <a:custGeom>
              <a:avLst/>
              <a:gdLst/>
              <a:ahLst/>
              <a:cxnLst/>
              <a:rect l="l" t="t" r="r" b="b"/>
              <a:pathLst>
                <a:path w="929" h="673" extrusionOk="0">
                  <a:moveTo>
                    <a:pt x="725" y="0"/>
                  </a:moveTo>
                  <a:cubicBezTo>
                    <a:pt x="692" y="0"/>
                    <a:pt x="660" y="9"/>
                    <a:pt x="631" y="30"/>
                  </a:cubicBezTo>
                  <a:lnTo>
                    <a:pt x="119" y="327"/>
                  </a:lnTo>
                  <a:cubicBezTo>
                    <a:pt x="36" y="375"/>
                    <a:pt x="0" y="494"/>
                    <a:pt x="60" y="589"/>
                  </a:cubicBezTo>
                  <a:cubicBezTo>
                    <a:pt x="95" y="649"/>
                    <a:pt x="155" y="673"/>
                    <a:pt x="226" y="673"/>
                  </a:cubicBezTo>
                  <a:cubicBezTo>
                    <a:pt x="262" y="673"/>
                    <a:pt x="286" y="661"/>
                    <a:pt x="322" y="649"/>
                  </a:cubicBezTo>
                  <a:lnTo>
                    <a:pt x="822" y="351"/>
                  </a:lnTo>
                  <a:cubicBezTo>
                    <a:pt x="893" y="292"/>
                    <a:pt x="929" y="173"/>
                    <a:pt x="881" y="89"/>
                  </a:cubicBezTo>
                  <a:cubicBezTo>
                    <a:pt x="850" y="34"/>
                    <a:pt x="787" y="0"/>
                    <a:pt x="72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58" name="Google Shape;10142;p58">
            <a:extLst>
              <a:ext uri="{FF2B5EF4-FFF2-40B4-BE49-F238E27FC236}">
                <a16:creationId xmlns:a16="http://schemas.microsoft.com/office/drawing/2014/main" id="{EA28B1DF-AE5F-5E4F-9C97-002A7D3EA46D}"/>
              </a:ext>
            </a:extLst>
          </p:cNvPr>
          <p:cNvGrpSpPr/>
          <p:nvPr/>
        </p:nvGrpSpPr>
        <p:grpSpPr>
          <a:xfrm>
            <a:off x="4613624" y="3642574"/>
            <a:ext cx="344065" cy="368644"/>
            <a:chOff x="4149138" y="4121151"/>
            <a:chExt cx="344065" cy="368644"/>
          </a:xfrm>
          <a:solidFill>
            <a:srgbClr val="00CFCC"/>
          </a:solidFill>
        </p:grpSpPr>
        <p:sp>
          <p:nvSpPr>
            <p:cNvPr id="173" name="Google Shape;10143;p58">
              <a:extLst>
                <a:ext uri="{FF2B5EF4-FFF2-40B4-BE49-F238E27FC236}">
                  <a16:creationId xmlns:a16="http://schemas.microsoft.com/office/drawing/2014/main" id="{CD699BF1-86DF-E141-8DCB-7D82B31BC433}"/>
                </a:ext>
              </a:extLst>
            </p:cNvPr>
            <p:cNvSpPr/>
            <p:nvPr/>
          </p:nvSpPr>
          <p:spPr>
            <a:xfrm>
              <a:off x="4205853" y="4182724"/>
              <a:ext cx="225746" cy="307071"/>
            </a:xfrm>
            <a:custGeom>
              <a:avLst/>
              <a:gdLst/>
              <a:ahLst/>
              <a:cxnLst/>
              <a:rect l="l" t="t" r="r" b="b"/>
              <a:pathLst>
                <a:path w="7109" h="9670" extrusionOk="0">
                  <a:moveTo>
                    <a:pt x="3643" y="359"/>
                  </a:moveTo>
                  <a:cubicBezTo>
                    <a:pt x="4417" y="359"/>
                    <a:pt x="5132" y="645"/>
                    <a:pt x="5703" y="1157"/>
                  </a:cubicBezTo>
                  <a:cubicBezTo>
                    <a:pt x="6358" y="1752"/>
                    <a:pt x="6751" y="2597"/>
                    <a:pt x="6751" y="3478"/>
                  </a:cubicBezTo>
                  <a:cubicBezTo>
                    <a:pt x="6739" y="4074"/>
                    <a:pt x="6572" y="4669"/>
                    <a:pt x="6251" y="5157"/>
                  </a:cubicBezTo>
                  <a:cubicBezTo>
                    <a:pt x="5929" y="5645"/>
                    <a:pt x="5489" y="6038"/>
                    <a:pt x="4953" y="6288"/>
                  </a:cubicBezTo>
                  <a:cubicBezTo>
                    <a:pt x="4620" y="6431"/>
                    <a:pt x="4417" y="6776"/>
                    <a:pt x="4417" y="7146"/>
                  </a:cubicBezTo>
                  <a:lnTo>
                    <a:pt x="4417" y="7360"/>
                  </a:lnTo>
                  <a:lnTo>
                    <a:pt x="2834" y="7360"/>
                  </a:lnTo>
                  <a:lnTo>
                    <a:pt x="2834" y="7146"/>
                  </a:lnTo>
                  <a:cubicBezTo>
                    <a:pt x="2834" y="6776"/>
                    <a:pt x="2631" y="6455"/>
                    <a:pt x="2298" y="6288"/>
                  </a:cubicBezTo>
                  <a:cubicBezTo>
                    <a:pt x="1084" y="5705"/>
                    <a:pt x="381" y="4407"/>
                    <a:pt x="548" y="3074"/>
                  </a:cubicBezTo>
                  <a:cubicBezTo>
                    <a:pt x="726" y="1669"/>
                    <a:pt x="1869" y="526"/>
                    <a:pt x="3286" y="383"/>
                  </a:cubicBezTo>
                  <a:cubicBezTo>
                    <a:pt x="3405" y="359"/>
                    <a:pt x="3524" y="359"/>
                    <a:pt x="3643" y="359"/>
                  </a:cubicBezTo>
                  <a:close/>
                  <a:moveTo>
                    <a:pt x="4417" y="7729"/>
                  </a:moveTo>
                  <a:lnTo>
                    <a:pt x="4417" y="8324"/>
                  </a:lnTo>
                  <a:cubicBezTo>
                    <a:pt x="4417" y="8443"/>
                    <a:pt x="4322" y="8539"/>
                    <a:pt x="4203" y="8539"/>
                  </a:cubicBezTo>
                  <a:lnTo>
                    <a:pt x="3048" y="8539"/>
                  </a:lnTo>
                  <a:cubicBezTo>
                    <a:pt x="2929" y="8539"/>
                    <a:pt x="2834" y="8443"/>
                    <a:pt x="2834" y="8324"/>
                  </a:cubicBezTo>
                  <a:lnTo>
                    <a:pt x="2834" y="7729"/>
                  </a:lnTo>
                  <a:close/>
                  <a:moveTo>
                    <a:pt x="4024" y="8896"/>
                  </a:moveTo>
                  <a:lnTo>
                    <a:pt x="4024" y="9098"/>
                  </a:lnTo>
                  <a:cubicBezTo>
                    <a:pt x="4024" y="9217"/>
                    <a:pt x="3941" y="9313"/>
                    <a:pt x="3822" y="9313"/>
                  </a:cubicBezTo>
                  <a:lnTo>
                    <a:pt x="3429" y="9313"/>
                  </a:lnTo>
                  <a:cubicBezTo>
                    <a:pt x="3310" y="9313"/>
                    <a:pt x="3227" y="9217"/>
                    <a:pt x="3227" y="9098"/>
                  </a:cubicBezTo>
                  <a:lnTo>
                    <a:pt x="3227" y="8896"/>
                  </a:lnTo>
                  <a:close/>
                  <a:moveTo>
                    <a:pt x="3658" y="1"/>
                  </a:moveTo>
                  <a:cubicBezTo>
                    <a:pt x="3519" y="1"/>
                    <a:pt x="3379" y="9"/>
                    <a:pt x="3239" y="26"/>
                  </a:cubicBezTo>
                  <a:cubicBezTo>
                    <a:pt x="1667" y="204"/>
                    <a:pt x="381" y="1466"/>
                    <a:pt x="191" y="3026"/>
                  </a:cubicBezTo>
                  <a:cubicBezTo>
                    <a:pt x="0" y="4526"/>
                    <a:pt x="786" y="5979"/>
                    <a:pt x="2155" y="6610"/>
                  </a:cubicBezTo>
                  <a:cubicBezTo>
                    <a:pt x="2358" y="6705"/>
                    <a:pt x="2477" y="6931"/>
                    <a:pt x="2477" y="7146"/>
                  </a:cubicBezTo>
                  <a:lnTo>
                    <a:pt x="2477" y="8324"/>
                  </a:lnTo>
                  <a:cubicBezTo>
                    <a:pt x="2477" y="8574"/>
                    <a:pt x="2643" y="8789"/>
                    <a:pt x="2870" y="8860"/>
                  </a:cubicBezTo>
                  <a:lnTo>
                    <a:pt x="2870" y="9098"/>
                  </a:lnTo>
                  <a:cubicBezTo>
                    <a:pt x="2870" y="9408"/>
                    <a:pt x="3120" y="9670"/>
                    <a:pt x="3429" y="9670"/>
                  </a:cubicBezTo>
                  <a:lnTo>
                    <a:pt x="3822" y="9670"/>
                  </a:lnTo>
                  <a:cubicBezTo>
                    <a:pt x="4132" y="9670"/>
                    <a:pt x="4382" y="9408"/>
                    <a:pt x="4382" y="9098"/>
                  </a:cubicBezTo>
                  <a:lnTo>
                    <a:pt x="4382" y="8860"/>
                  </a:lnTo>
                  <a:cubicBezTo>
                    <a:pt x="4608" y="8789"/>
                    <a:pt x="4775" y="8574"/>
                    <a:pt x="4775" y="8324"/>
                  </a:cubicBezTo>
                  <a:lnTo>
                    <a:pt x="4775" y="7146"/>
                  </a:lnTo>
                  <a:cubicBezTo>
                    <a:pt x="4775" y="6931"/>
                    <a:pt x="4906" y="6717"/>
                    <a:pt x="5096" y="6610"/>
                  </a:cubicBezTo>
                  <a:cubicBezTo>
                    <a:pt x="5691" y="6336"/>
                    <a:pt x="6191" y="5895"/>
                    <a:pt x="6549" y="5348"/>
                  </a:cubicBezTo>
                  <a:cubicBezTo>
                    <a:pt x="6906" y="4788"/>
                    <a:pt x="7096" y="4133"/>
                    <a:pt x="7096" y="3455"/>
                  </a:cubicBezTo>
                  <a:cubicBezTo>
                    <a:pt x="7108" y="2490"/>
                    <a:pt x="6680" y="1538"/>
                    <a:pt x="5953" y="883"/>
                  </a:cubicBezTo>
                  <a:cubicBezTo>
                    <a:pt x="5309" y="310"/>
                    <a:pt x="4506" y="1"/>
                    <a:pt x="365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9" name="Google Shape;10144;p58">
              <a:extLst>
                <a:ext uri="{FF2B5EF4-FFF2-40B4-BE49-F238E27FC236}">
                  <a16:creationId xmlns:a16="http://schemas.microsoft.com/office/drawing/2014/main" id="{1A3D2313-F1F7-5C4E-8B75-F010CC78574C}"/>
                </a:ext>
              </a:extLst>
            </p:cNvPr>
            <p:cNvSpPr/>
            <p:nvPr/>
          </p:nvSpPr>
          <p:spPr>
            <a:xfrm>
              <a:off x="4444777" y="4287484"/>
              <a:ext cx="48426" cy="11400"/>
            </a:xfrm>
            <a:custGeom>
              <a:avLst/>
              <a:gdLst/>
              <a:ahLst/>
              <a:cxnLst/>
              <a:rect l="l" t="t" r="r" b="b"/>
              <a:pathLst>
                <a:path w="1525" h="359" extrusionOk="0">
                  <a:moveTo>
                    <a:pt x="180" y="1"/>
                  </a:moveTo>
                  <a:cubicBezTo>
                    <a:pt x="72" y="1"/>
                    <a:pt x="1" y="72"/>
                    <a:pt x="1" y="179"/>
                  </a:cubicBezTo>
                  <a:cubicBezTo>
                    <a:pt x="1" y="275"/>
                    <a:pt x="72" y="358"/>
                    <a:pt x="180" y="358"/>
                  </a:cubicBezTo>
                  <a:lnTo>
                    <a:pt x="1346" y="358"/>
                  </a:lnTo>
                  <a:cubicBezTo>
                    <a:pt x="1442" y="358"/>
                    <a:pt x="1525" y="275"/>
                    <a:pt x="1525" y="179"/>
                  </a:cubicBezTo>
                  <a:cubicBezTo>
                    <a:pt x="1525" y="72"/>
                    <a:pt x="1430" y="1"/>
                    <a:pt x="134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0" name="Google Shape;10145;p58">
              <a:extLst>
                <a:ext uri="{FF2B5EF4-FFF2-40B4-BE49-F238E27FC236}">
                  <a16:creationId xmlns:a16="http://schemas.microsoft.com/office/drawing/2014/main" id="{B4BB2102-5A9A-7242-8DEC-822CA8EBE3CF}"/>
                </a:ext>
              </a:extLst>
            </p:cNvPr>
            <p:cNvSpPr/>
            <p:nvPr/>
          </p:nvSpPr>
          <p:spPr>
            <a:xfrm>
              <a:off x="4149138" y="4287484"/>
              <a:ext cx="48426" cy="11400"/>
            </a:xfrm>
            <a:custGeom>
              <a:avLst/>
              <a:gdLst/>
              <a:ahLst/>
              <a:cxnLst/>
              <a:rect l="l" t="t" r="r" b="b"/>
              <a:pathLst>
                <a:path w="1525" h="359" extrusionOk="0">
                  <a:moveTo>
                    <a:pt x="179" y="1"/>
                  </a:moveTo>
                  <a:cubicBezTo>
                    <a:pt x="72" y="1"/>
                    <a:pt x="0" y="72"/>
                    <a:pt x="0" y="179"/>
                  </a:cubicBezTo>
                  <a:cubicBezTo>
                    <a:pt x="0" y="275"/>
                    <a:pt x="72" y="358"/>
                    <a:pt x="179" y="358"/>
                  </a:cubicBezTo>
                  <a:lnTo>
                    <a:pt x="1334" y="358"/>
                  </a:lnTo>
                  <a:cubicBezTo>
                    <a:pt x="1441" y="358"/>
                    <a:pt x="1512" y="275"/>
                    <a:pt x="1512" y="179"/>
                  </a:cubicBezTo>
                  <a:cubicBezTo>
                    <a:pt x="1524" y="72"/>
                    <a:pt x="1441" y="1"/>
                    <a:pt x="133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1" name="Google Shape;10146;p58">
              <a:extLst>
                <a:ext uri="{FF2B5EF4-FFF2-40B4-BE49-F238E27FC236}">
                  <a16:creationId xmlns:a16="http://schemas.microsoft.com/office/drawing/2014/main" id="{CDBA7132-167B-834A-9A46-BC69FCA30FA3}"/>
                </a:ext>
              </a:extLst>
            </p:cNvPr>
            <p:cNvSpPr/>
            <p:nvPr/>
          </p:nvSpPr>
          <p:spPr>
            <a:xfrm>
              <a:off x="4315471" y="4121151"/>
              <a:ext cx="11400" cy="48045"/>
            </a:xfrm>
            <a:custGeom>
              <a:avLst/>
              <a:gdLst/>
              <a:ahLst/>
              <a:cxnLst/>
              <a:rect l="l" t="t" r="r" b="b"/>
              <a:pathLst>
                <a:path w="359" h="1513" extrusionOk="0">
                  <a:moveTo>
                    <a:pt x="180" y="0"/>
                  </a:moveTo>
                  <a:cubicBezTo>
                    <a:pt x="72" y="0"/>
                    <a:pt x="1" y="72"/>
                    <a:pt x="1" y="179"/>
                  </a:cubicBezTo>
                  <a:lnTo>
                    <a:pt x="1" y="1334"/>
                  </a:lnTo>
                  <a:cubicBezTo>
                    <a:pt x="1" y="1441"/>
                    <a:pt x="72" y="1512"/>
                    <a:pt x="180" y="1512"/>
                  </a:cubicBezTo>
                  <a:cubicBezTo>
                    <a:pt x="275" y="1512"/>
                    <a:pt x="358" y="1441"/>
                    <a:pt x="358" y="1334"/>
                  </a:cubicBezTo>
                  <a:lnTo>
                    <a:pt x="358" y="179"/>
                  </a:lnTo>
                  <a:cubicBezTo>
                    <a:pt x="358" y="72"/>
                    <a:pt x="275" y="0"/>
                    <a:pt x="18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2" name="Google Shape;10147;p58">
              <a:extLst>
                <a:ext uri="{FF2B5EF4-FFF2-40B4-BE49-F238E27FC236}">
                  <a16:creationId xmlns:a16="http://schemas.microsoft.com/office/drawing/2014/main" id="{39D2E7E0-AC9B-E84B-ADC2-E92EAD20244D}"/>
                </a:ext>
              </a:extLst>
            </p:cNvPr>
            <p:cNvSpPr/>
            <p:nvPr/>
          </p:nvSpPr>
          <p:spPr>
            <a:xfrm>
              <a:off x="4378632" y="4159575"/>
              <a:ext cx="22705" cy="27754"/>
            </a:xfrm>
            <a:custGeom>
              <a:avLst/>
              <a:gdLst/>
              <a:ahLst/>
              <a:cxnLst/>
              <a:rect l="l" t="t" r="r" b="b"/>
              <a:pathLst>
                <a:path w="715" h="874" extrusionOk="0">
                  <a:moveTo>
                    <a:pt x="513" y="0"/>
                  </a:moveTo>
                  <a:cubicBezTo>
                    <a:pt x="451" y="0"/>
                    <a:pt x="387" y="27"/>
                    <a:pt x="346" y="76"/>
                  </a:cubicBezTo>
                  <a:lnTo>
                    <a:pt x="48" y="588"/>
                  </a:lnTo>
                  <a:cubicBezTo>
                    <a:pt x="0" y="671"/>
                    <a:pt x="24" y="778"/>
                    <a:pt x="107" y="838"/>
                  </a:cubicBezTo>
                  <a:cubicBezTo>
                    <a:pt x="131" y="850"/>
                    <a:pt x="167" y="874"/>
                    <a:pt x="191" y="874"/>
                  </a:cubicBezTo>
                  <a:cubicBezTo>
                    <a:pt x="250" y="874"/>
                    <a:pt x="310" y="838"/>
                    <a:pt x="358" y="778"/>
                  </a:cubicBezTo>
                  <a:lnTo>
                    <a:pt x="655" y="278"/>
                  </a:lnTo>
                  <a:cubicBezTo>
                    <a:pt x="715" y="171"/>
                    <a:pt x="691" y="64"/>
                    <a:pt x="596" y="16"/>
                  </a:cubicBezTo>
                  <a:cubicBezTo>
                    <a:pt x="570" y="5"/>
                    <a:pt x="542" y="0"/>
                    <a:pt x="51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3" name="Google Shape;10148;p58">
              <a:extLst>
                <a:ext uri="{FF2B5EF4-FFF2-40B4-BE49-F238E27FC236}">
                  <a16:creationId xmlns:a16="http://schemas.microsoft.com/office/drawing/2014/main" id="{34B8B6FC-28A3-7C44-B66E-044AF856AAFE}"/>
                </a:ext>
              </a:extLst>
            </p:cNvPr>
            <p:cNvSpPr/>
            <p:nvPr/>
          </p:nvSpPr>
          <p:spPr>
            <a:xfrm>
              <a:off x="4240243" y="4399103"/>
              <a:ext cx="22705" cy="27563"/>
            </a:xfrm>
            <a:custGeom>
              <a:avLst/>
              <a:gdLst/>
              <a:ahLst/>
              <a:cxnLst/>
              <a:rect l="l" t="t" r="r" b="b"/>
              <a:pathLst>
                <a:path w="715" h="868" extrusionOk="0">
                  <a:moveTo>
                    <a:pt x="507" y="0"/>
                  </a:moveTo>
                  <a:cubicBezTo>
                    <a:pt x="444" y="0"/>
                    <a:pt x="387" y="33"/>
                    <a:pt x="346" y="82"/>
                  </a:cubicBezTo>
                  <a:lnTo>
                    <a:pt x="48" y="594"/>
                  </a:lnTo>
                  <a:cubicBezTo>
                    <a:pt x="1" y="677"/>
                    <a:pt x="24" y="784"/>
                    <a:pt x="108" y="844"/>
                  </a:cubicBezTo>
                  <a:cubicBezTo>
                    <a:pt x="132" y="855"/>
                    <a:pt x="155" y="867"/>
                    <a:pt x="191" y="867"/>
                  </a:cubicBezTo>
                  <a:cubicBezTo>
                    <a:pt x="251" y="867"/>
                    <a:pt x="310" y="844"/>
                    <a:pt x="358" y="784"/>
                  </a:cubicBezTo>
                  <a:lnTo>
                    <a:pt x="655" y="272"/>
                  </a:lnTo>
                  <a:cubicBezTo>
                    <a:pt x="715" y="189"/>
                    <a:pt x="679" y="82"/>
                    <a:pt x="596" y="22"/>
                  </a:cubicBezTo>
                  <a:cubicBezTo>
                    <a:pt x="566" y="7"/>
                    <a:pt x="536" y="0"/>
                    <a:pt x="50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4" name="Google Shape;10149;p58">
              <a:extLst>
                <a:ext uri="{FF2B5EF4-FFF2-40B4-BE49-F238E27FC236}">
                  <a16:creationId xmlns:a16="http://schemas.microsoft.com/office/drawing/2014/main" id="{E7B81C63-FB20-404E-9877-DB9DCF599A75}"/>
                </a:ext>
              </a:extLst>
            </p:cNvPr>
            <p:cNvSpPr/>
            <p:nvPr/>
          </p:nvSpPr>
          <p:spPr>
            <a:xfrm>
              <a:off x="4240243" y="4159130"/>
              <a:ext cx="22705" cy="28198"/>
            </a:xfrm>
            <a:custGeom>
              <a:avLst/>
              <a:gdLst/>
              <a:ahLst/>
              <a:cxnLst/>
              <a:rect l="l" t="t" r="r" b="b"/>
              <a:pathLst>
                <a:path w="715" h="888" extrusionOk="0">
                  <a:moveTo>
                    <a:pt x="213" y="1"/>
                  </a:moveTo>
                  <a:cubicBezTo>
                    <a:pt x="181" y="1"/>
                    <a:pt x="148" y="10"/>
                    <a:pt x="120" y="30"/>
                  </a:cubicBezTo>
                  <a:cubicBezTo>
                    <a:pt x="24" y="78"/>
                    <a:pt x="1" y="197"/>
                    <a:pt x="60" y="292"/>
                  </a:cubicBezTo>
                  <a:lnTo>
                    <a:pt x="358" y="792"/>
                  </a:lnTo>
                  <a:cubicBezTo>
                    <a:pt x="382" y="852"/>
                    <a:pt x="441" y="888"/>
                    <a:pt x="525" y="888"/>
                  </a:cubicBezTo>
                  <a:cubicBezTo>
                    <a:pt x="548" y="888"/>
                    <a:pt x="584" y="864"/>
                    <a:pt x="608" y="852"/>
                  </a:cubicBezTo>
                  <a:cubicBezTo>
                    <a:pt x="679" y="792"/>
                    <a:pt x="715" y="685"/>
                    <a:pt x="667" y="602"/>
                  </a:cubicBezTo>
                  <a:lnTo>
                    <a:pt x="370" y="90"/>
                  </a:lnTo>
                  <a:cubicBezTo>
                    <a:pt x="338" y="35"/>
                    <a:pt x="276" y="1"/>
                    <a:pt x="21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5" name="Google Shape;10150;p58">
              <a:extLst>
                <a:ext uri="{FF2B5EF4-FFF2-40B4-BE49-F238E27FC236}">
                  <a16:creationId xmlns:a16="http://schemas.microsoft.com/office/drawing/2014/main" id="{D38F4275-F42A-064F-A86F-5DF51D331C97}"/>
                </a:ext>
              </a:extLst>
            </p:cNvPr>
            <p:cNvSpPr/>
            <p:nvPr/>
          </p:nvSpPr>
          <p:spPr>
            <a:xfrm>
              <a:off x="4378632" y="4399230"/>
              <a:ext cx="22705" cy="28198"/>
            </a:xfrm>
            <a:custGeom>
              <a:avLst/>
              <a:gdLst/>
              <a:ahLst/>
              <a:cxnLst/>
              <a:rect l="l" t="t" r="r" b="b"/>
              <a:pathLst>
                <a:path w="715" h="888" extrusionOk="0">
                  <a:moveTo>
                    <a:pt x="221" y="0"/>
                  </a:moveTo>
                  <a:cubicBezTo>
                    <a:pt x="187" y="0"/>
                    <a:pt x="152" y="10"/>
                    <a:pt x="119" y="30"/>
                  </a:cubicBezTo>
                  <a:cubicBezTo>
                    <a:pt x="24" y="78"/>
                    <a:pt x="0" y="197"/>
                    <a:pt x="60" y="292"/>
                  </a:cubicBezTo>
                  <a:lnTo>
                    <a:pt x="358" y="792"/>
                  </a:lnTo>
                  <a:cubicBezTo>
                    <a:pt x="393" y="851"/>
                    <a:pt x="453" y="887"/>
                    <a:pt x="524" y="887"/>
                  </a:cubicBezTo>
                  <a:cubicBezTo>
                    <a:pt x="548" y="887"/>
                    <a:pt x="584" y="863"/>
                    <a:pt x="608" y="851"/>
                  </a:cubicBezTo>
                  <a:cubicBezTo>
                    <a:pt x="691" y="792"/>
                    <a:pt x="715" y="673"/>
                    <a:pt x="667" y="601"/>
                  </a:cubicBezTo>
                  <a:lnTo>
                    <a:pt x="369" y="89"/>
                  </a:lnTo>
                  <a:cubicBezTo>
                    <a:pt x="346" y="35"/>
                    <a:pt x="286" y="0"/>
                    <a:pt x="22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6" name="Google Shape;10151;p58">
              <a:extLst>
                <a:ext uri="{FF2B5EF4-FFF2-40B4-BE49-F238E27FC236}">
                  <a16:creationId xmlns:a16="http://schemas.microsoft.com/office/drawing/2014/main" id="{603A7111-1DCE-DD4E-98AC-A270EC4C7515}"/>
                </a:ext>
              </a:extLst>
            </p:cNvPr>
            <p:cNvSpPr/>
            <p:nvPr/>
          </p:nvSpPr>
          <p:spPr>
            <a:xfrm>
              <a:off x="4426264" y="4351851"/>
              <a:ext cx="29532" cy="21117"/>
            </a:xfrm>
            <a:custGeom>
              <a:avLst/>
              <a:gdLst/>
              <a:ahLst/>
              <a:cxnLst/>
              <a:rect l="l" t="t" r="r" b="b"/>
              <a:pathLst>
                <a:path w="930" h="665" extrusionOk="0">
                  <a:moveTo>
                    <a:pt x="215" y="0"/>
                  </a:moveTo>
                  <a:cubicBezTo>
                    <a:pt x="152" y="0"/>
                    <a:pt x="89" y="32"/>
                    <a:pt x="48" y="81"/>
                  </a:cubicBezTo>
                  <a:cubicBezTo>
                    <a:pt x="1" y="177"/>
                    <a:pt x="36" y="272"/>
                    <a:pt x="108" y="331"/>
                  </a:cubicBezTo>
                  <a:lnTo>
                    <a:pt x="608" y="629"/>
                  </a:lnTo>
                  <a:cubicBezTo>
                    <a:pt x="643" y="653"/>
                    <a:pt x="667" y="665"/>
                    <a:pt x="703" y="665"/>
                  </a:cubicBezTo>
                  <a:cubicBezTo>
                    <a:pt x="763" y="665"/>
                    <a:pt x="822" y="629"/>
                    <a:pt x="870" y="569"/>
                  </a:cubicBezTo>
                  <a:cubicBezTo>
                    <a:pt x="929" y="486"/>
                    <a:pt x="893" y="367"/>
                    <a:pt x="810" y="319"/>
                  </a:cubicBezTo>
                  <a:lnTo>
                    <a:pt x="298" y="22"/>
                  </a:lnTo>
                  <a:cubicBezTo>
                    <a:pt x="272" y="7"/>
                    <a:pt x="244" y="0"/>
                    <a:pt x="21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7" name="Google Shape;10152;p58">
              <a:extLst>
                <a:ext uri="{FF2B5EF4-FFF2-40B4-BE49-F238E27FC236}">
                  <a16:creationId xmlns:a16="http://schemas.microsoft.com/office/drawing/2014/main" id="{AC47696B-73AE-5043-A3A3-4E31E86DF2AF}"/>
                </a:ext>
              </a:extLst>
            </p:cNvPr>
            <p:cNvSpPr/>
            <p:nvPr/>
          </p:nvSpPr>
          <p:spPr>
            <a:xfrm>
              <a:off x="4186196" y="4213463"/>
              <a:ext cx="29500" cy="21117"/>
            </a:xfrm>
            <a:custGeom>
              <a:avLst/>
              <a:gdLst/>
              <a:ahLst/>
              <a:cxnLst/>
              <a:rect l="l" t="t" r="r" b="b"/>
              <a:pathLst>
                <a:path w="929" h="665" extrusionOk="0">
                  <a:moveTo>
                    <a:pt x="214" y="0"/>
                  </a:moveTo>
                  <a:cubicBezTo>
                    <a:pt x="152" y="0"/>
                    <a:pt x="89" y="33"/>
                    <a:pt x="48" y="82"/>
                  </a:cubicBezTo>
                  <a:cubicBezTo>
                    <a:pt x="0" y="165"/>
                    <a:pt x="36" y="272"/>
                    <a:pt x="107" y="332"/>
                  </a:cubicBezTo>
                  <a:lnTo>
                    <a:pt x="619" y="629"/>
                  </a:lnTo>
                  <a:cubicBezTo>
                    <a:pt x="643" y="641"/>
                    <a:pt x="667" y="665"/>
                    <a:pt x="703" y="665"/>
                  </a:cubicBezTo>
                  <a:cubicBezTo>
                    <a:pt x="762" y="665"/>
                    <a:pt x="822" y="629"/>
                    <a:pt x="869" y="570"/>
                  </a:cubicBezTo>
                  <a:cubicBezTo>
                    <a:pt x="929" y="463"/>
                    <a:pt x="893" y="367"/>
                    <a:pt x="810" y="320"/>
                  </a:cubicBezTo>
                  <a:lnTo>
                    <a:pt x="298" y="22"/>
                  </a:lnTo>
                  <a:cubicBezTo>
                    <a:pt x="272" y="7"/>
                    <a:pt x="243" y="0"/>
                    <a:pt x="21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8" name="Google Shape;10153;p58">
              <a:extLst>
                <a:ext uri="{FF2B5EF4-FFF2-40B4-BE49-F238E27FC236}">
                  <a16:creationId xmlns:a16="http://schemas.microsoft.com/office/drawing/2014/main" id="{5E1A6F56-42B1-AA45-8691-E23C15AD02A9}"/>
                </a:ext>
              </a:extLst>
            </p:cNvPr>
            <p:cNvSpPr/>
            <p:nvPr/>
          </p:nvSpPr>
          <p:spPr>
            <a:xfrm>
              <a:off x="4425883" y="4213590"/>
              <a:ext cx="29913" cy="21371"/>
            </a:xfrm>
            <a:custGeom>
              <a:avLst/>
              <a:gdLst/>
              <a:ahLst/>
              <a:cxnLst/>
              <a:rect l="l" t="t" r="r" b="b"/>
              <a:pathLst>
                <a:path w="942" h="673" extrusionOk="0">
                  <a:moveTo>
                    <a:pt x="725" y="0"/>
                  </a:moveTo>
                  <a:cubicBezTo>
                    <a:pt x="693" y="0"/>
                    <a:pt x="660" y="10"/>
                    <a:pt x="632" y="30"/>
                  </a:cubicBezTo>
                  <a:lnTo>
                    <a:pt x="120" y="328"/>
                  </a:lnTo>
                  <a:cubicBezTo>
                    <a:pt x="36" y="375"/>
                    <a:pt x="1" y="494"/>
                    <a:pt x="60" y="578"/>
                  </a:cubicBezTo>
                  <a:cubicBezTo>
                    <a:pt x="96" y="637"/>
                    <a:pt x="155" y="673"/>
                    <a:pt x="227" y="673"/>
                  </a:cubicBezTo>
                  <a:cubicBezTo>
                    <a:pt x="251" y="673"/>
                    <a:pt x="286" y="661"/>
                    <a:pt x="310" y="637"/>
                  </a:cubicBezTo>
                  <a:lnTo>
                    <a:pt x="822" y="340"/>
                  </a:lnTo>
                  <a:cubicBezTo>
                    <a:pt x="905" y="280"/>
                    <a:pt x="941" y="161"/>
                    <a:pt x="882" y="89"/>
                  </a:cubicBezTo>
                  <a:cubicBezTo>
                    <a:pt x="850" y="35"/>
                    <a:pt x="788" y="0"/>
                    <a:pt x="72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9" name="Google Shape;10154;p58">
              <a:extLst>
                <a:ext uri="{FF2B5EF4-FFF2-40B4-BE49-F238E27FC236}">
                  <a16:creationId xmlns:a16="http://schemas.microsoft.com/office/drawing/2014/main" id="{C5D81142-B4A7-AD45-B694-BDD64F120A35}"/>
                </a:ext>
              </a:extLst>
            </p:cNvPr>
            <p:cNvSpPr/>
            <p:nvPr/>
          </p:nvSpPr>
          <p:spPr>
            <a:xfrm>
              <a:off x="4186196" y="4351978"/>
              <a:ext cx="29500" cy="21371"/>
            </a:xfrm>
            <a:custGeom>
              <a:avLst/>
              <a:gdLst/>
              <a:ahLst/>
              <a:cxnLst/>
              <a:rect l="l" t="t" r="r" b="b"/>
              <a:pathLst>
                <a:path w="929" h="673" extrusionOk="0">
                  <a:moveTo>
                    <a:pt x="725" y="0"/>
                  </a:moveTo>
                  <a:cubicBezTo>
                    <a:pt x="692" y="0"/>
                    <a:pt x="660" y="9"/>
                    <a:pt x="631" y="30"/>
                  </a:cubicBezTo>
                  <a:lnTo>
                    <a:pt x="119" y="327"/>
                  </a:lnTo>
                  <a:cubicBezTo>
                    <a:pt x="36" y="375"/>
                    <a:pt x="0" y="494"/>
                    <a:pt x="60" y="589"/>
                  </a:cubicBezTo>
                  <a:cubicBezTo>
                    <a:pt x="95" y="649"/>
                    <a:pt x="155" y="673"/>
                    <a:pt x="226" y="673"/>
                  </a:cubicBezTo>
                  <a:cubicBezTo>
                    <a:pt x="262" y="673"/>
                    <a:pt x="286" y="661"/>
                    <a:pt x="322" y="649"/>
                  </a:cubicBezTo>
                  <a:lnTo>
                    <a:pt x="822" y="351"/>
                  </a:lnTo>
                  <a:cubicBezTo>
                    <a:pt x="893" y="292"/>
                    <a:pt x="929" y="173"/>
                    <a:pt x="881" y="89"/>
                  </a:cubicBezTo>
                  <a:cubicBezTo>
                    <a:pt x="850" y="34"/>
                    <a:pt x="787" y="0"/>
                    <a:pt x="72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90" name="Google Shape;10142;p58">
            <a:extLst>
              <a:ext uri="{FF2B5EF4-FFF2-40B4-BE49-F238E27FC236}">
                <a16:creationId xmlns:a16="http://schemas.microsoft.com/office/drawing/2014/main" id="{00B8C1EE-17EE-3C47-A47D-F436CF8F05B9}"/>
              </a:ext>
            </a:extLst>
          </p:cNvPr>
          <p:cNvGrpSpPr/>
          <p:nvPr/>
        </p:nvGrpSpPr>
        <p:grpSpPr>
          <a:xfrm>
            <a:off x="6976073" y="3624585"/>
            <a:ext cx="344065" cy="368644"/>
            <a:chOff x="4149138" y="4121151"/>
            <a:chExt cx="344065" cy="368644"/>
          </a:xfrm>
          <a:solidFill>
            <a:srgbClr val="00CFCC"/>
          </a:solidFill>
        </p:grpSpPr>
        <p:sp>
          <p:nvSpPr>
            <p:cNvPr id="191" name="Google Shape;10143;p58">
              <a:extLst>
                <a:ext uri="{FF2B5EF4-FFF2-40B4-BE49-F238E27FC236}">
                  <a16:creationId xmlns:a16="http://schemas.microsoft.com/office/drawing/2014/main" id="{8FBA7E7E-25B6-9F48-94FA-B63AF7E94DFF}"/>
                </a:ext>
              </a:extLst>
            </p:cNvPr>
            <p:cNvSpPr/>
            <p:nvPr/>
          </p:nvSpPr>
          <p:spPr>
            <a:xfrm>
              <a:off x="4205853" y="4182724"/>
              <a:ext cx="225746" cy="307071"/>
            </a:xfrm>
            <a:custGeom>
              <a:avLst/>
              <a:gdLst/>
              <a:ahLst/>
              <a:cxnLst/>
              <a:rect l="l" t="t" r="r" b="b"/>
              <a:pathLst>
                <a:path w="7109" h="9670" extrusionOk="0">
                  <a:moveTo>
                    <a:pt x="3643" y="359"/>
                  </a:moveTo>
                  <a:cubicBezTo>
                    <a:pt x="4417" y="359"/>
                    <a:pt x="5132" y="645"/>
                    <a:pt x="5703" y="1157"/>
                  </a:cubicBezTo>
                  <a:cubicBezTo>
                    <a:pt x="6358" y="1752"/>
                    <a:pt x="6751" y="2597"/>
                    <a:pt x="6751" y="3478"/>
                  </a:cubicBezTo>
                  <a:cubicBezTo>
                    <a:pt x="6739" y="4074"/>
                    <a:pt x="6572" y="4669"/>
                    <a:pt x="6251" y="5157"/>
                  </a:cubicBezTo>
                  <a:cubicBezTo>
                    <a:pt x="5929" y="5645"/>
                    <a:pt x="5489" y="6038"/>
                    <a:pt x="4953" y="6288"/>
                  </a:cubicBezTo>
                  <a:cubicBezTo>
                    <a:pt x="4620" y="6431"/>
                    <a:pt x="4417" y="6776"/>
                    <a:pt x="4417" y="7146"/>
                  </a:cubicBezTo>
                  <a:lnTo>
                    <a:pt x="4417" y="7360"/>
                  </a:lnTo>
                  <a:lnTo>
                    <a:pt x="2834" y="7360"/>
                  </a:lnTo>
                  <a:lnTo>
                    <a:pt x="2834" y="7146"/>
                  </a:lnTo>
                  <a:cubicBezTo>
                    <a:pt x="2834" y="6776"/>
                    <a:pt x="2631" y="6455"/>
                    <a:pt x="2298" y="6288"/>
                  </a:cubicBezTo>
                  <a:cubicBezTo>
                    <a:pt x="1084" y="5705"/>
                    <a:pt x="381" y="4407"/>
                    <a:pt x="548" y="3074"/>
                  </a:cubicBezTo>
                  <a:cubicBezTo>
                    <a:pt x="726" y="1669"/>
                    <a:pt x="1869" y="526"/>
                    <a:pt x="3286" y="383"/>
                  </a:cubicBezTo>
                  <a:cubicBezTo>
                    <a:pt x="3405" y="359"/>
                    <a:pt x="3524" y="359"/>
                    <a:pt x="3643" y="359"/>
                  </a:cubicBezTo>
                  <a:close/>
                  <a:moveTo>
                    <a:pt x="4417" y="7729"/>
                  </a:moveTo>
                  <a:lnTo>
                    <a:pt x="4417" y="8324"/>
                  </a:lnTo>
                  <a:cubicBezTo>
                    <a:pt x="4417" y="8443"/>
                    <a:pt x="4322" y="8539"/>
                    <a:pt x="4203" y="8539"/>
                  </a:cubicBezTo>
                  <a:lnTo>
                    <a:pt x="3048" y="8539"/>
                  </a:lnTo>
                  <a:cubicBezTo>
                    <a:pt x="2929" y="8539"/>
                    <a:pt x="2834" y="8443"/>
                    <a:pt x="2834" y="8324"/>
                  </a:cubicBezTo>
                  <a:lnTo>
                    <a:pt x="2834" y="7729"/>
                  </a:lnTo>
                  <a:close/>
                  <a:moveTo>
                    <a:pt x="4024" y="8896"/>
                  </a:moveTo>
                  <a:lnTo>
                    <a:pt x="4024" y="9098"/>
                  </a:lnTo>
                  <a:cubicBezTo>
                    <a:pt x="4024" y="9217"/>
                    <a:pt x="3941" y="9313"/>
                    <a:pt x="3822" y="9313"/>
                  </a:cubicBezTo>
                  <a:lnTo>
                    <a:pt x="3429" y="9313"/>
                  </a:lnTo>
                  <a:cubicBezTo>
                    <a:pt x="3310" y="9313"/>
                    <a:pt x="3227" y="9217"/>
                    <a:pt x="3227" y="9098"/>
                  </a:cubicBezTo>
                  <a:lnTo>
                    <a:pt x="3227" y="8896"/>
                  </a:lnTo>
                  <a:close/>
                  <a:moveTo>
                    <a:pt x="3658" y="1"/>
                  </a:moveTo>
                  <a:cubicBezTo>
                    <a:pt x="3519" y="1"/>
                    <a:pt x="3379" y="9"/>
                    <a:pt x="3239" y="26"/>
                  </a:cubicBezTo>
                  <a:cubicBezTo>
                    <a:pt x="1667" y="204"/>
                    <a:pt x="381" y="1466"/>
                    <a:pt x="191" y="3026"/>
                  </a:cubicBezTo>
                  <a:cubicBezTo>
                    <a:pt x="0" y="4526"/>
                    <a:pt x="786" y="5979"/>
                    <a:pt x="2155" y="6610"/>
                  </a:cubicBezTo>
                  <a:cubicBezTo>
                    <a:pt x="2358" y="6705"/>
                    <a:pt x="2477" y="6931"/>
                    <a:pt x="2477" y="7146"/>
                  </a:cubicBezTo>
                  <a:lnTo>
                    <a:pt x="2477" y="8324"/>
                  </a:lnTo>
                  <a:cubicBezTo>
                    <a:pt x="2477" y="8574"/>
                    <a:pt x="2643" y="8789"/>
                    <a:pt x="2870" y="8860"/>
                  </a:cubicBezTo>
                  <a:lnTo>
                    <a:pt x="2870" y="9098"/>
                  </a:lnTo>
                  <a:cubicBezTo>
                    <a:pt x="2870" y="9408"/>
                    <a:pt x="3120" y="9670"/>
                    <a:pt x="3429" y="9670"/>
                  </a:cubicBezTo>
                  <a:lnTo>
                    <a:pt x="3822" y="9670"/>
                  </a:lnTo>
                  <a:cubicBezTo>
                    <a:pt x="4132" y="9670"/>
                    <a:pt x="4382" y="9408"/>
                    <a:pt x="4382" y="9098"/>
                  </a:cubicBezTo>
                  <a:lnTo>
                    <a:pt x="4382" y="8860"/>
                  </a:lnTo>
                  <a:cubicBezTo>
                    <a:pt x="4608" y="8789"/>
                    <a:pt x="4775" y="8574"/>
                    <a:pt x="4775" y="8324"/>
                  </a:cubicBezTo>
                  <a:lnTo>
                    <a:pt x="4775" y="7146"/>
                  </a:lnTo>
                  <a:cubicBezTo>
                    <a:pt x="4775" y="6931"/>
                    <a:pt x="4906" y="6717"/>
                    <a:pt x="5096" y="6610"/>
                  </a:cubicBezTo>
                  <a:cubicBezTo>
                    <a:pt x="5691" y="6336"/>
                    <a:pt x="6191" y="5895"/>
                    <a:pt x="6549" y="5348"/>
                  </a:cubicBezTo>
                  <a:cubicBezTo>
                    <a:pt x="6906" y="4788"/>
                    <a:pt x="7096" y="4133"/>
                    <a:pt x="7096" y="3455"/>
                  </a:cubicBezTo>
                  <a:cubicBezTo>
                    <a:pt x="7108" y="2490"/>
                    <a:pt x="6680" y="1538"/>
                    <a:pt x="5953" y="883"/>
                  </a:cubicBezTo>
                  <a:cubicBezTo>
                    <a:pt x="5309" y="310"/>
                    <a:pt x="4506" y="1"/>
                    <a:pt x="365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9" name="Google Shape;10144;p58">
              <a:extLst>
                <a:ext uri="{FF2B5EF4-FFF2-40B4-BE49-F238E27FC236}">
                  <a16:creationId xmlns:a16="http://schemas.microsoft.com/office/drawing/2014/main" id="{2AEAD1F4-12B0-2F4A-AE66-FD26D2BFE9F0}"/>
                </a:ext>
              </a:extLst>
            </p:cNvPr>
            <p:cNvSpPr/>
            <p:nvPr/>
          </p:nvSpPr>
          <p:spPr>
            <a:xfrm>
              <a:off x="4444777" y="4287484"/>
              <a:ext cx="48426" cy="11400"/>
            </a:xfrm>
            <a:custGeom>
              <a:avLst/>
              <a:gdLst/>
              <a:ahLst/>
              <a:cxnLst/>
              <a:rect l="l" t="t" r="r" b="b"/>
              <a:pathLst>
                <a:path w="1525" h="359" extrusionOk="0">
                  <a:moveTo>
                    <a:pt x="180" y="1"/>
                  </a:moveTo>
                  <a:cubicBezTo>
                    <a:pt x="72" y="1"/>
                    <a:pt x="1" y="72"/>
                    <a:pt x="1" y="179"/>
                  </a:cubicBezTo>
                  <a:cubicBezTo>
                    <a:pt x="1" y="275"/>
                    <a:pt x="72" y="358"/>
                    <a:pt x="180" y="358"/>
                  </a:cubicBezTo>
                  <a:lnTo>
                    <a:pt x="1346" y="358"/>
                  </a:lnTo>
                  <a:cubicBezTo>
                    <a:pt x="1442" y="358"/>
                    <a:pt x="1525" y="275"/>
                    <a:pt x="1525" y="179"/>
                  </a:cubicBezTo>
                  <a:cubicBezTo>
                    <a:pt x="1525" y="72"/>
                    <a:pt x="1430" y="1"/>
                    <a:pt x="134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1" name="Google Shape;10145;p58">
              <a:extLst>
                <a:ext uri="{FF2B5EF4-FFF2-40B4-BE49-F238E27FC236}">
                  <a16:creationId xmlns:a16="http://schemas.microsoft.com/office/drawing/2014/main" id="{A7A13DC3-109A-064D-936D-8E5B5C12D39C}"/>
                </a:ext>
              </a:extLst>
            </p:cNvPr>
            <p:cNvSpPr/>
            <p:nvPr/>
          </p:nvSpPr>
          <p:spPr>
            <a:xfrm>
              <a:off x="4149138" y="4287484"/>
              <a:ext cx="48426" cy="11400"/>
            </a:xfrm>
            <a:custGeom>
              <a:avLst/>
              <a:gdLst/>
              <a:ahLst/>
              <a:cxnLst/>
              <a:rect l="l" t="t" r="r" b="b"/>
              <a:pathLst>
                <a:path w="1525" h="359" extrusionOk="0">
                  <a:moveTo>
                    <a:pt x="179" y="1"/>
                  </a:moveTo>
                  <a:cubicBezTo>
                    <a:pt x="72" y="1"/>
                    <a:pt x="0" y="72"/>
                    <a:pt x="0" y="179"/>
                  </a:cubicBezTo>
                  <a:cubicBezTo>
                    <a:pt x="0" y="275"/>
                    <a:pt x="72" y="358"/>
                    <a:pt x="179" y="358"/>
                  </a:cubicBezTo>
                  <a:lnTo>
                    <a:pt x="1334" y="358"/>
                  </a:lnTo>
                  <a:cubicBezTo>
                    <a:pt x="1441" y="358"/>
                    <a:pt x="1512" y="275"/>
                    <a:pt x="1512" y="179"/>
                  </a:cubicBezTo>
                  <a:cubicBezTo>
                    <a:pt x="1524" y="72"/>
                    <a:pt x="1441" y="1"/>
                    <a:pt x="133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6" name="Google Shape;10146;p58">
              <a:extLst>
                <a:ext uri="{FF2B5EF4-FFF2-40B4-BE49-F238E27FC236}">
                  <a16:creationId xmlns:a16="http://schemas.microsoft.com/office/drawing/2014/main" id="{11640FDC-9357-4F4E-8DF1-5A75403008A4}"/>
                </a:ext>
              </a:extLst>
            </p:cNvPr>
            <p:cNvSpPr/>
            <p:nvPr/>
          </p:nvSpPr>
          <p:spPr>
            <a:xfrm>
              <a:off x="4315471" y="4121151"/>
              <a:ext cx="11400" cy="48045"/>
            </a:xfrm>
            <a:custGeom>
              <a:avLst/>
              <a:gdLst/>
              <a:ahLst/>
              <a:cxnLst/>
              <a:rect l="l" t="t" r="r" b="b"/>
              <a:pathLst>
                <a:path w="359" h="1513" extrusionOk="0">
                  <a:moveTo>
                    <a:pt x="180" y="0"/>
                  </a:moveTo>
                  <a:cubicBezTo>
                    <a:pt x="72" y="0"/>
                    <a:pt x="1" y="72"/>
                    <a:pt x="1" y="179"/>
                  </a:cubicBezTo>
                  <a:lnTo>
                    <a:pt x="1" y="1334"/>
                  </a:lnTo>
                  <a:cubicBezTo>
                    <a:pt x="1" y="1441"/>
                    <a:pt x="72" y="1512"/>
                    <a:pt x="180" y="1512"/>
                  </a:cubicBezTo>
                  <a:cubicBezTo>
                    <a:pt x="275" y="1512"/>
                    <a:pt x="358" y="1441"/>
                    <a:pt x="358" y="1334"/>
                  </a:cubicBezTo>
                  <a:lnTo>
                    <a:pt x="358" y="179"/>
                  </a:lnTo>
                  <a:cubicBezTo>
                    <a:pt x="358" y="72"/>
                    <a:pt x="275" y="0"/>
                    <a:pt x="18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7" name="Google Shape;10147;p58">
              <a:extLst>
                <a:ext uri="{FF2B5EF4-FFF2-40B4-BE49-F238E27FC236}">
                  <a16:creationId xmlns:a16="http://schemas.microsoft.com/office/drawing/2014/main" id="{0D40608D-80CC-ED4B-9E9B-CDB6FFC3065D}"/>
                </a:ext>
              </a:extLst>
            </p:cNvPr>
            <p:cNvSpPr/>
            <p:nvPr/>
          </p:nvSpPr>
          <p:spPr>
            <a:xfrm>
              <a:off x="4378632" y="4159575"/>
              <a:ext cx="22705" cy="27754"/>
            </a:xfrm>
            <a:custGeom>
              <a:avLst/>
              <a:gdLst/>
              <a:ahLst/>
              <a:cxnLst/>
              <a:rect l="l" t="t" r="r" b="b"/>
              <a:pathLst>
                <a:path w="715" h="874" extrusionOk="0">
                  <a:moveTo>
                    <a:pt x="513" y="0"/>
                  </a:moveTo>
                  <a:cubicBezTo>
                    <a:pt x="451" y="0"/>
                    <a:pt x="387" y="27"/>
                    <a:pt x="346" y="76"/>
                  </a:cubicBezTo>
                  <a:lnTo>
                    <a:pt x="48" y="588"/>
                  </a:lnTo>
                  <a:cubicBezTo>
                    <a:pt x="0" y="671"/>
                    <a:pt x="24" y="778"/>
                    <a:pt x="107" y="838"/>
                  </a:cubicBezTo>
                  <a:cubicBezTo>
                    <a:pt x="131" y="850"/>
                    <a:pt x="167" y="874"/>
                    <a:pt x="191" y="874"/>
                  </a:cubicBezTo>
                  <a:cubicBezTo>
                    <a:pt x="250" y="874"/>
                    <a:pt x="310" y="838"/>
                    <a:pt x="358" y="778"/>
                  </a:cubicBezTo>
                  <a:lnTo>
                    <a:pt x="655" y="278"/>
                  </a:lnTo>
                  <a:cubicBezTo>
                    <a:pt x="715" y="171"/>
                    <a:pt x="691" y="64"/>
                    <a:pt x="596" y="16"/>
                  </a:cubicBezTo>
                  <a:cubicBezTo>
                    <a:pt x="570" y="5"/>
                    <a:pt x="542" y="0"/>
                    <a:pt x="51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8" name="Google Shape;10148;p58">
              <a:extLst>
                <a:ext uri="{FF2B5EF4-FFF2-40B4-BE49-F238E27FC236}">
                  <a16:creationId xmlns:a16="http://schemas.microsoft.com/office/drawing/2014/main" id="{0D1747A4-5508-684A-BC13-5B1F69ADDA5E}"/>
                </a:ext>
              </a:extLst>
            </p:cNvPr>
            <p:cNvSpPr/>
            <p:nvPr/>
          </p:nvSpPr>
          <p:spPr>
            <a:xfrm>
              <a:off x="4240243" y="4399103"/>
              <a:ext cx="22705" cy="27563"/>
            </a:xfrm>
            <a:custGeom>
              <a:avLst/>
              <a:gdLst/>
              <a:ahLst/>
              <a:cxnLst/>
              <a:rect l="l" t="t" r="r" b="b"/>
              <a:pathLst>
                <a:path w="715" h="868" extrusionOk="0">
                  <a:moveTo>
                    <a:pt x="507" y="0"/>
                  </a:moveTo>
                  <a:cubicBezTo>
                    <a:pt x="444" y="0"/>
                    <a:pt x="387" y="33"/>
                    <a:pt x="346" y="82"/>
                  </a:cubicBezTo>
                  <a:lnTo>
                    <a:pt x="48" y="594"/>
                  </a:lnTo>
                  <a:cubicBezTo>
                    <a:pt x="1" y="677"/>
                    <a:pt x="24" y="784"/>
                    <a:pt x="108" y="844"/>
                  </a:cubicBezTo>
                  <a:cubicBezTo>
                    <a:pt x="132" y="855"/>
                    <a:pt x="155" y="867"/>
                    <a:pt x="191" y="867"/>
                  </a:cubicBezTo>
                  <a:cubicBezTo>
                    <a:pt x="251" y="867"/>
                    <a:pt x="310" y="844"/>
                    <a:pt x="358" y="784"/>
                  </a:cubicBezTo>
                  <a:lnTo>
                    <a:pt x="655" y="272"/>
                  </a:lnTo>
                  <a:cubicBezTo>
                    <a:pt x="715" y="189"/>
                    <a:pt x="679" y="82"/>
                    <a:pt x="596" y="22"/>
                  </a:cubicBezTo>
                  <a:cubicBezTo>
                    <a:pt x="566" y="7"/>
                    <a:pt x="536" y="0"/>
                    <a:pt x="50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9" name="Google Shape;10149;p58">
              <a:extLst>
                <a:ext uri="{FF2B5EF4-FFF2-40B4-BE49-F238E27FC236}">
                  <a16:creationId xmlns:a16="http://schemas.microsoft.com/office/drawing/2014/main" id="{C43C61C8-785B-A746-A09D-195C8A91567E}"/>
                </a:ext>
              </a:extLst>
            </p:cNvPr>
            <p:cNvSpPr/>
            <p:nvPr/>
          </p:nvSpPr>
          <p:spPr>
            <a:xfrm>
              <a:off x="4240243" y="4159130"/>
              <a:ext cx="22705" cy="28198"/>
            </a:xfrm>
            <a:custGeom>
              <a:avLst/>
              <a:gdLst/>
              <a:ahLst/>
              <a:cxnLst/>
              <a:rect l="l" t="t" r="r" b="b"/>
              <a:pathLst>
                <a:path w="715" h="888" extrusionOk="0">
                  <a:moveTo>
                    <a:pt x="213" y="1"/>
                  </a:moveTo>
                  <a:cubicBezTo>
                    <a:pt x="181" y="1"/>
                    <a:pt x="148" y="10"/>
                    <a:pt x="120" y="30"/>
                  </a:cubicBezTo>
                  <a:cubicBezTo>
                    <a:pt x="24" y="78"/>
                    <a:pt x="1" y="197"/>
                    <a:pt x="60" y="292"/>
                  </a:cubicBezTo>
                  <a:lnTo>
                    <a:pt x="358" y="792"/>
                  </a:lnTo>
                  <a:cubicBezTo>
                    <a:pt x="382" y="852"/>
                    <a:pt x="441" y="888"/>
                    <a:pt x="525" y="888"/>
                  </a:cubicBezTo>
                  <a:cubicBezTo>
                    <a:pt x="548" y="888"/>
                    <a:pt x="584" y="864"/>
                    <a:pt x="608" y="852"/>
                  </a:cubicBezTo>
                  <a:cubicBezTo>
                    <a:pt x="679" y="792"/>
                    <a:pt x="715" y="685"/>
                    <a:pt x="667" y="602"/>
                  </a:cubicBezTo>
                  <a:lnTo>
                    <a:pt x="370" y="90"/>
                  </a:lnTo>
                  <a:cubicBezTo>
                    <a:pt x="338" y="35"/>
                    <a:pt x="276" y="1"/>
                    <a:pt x="21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0" name="Google Shape;10150;p58">
              <a:extLst>
                <a:ext uri="{FF2B5EF4-FFF2-40B4-BE49-F238E27FC236}">
                  <a16:creationId xmlns:a16="http://schemas.microsoft.com/office/drawing/2014/main" id="{5CD68334-6733-A94E-A1DF-A766737C923F}"/>
                </a:ext>
              </a:extLst>
            </p:cNvPr>
            <p:cNvSpPr/>
            <p:nvPr/>
          </p:nvSpPr>
          <p:spPr>
            <a:xfrm>
              <a:off x="4378632" y="4399230"/>
              <a:ext cx="22705" cy="28198"/>
            </a:xfrm>
            <a:custGeom>
              <a:avLst/>
              <a:gdLst/>
              <a:ahLst/>
              <a:cxnLst/>
              <a:rect l="l" t="t" r="r" b="b"/>
              <a:pathLst>
                <a:path w="715" h="888" extrusionOk="0">
                  <a:moveTo>
                    <a:pt x="221" y="0"/>
                  </a:moveTo>
                  <a:cubicBezTo>
                    <a:pt x="187" y="0"/>
                    <a:pt x="152" y="10"/>
                    <a:pt x="119" y="30"/>
                  </a:cubicBezTo>
                  <a:cubicBezTo>
                    <a:pt x="24" y="78"/>
                    <a:pt x="0" y="197"/>
                    <a:pt x="60" y="292"/>
                  </a:cubicBezTo>
                  <a:lnTo>
                    <a:pt x="358" y="792"/>
                  </a:lnTo>
                  <a:cubicBezTo>
                    <a:pt x="393" y="851"/>
                    <a:pt x="453" y="887"/>
                    <a:pt x="524" y="887"/>
                  </a:cubicBezTo>
                  <a:cubicBezTo>
                    <a:pt x="548" y="887"/>
                    <a:pt x="584" y="863"/>
                    <a:pt x="608" y="851"/>
                  </a:cubicBezTo>
                  <a:cubicBezTo>
                    <a:pt x="691" y="792"/>
                    <a:pt x="715" y="673"/>
                    <a:pt x="667" y="601"/>
                  </a:cubicBezTo>
                  <a:lnTo>
                    <a:pt x="369" y="89"/>
                  </a:lnTo>
                  <a:cubicBezTo>
                    <a:pt x="346" y="35"/>
                    <a:pt x="286" y="0"/>
                    <a:pt x="22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1" name="Google Shape;10151;p58">
              <a:extLst>
                <a:ext uri="{FF2B5EF4-FFF2-40B4-BE49-F238E27FC236}">
                  <a16:creationId xmlns:a16="http://schemas.microsoft.com/office/drawing/2014/main" id="{686CD1FB-56F2-EC4E-80E3-49F0F912ABC3}"/>
                </a:ext>
              </a:extLst>
            </p:cNvPr>
            <p:cNvSpPr/>
            <p:nvPr/>
          </p:nvSpPr>
          <p:spPr>
            <a:xfrm>
              <a:off x="4426264" y="4351851"/>
              <a:ext cx="29532" cy="21117"/>
            </a:xfrm>
            <a:custGeom>
              <a:avLst/>
              <a:gdLst/>
              <a:ahLst/>
              <a:cxnLst/>
              <a:rect l="l" t="t" r="r" b="b"/>
              <a:pathLst>
                <a:path w="930" h="665" extrusionOk="0">
                  <a:moveTo>
                    <a:pt x="215" y="0"/>
                  </a:moveTo>
                  <a:cubicBezTo>
                    <a:pt x="152" y="0"/>
                    <a:pt x="89" y="32"/>
                    <a:pt x="48" y="81"/>
                  </a:cubicBezTo>
                  <a:cubicBezTo>
                    <a:pt x="1" y="177"/>
                    <a:pt x="36" y="272"/>
                    <a:pt x="108" y="331"/>
                  </a:cubicBezTo>
                  <a:lnTo>
                    <a:pt x="608" y="629"/>
                  </a:lnTo>
                  <a:cubicBezTo>
                    <a:pt x="643" y="653"/>
                    <a:pt x="667" y="665"/>
                    <a:pt x="703" y="665"/>
                  </a:cubicBezTo>
                  <a:cubicBezTo>
                    <a:pt x="763" y="665"/>
                    <a:pt x="822" y="629"/>
                    <a:pt x="870" y="569"/>
                  </a:cubicBezTo>
                  <a:cubicBezTo>
                    <a:pt x="929" y="486"/>
                    <a:pt x="893" y="367"/>
                    <a:pt x="810" y="319"/>
                  </a:cubicBezTo>
                  <a:lnTo>
                    <a:pt x="298" y="22"/>
                  </a:lnTo>
                  <a:cubicBezTo>
                    <a:pt x="272" y="7"/>
                    <a:pt x="244" y="0"/>
                    <a:pt x="21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2" name="Google Shape;10152;p58">
              <a:extLst>
                <a:ext uri="{FF2B5EF4-FFF2-40B4-BE49-F238E27FC236}">
                  <a16:creationId xmlns:a16="http://schemas.microsoft.com/office/drawing/2014/main" id="{5B5E0C35-59CA-9B4D-8554-B4748FACBC2E}"/>
                </a:ext>
              </a:extLst>
            </p:cNvPr>
            <p:cNvSpPr/>
            <p:nvPr/>
          </p:nvSpPr>
          <p:spPr>
            <a:xfrm>
              <a:off x="4186196" y="4213463"/>
              <a:ext cx="29500" cy="21117"/>
            </a:xfrm>
            <a:custGeom>
              <a:avLst/>
              <a:gdLst/>
              <a:ahLst/>
              <a:cxnLst/>
              <a:rect l="l" t="t" r="r" b="b"/>
              <a:pathLst>
                <a:path w="929" h="665" extrusionOk="0">
                  <a:moveTo>
                    <a:pt x="214" y="0"/>
                  </a:moveTo>
                  <a:cubicBezTo>
                    <a:pt x="152" y="0"/>
                    <a:pt x="89" y="33"/>
                    <a:pt x="48" y="82"/>
                  </a:cubicBezTo>
                  <a:cubicBezTo>
                    <a:pt x="0" y="165"/>
                    <a:pt x="36" y="272"/>
                    <a:pt x="107" y="332"/>
                  </a:cubicBezTo>
                  <a:lnTo>
                    <a:pt x="619" y="629"/>
                  </a:lnTo>
                  <a:cubicBezTo>
                    <a:pt x="643" y="641"/>
                    <a:pt x="667" y="665"/>
                    <a:pt x="703" y="665"/>
                  </a:cubicBezTo>
                  <a:cubicBezTo>
                    <a:pt x="762" y="665"/>
                    <a:pt x="822" y="629"/>
                    <a:pt x="869" y="570"/>
                  </a:cubicBezTo>
                  <a:cubicBezTo>
                    <a:pt x="929" y="463"/>
                    <a:pt x="893" y="367"/>
                    <a:pt x="810" y="320"/>
                  </a:cubicBezTo>
                  <a:lnTo>
                    <a:pt x="298" y="22"/>
                  </a:lnTo>
                  <a:cubicBezTo>
                    <a:pt x="272" y="7"/>
                    <a:pt x="243" y="0"/>
                    <a:pt x="21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3" name="Google Shape;10153;p58">
              <a:extLst>
                <a:ext uri="{FF2B5EF4-FFF2-40B4-BE49-F238E27FC236}">
                  <a16:creationId xmlns:a16="http://schemas.microsoft.com/office/drawing/2014/main" id="{6539F975-483E-A044-AD61-AC4047D60AD2}"/>
                </a:ext>
              </a:extLst>
            </p:cNvPr>
            <p:cNvSpPr/>
            <p:nvPr/>
          </p:nvSpPr>
          <p:spPr>
            <a:xfrm>
              <a:off x="4425883" y="4213590"/>
              <a:ext cx="29913" cy="21371"/>
            </a:xfrm>
            <a:custGeom>
              <a:avLst/>
              <a:gdLst/>
              <a:ahLst/>
              <a:cxnLst/>
              <a:rect l="l" t="t" r="r" b="b"/>
              <a:pathLst>
                <a:path w="942" h="673" extrusionOk="0">
                  <a:moveTo>
                    <a:pt x="725" y="0"/>
                  </a:moveTo>
                  <a:cubicBezTo>
                    <a:pt x="693" y="0"/>
                    <a:pt x="660" y="10"/>
                    <a:pt x="632" y="30"/>
                  </a:cubicBezTo>
                  <a:lnTo>
                    <a:pt x="120" y="328"/>
                  </a:lnTo>
                  <a:cubicBezTo>
                    <a:pt x="36" y="375"/>
                    <a:pt x="1" y="494"/>
                    <a:pt x="60" y="578"/>
                  </a:cubicBezTo>
                  <a:cubicBezTo>
                    <a:pt x="96" y="637"/>
                    <a:pt x="155" y="673"/>
                    <a:pt x="227" y="673"/>
                  </a:cubicBezTo>
                  <a:cubicBezTo>
                    <a:pt x="251" y="673"/>
                    <a:pt x="286" y="661"/>
                    <a:pt x="310" y="637"/>
                  </a:cubicBezTo>
                  <a:lnTo>
                    <a:pt x="822" y="340"/>
                  </a:lnTo>
                  <a:cubicBezTo>
                    <a:pt x="905" y="280"/>
                    <a:pt x="941" y="161"/>
                    <a:pt x="882" y="89"/>
                  </a:cubicBezTo>
                  <a:cubicBezTo>
                    <a:pt x="850" y="35"/>
                    <a:pt x="788" y="0"/>
                    <a:pt x="72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4" name="Google Shape;10154;p58">
              <a:extLst>
                <a:ext uri="{FF2B5EF4-FFF2-40B4-BE49-F238E27FC236}">
                  <a16:creationId xmlns:a16="http://schemas.microsoft.com/office/drawing/2014/main" id="{1F4192E6-E076-364B-8140-CE3A50F4AF5D}"/>
                </a:ext>
              </a:extLst>
            </p:cNvPr>
            <p:cNvSpPr/>
            <p:nvPr/>
          </p:nvSpPr>
          <p:spPr>
            <a:xfrm>
              <a:off x="4186196" y="4351978"/>
              <a:ext cx="29500" cy="21371"/>
            </a:xfrm>
            <a:custGeom>
              <a:avLst/>
              <a:gdLst/>
              <a:ahLst/>
              <a:cxnLst/>
              <a:rect l="l" t="t" r="r" b="b"/>
              <a:pathLst>
                <a:path w="929" h="673" extrusionOk="0">
                  <a:moveTo>
                    <a:pt x="725" y="0"/>
                  </a:moveTo>
                  <a:cubicBezTo>
                    <a:pt x="692" y="0"/>
                    <a:pt x="660" y="9"/>
                    <a:pt x="631" y="30"/>
                  </a:cubicBezTo>
                  <a:lnTo>
                    <a:pt x="119" y="327"/>
                  </a:lnTo>
                  <a:cubicBezTo>
                    <a:pt x="36" y="375"/>
                    <a:pt x="0" y="494"/>
                    <a:pt x="60" y="589"/>
                  </a:cubicBezTo>
                  <a:cubicBezTo>
                    <a:pt x="95" y="649"/>
                    <a:pt x="155" y="673"/>
                    <a:pt x="226" y="673"/>
                  </a:cubicBezTo>
                  <a:cubicBezTo>
                    <a:pt x="262" y="673"/>
                    <a:pt x="286" y="661"/>
                    <a:pt x="322" y="649"/>
                  </a:cubicBezTo>
                  <a:lnTo>
                    <a:pt x="822" y="351"/>
                  </a:lnTo>
                  <a:cubicBezTo>
                    <a:pt x="893" y="292"/>
                    <a:pt x="929" y="173"/>
                    <a:pt x="881" y="89"/>
                  </a:cubicBezTo>
                  <a:cubicBezTo>
                    <a:pt x="850" y="34"/>
                    <a:pt x="787" y="0"/>
                    <a:pt x="72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extLst>
      <p:ext uri="{BB962C8B-B14F-4D97-AF65-F5344CB8AC3E}">
        <p14:creationId xmlns:p14="http://schemas.microsoft.com/office/powerpoint/2010/main" val="2993163715"/>
      </p:ext>
    </p:extLst>
  </p:cSld>
  <p:clrMapOvr>
    <a:masterClrMapping/>
  </p:clrMapOvr>
</p:sld>
</file>

<file path=ppt/theme/theme1.xml><?xml version="1.0" encoding="utf-8"?>
<a:theme xmlns:a="http://schemas.openxmlformats.org/drawingml/2006/main" name="Data Science Consulting by Slidesgo">
  <a:themeElements>
    <a:clrScheme name="Simple Light">
      <a:dk1>
        <a:srgbClr val="1A5E8F"/>
      </a:dk1>
      <a:lt1>
        <a:srgbClr val="FFFFFF"/>
      </a:lt1>
      <a:dk2>
        <a:srgbClr val="002845"/>
      </a:dk2>
      <a:lt2>
        <a:srgbClr val="FFD6E1"/>
      </a:lt2>
      <a:accent1>
        <a:srgbClr val="E898AC"/>
      </a:accent1>
      <a:accent2>
        <a:srgbClr val="00CFCC"/>
      </a:accent2>
      <a:accent3>
        <a:srgbClr val="FF9973"/>
      </a:accent3>
      <a:accent4>
        <a:srgbClr val="F64975"/>
      </a:accent4>
      <a:accent5>
        <a:srgbClr val="5EFFFD"/>
      </a:accent5>
      <a:accent6>
        <a:srgbClr val="FC723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8707</TotalTime>
  <Words>3004</Words>
  <Application>Microsoft Office PowerPoint</Application>
  <PresentationFormat>On-screen Show (16:9)</PresentationFormat>
  <Paragraphs>447</Paragraphs>
  <Slides>20</Slides>
  <Notes>20</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20</vt:i4>
      </vt:variant>
    </vt:vector>
  </HeadingPairs>
  <TitlesOfParts>
    <vt:vector size="36" baseType="lpstr">
      <vt:lpstr>Share Tech</vt:lpstr>
      <vt:lpstr>Advent Pro SemiBold</vt:lpstr>
      <vt:lpstr>Livvic Light</vt:lpstr>
      <vt:lpstr>Maven Pro</vt:lpstr>
      <vt:lpstr>Fira Sans Condensed Medium</vt:lpstr>
      <vt:lpstr>Fira Sans Extra Condensed Medium</vt:lpstr>
      <vt:lpstr>Britannic Bold</vt:lpstr>
      <vt:lpstr>Roboto</vt:lpstr>
      <vt:lpstr>Fira Sans</vt:lpstr>
      <vt:lpstr>Open Sans</vt:lpstr>
      <vt:lpstr>Kozuka Mincho Pro B</vt:lpstr>
      <vt:lpstr>Arial</vt:lpstr>
      <vt:lpstr>Advent Pro Medium</vt:lpstr>
      <vt:lpstr>Baghdad</vt:lpstr>
      <vt:lpstr>Nunito Light</vt:lpstr>
      <vt:lpstr>Data Science Consulting by Slidesgo</vt:lpstr>
      <vt:lpstr>PowerPoint Presentation</vt:lpstr>
      <vt:lpstr>Description of Submission</vt:lpstr>
      <vt:lpstr>Economic Crisis through History</vt:lpstr>
      <vt:lpstr>ASEAN GDP FORECAST</vt:lpstr>
      <vt:lpstr>Sectors of Economics</vt:lpstr>
      <vt:lpstr>Issue 1:Expected losses in ASEAN Economy by sectors</vt:lpstr>
      <vt:lpstr>Issue 2: Impact of Trade on Economy (World &amp; Asia)</vt:lpstr>
      <vt:lpstr>Issue 3: Impact of SMEs on Economy (World &amp; Asia)</vt:lpstr>
      <vt:lpstr>Issue 4: The Impact of crisis on “World of Work”</vt:lpstr>
      <vt:lpstr>Issue 4: The Impact of crisis on “World of Work”</vt:lpstr>
      <vt:lpstr>The Impact of crisis on “Working Hours”</vt:lpstr>
      <vt:lpstr>The hard-hit Sector ‘Travel &amp; Tourism’</vt:lpstr>
      <vt:lpstr>Recommendations for recovering demand shocks</vt:lpstr>
      <vt:lpstr>PowerPoint Presentation</vt:lpstr>
      <vt:lpstr>Recommendations for SME</vt:lpstr>
      <vt:lpstr>4 Pillars Framework for World of work</vt:lpstr>
      <vt:lpstr>Recommendations for Youth Unemployment &amp; Job losses</vt:lpstr>
      <vt:lpstr>Hotel and Tourism Sector Recommendation</vt:lpstr>
      <vt:lpstr> ASEAN’s Future economy</vt:lpstr>
      <vt:lpstr>REFRENCES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BUILD BACK BETTER</dc:title>
  <dc:creator>AUNG THAN SEIN</dc:creator>
  <cp:lastModifiedBy>Aung Bo Bo</cp:lastModifiedBy>
  <cp:revision>534</cp:revision>
  <dcterms:modified xsi:type="dcterms:W3CDTF">2020-08-24T15:22:50Z</dcterms:modified>
</cp:coreProperties>
</file>